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</p:sldMasterIdLst>
  <p:notesMasterIdLst>
    <p:notesMasterId r:id="rId26"/>
  </p:notesMasterIdLst>
  <p:sldIdLst>
    <p:sldId id="273" r:id="rId3"/>
    <p:sldId id="641" r:id="rId4"/>
    <p:sldId id="638" r:id="rId5"/>
    <p:sldId id="257" r:id="rId6"/>
    <p:sldId id="649" r:id="rId7"/>
    <p:sldId id="650" r:id="rId8"/>
    <p:sldId id="643" r:id="rId9"/>
    <p:sldId id="652" r:id="rId10"/>
    <p:sldId id="648" r:id="rId11"/>
    <p:sldId id="575" r:id="rId12"/>
    <p:sldId id="570" r:id="rId13"/>
    <p:sldId id="395" r:id="rId14"/>
    <p:sldId id="571" r:id="rId15"/>
    <p:sldId id="572" r:id="rId16"/>
    <p:sldId id="644" r:id="rId17"/>
    <p:sldId id="573" r:id="rId18"/>
    <p:sldId id="569" r:id="rId19"/>
    <p:sldId id="256" r:id="rId20"/>
    <p:sldId id="647" r:id="rId21"/>
    <p:sldId id="265" r:id="rId22"/>
    <p:sldId id="651" r:id="rId23"/>
    <p:sldId id="376" r:id="rId24"/>
    <p:sldId id="300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7333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3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  <p:guide orient="horz" pos="935"/>
        <p:guide orient="horz" pos="3884"/>
        <p:guide pos="7333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Suomen</a:t>
            </a:r>
            <a:r>
              <a:rPr lang="fi-FI" baseline="0"/>
              <a:t> BKT ja alaerät</a:t>
            </a:r>
            <a:endParaRPr lang="fi-FI"/>
          </a:p>
        </c:rich>
      </c:tx>
      <c:layout>
        <c:manualLayout>
          <c:xMode val="edge"/>
          <c:yMode val="edge"/>
          <c:x val="0.36863371563495639"/>
          <c:y val="1.627670570583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Taul1!$C$4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Taul1!$B$5:$B$9</c:f>
              <c:strCache>
                <c:ptCount val="5"/>
                <c:pt idx="0">
                  <c:v>BKT</c:v>
                </c:pt>
                <c:pt idx="1">
                  <c:v>Yksityinen kulutus</c:v>
                </c:pt>
                <c:pt idx="2">
                  <c:v>Julkinen kulutus</c:v>
                </c:pt>
                <c:pt idx="3">
                  <c:v>Nettovienti</c:v>
                </c:pt>
                <c:pt idx="4">
                  <c:v>Investoinnit</c:v>
                </c:pt>
              </c:strCache>
            </c:strRef>
          </c:cat>
          <c:val>
            <c:numRef>
              <c:f>Taul1!$C$5:$C$9</c:f>
              <c:numCache>
                <c:formatCode>General</c:formatCode>
                <c:ptCount val="5"/>
                <c:pt idx="0">
                  <c:v>1.6E-2</c:v>
                </c:pt>
                <c:pt idx="1">
                  <c:v>1.3999999999999999E-2</c:v>
                </c:pt>
                <c:pt idx="2">
                  <c:v>1.4999999999999999E-2</c:v>
                </c:pt>
                <c:pt idx="3">
                  <c:v>9.0000000000000011E-3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E-4C23-B55A-70D07A3B1446}"/>
            </c:ext>
          </c:extLst>
        </c:ser>
        <c:ser>
          <c:idx val="1"/>
          <c:order val="1"/>
          <c:tx>
            <c:strRef>
              <c:f>Taul1!$D$4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Taul1!$B$5:$B$9</c:f>
              <c:strCache>
                <c:ptCount val="5"/>
                <c:pt idx="0">
                  <c:v>BKT</c:v>
                </c:pt>
                <c:pt idx="1">
                  <c:v>Yksityinen kulutus</c:v>
                </c:pt>
                <c:pt idx="2">
                  <c:v>Julkinen kulutus</c:v>
                </c:pt>
                <c:pt idx="3">
                  <c:v>Nettovienti</c:v>
                </c:pt>
                <c:pt idx="4">
                  <c:v>Investoinnit</c:v>
                </c:pt>
              </c:strCache>
            </c:strRef>
          </c:cat>
          <c:val>
            <c:numRef>
              <c:f>Taul1!$D$5:$D$9</c:f>
              <c:numCache>
                <c:formatCode>General</c:formatCode>
                <c:ptCount val="5"/>
                <c:pt idx="0">
                  <c:v>0.01</c:v>
                </c:pt>
                <c:pt idx="1">
                  <c:v>1.4999999999999999E-2</c:v>
                </c:pt>
                <c:pt idx="2">
                  <c:v>1.8000000000000002E-2</c:v>
                </c:pt>
                <c:pt idx="3">
                  <c:v>-1E-3</c:v>
                </c:pt>
                <c:pt idx="4">
                  <c:v>-3.0000000000000001E-3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E-4C23-B55A-70D07A3B1446}"/>
            </c:ext>
          </c:extLst>
        </c:ser>
        <c:ser>
          <c:idx val="2"/>
          <c:order val="2"/>
          <c:tx>
            <c:strRef>
              <c:f>Taul1!$E$4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Taul1!$B$5:$B$9</c:f>
              <c:strCache>
                <c:ptCount val="5"/>
                <c:pt idx="0">
                  <c:v>BKT</c:v>
                </c:pt>
                <c:pt idx="1">
                  <c:v>Yksityinen kulutus</c:v>
                </c:pt>
                <c:pt idx="2">
                  <c:v>Julkinen kulutus</c:v>
                </c:pt>
                <c:pt idx="3">
                  <c:v>Nettovienti</c:v>
                </c:pt>
                <c:pt idx="4">
                  <c:v>Investoinnit</c:v>
                </c:pt>
              </c:strCache>
            </c:strRef>
          </c:cat>
          <c:val>
            <c:numRef>
              <c:f>Taul1!$E$5:$E$9</c:f>
              <c:numCache>
                <c:formatCode>General</c:formatCode>
                <c:ptCount val="5"/>
                <c:pt idx="0">
                  <c:v>1.0999999999999999E-2</c:v>
                </c:pt>
                <c:pt idx="1">
                  <c:v>1.7000000000000001E-2</c:v>
                </c:pt>
                <c:pt idx="2">
                  <c:v>1E-3</c:v>
                </c:pt>
                <c:pt idx="3">
                  <c:v>0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3E-4C23-B55A-70D07A3B1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993560"/>
        <c:axId val="658991592"/>
      </c:barChart>
      <c:catAx>
        <c:axId val="65899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8991592"/>
        <c:crosses val="autoZero"/>
        <c:auto val="1"/>
        <c:lblAlgn val="ctr"/>
        <c:lblOffset val="100"/>
        <c:noMultiLvlLbl val="0"/>
      </c:catAx>
      <c:valAx>
        <c:axId val="658991592"/>
        <c:scaling>
          <c:orientation val="minMax"/>
          <c:max val="3.0000000000000006E-2"/>
          <c:min val="-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899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43A2-AA86-4C31-AE25-6A4F08AF928F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65C-A4D6-4BD8-BBD9-C57B85F84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7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inkeinoelama" TargetMode="External"/><Relationship Id="rId2" Type="http://schemas.openxmlformats.org/officeDocument/2006/relationships/hyperlink" Target="https://www.linkedin.com/company/confederation-of-finnish-industries-ek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facebook.com/elinkeinoelama" TargetMode="External"/><Relationship Id="rId4" Type="http://schemas.openxmlformats.org/officeDocument/2006/relationships/hyperlink" Target="https://www.youtube.com/user/elinkeinoelama" TargetMode="Externa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808661" y="4962525"/>
              <a:ext cx="1373186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1577213" y="260648"/>
                </a:moveTo>
                <a:lnTo>
                  <a:pt x="11561917" y="261136"/>
                </a:lnTo>
                <a:lnTo>
                  <a:pt x="11546295" y="262113"/>
                </a:lnTo>
                <a:lnTo>
                  <a:pt x="11530348" y="263416"/>
                </a:lnTo>
                <a:lnTo>
                  <a:pt x="11514075" y="265370"/>
                </a:lnTo>
                <a:lnTo>
                  <a:pt x="11497477" y="267649"/>
                </a:lnTo>
                <a:lnTo>
                  <a:pt x="11480717" y="270254"/>
                </a:lnTo>
                <a:lnTo>
                  <a:pt x="11463468" y="273347"/>
                </a:lnTo>
                <a:lnTo>
                  <a:pt x="11446219" y="276766"/>
                </a:lnTo>
                <a:lnTo>
                  <a:pt x="11428644" y="280674"/>
                </a:lnTo>
                <a:lnTo>
                  <a:pt x="11410907" y="284907"/>
                </a:lnTo>
                <a:lnTo>
                  <a:pt x="11393007" y="289466"/>
                </a:lnTo>
                <a:lnTo>
                  <a:pt x="11375108" y="294350"/>
                </a:lnTo>
                <a:lnTo>
                  <a:pt x="11357045" y="299723"/>
                </a:lnTo>
                <a:lnTo>
                  <a:pt x="11338820" y="305421"/>
                </a:lnTo>
                <a:lnTo>
                  <a:pt x="11320757" y="311445"/>
                </a:lnTo>
                <a:lnTo>
                  <a:pt x="11302532" y="317795"/>
                </a:lnTo>
                <a:lnTo>
                  <a:pt x="11284307" y="324307"/>
                </a:lnTo>
                <a:lnTo>
                  <a:pt x="11266081" y="331308"/>
                </a:lnTo>
                <a:lnTo>
                  <a:pt x="11248019" y="338634"/>
                </a:lnTo>
                <a:lnTo>
                  <a:pt x="11229956" y="346124"/>
                </a:lnTo>
                <a:lnTo>
                  <a:pt x="11212056" y="353939"/>
                </a:lnTo>
                <a:lnTo>
                  <a:pt x="11194319" y="361916"/>
                </a:lnTo>
                <a:lnTo>
                  <a:pt x="11176582" y="370383"/>
                </a:lnTo>
                <a:lnTo>
                  <a:pt x="11159333" y="379012"/>
                </a:lnTo>
                <a:lnTo>
                  <a:pt x="11141922" y="387803"/>
                </a:lnTo>
                <a:lnTo>
                  <a:pt x="11124835" y="397084"/>
                </a:lnTo>
                <a:lnTo>
                  <a:pt x="11108237" y="406364"/>
                </a:lnTo>
                <a:lnTo>
                  <a:pt x="11091639" y="416132"/>
                </a:lnTo>
                <a:lnTo>
                  <a:pt x="11075692" y="425738"/>
                </a:lnTo>
                <a:lnTo>
                  <a:pt x="11059745" y="435832"/>
                </a:lnTo>
                <a:lnTo>
                  <a:pt x="11044286" y="446090"/>
                </a:lnTo>
                <a:lnTo>
                  <a:pt x="11029315" y="456510"/>
                </a:lnTo>
                <a:lnTo>
                  <a:pt x="11014507" y="466929"/>
                </a:lnTo>
                <a:lnTo>
                  <a:pt x="11000350" y="477838"/>
                </a:lnTo>
                <a:lnTo>
                  <a:pt x="10986681" y="488746"/>
                </a:lnTo>
                <a:lnTo>
                  <a:pt x="10973338" y="499817"/>
                </a:lnTo>
                <a:lnTo>
                  <a:pt x="10960645" y="511051"/>
                </a:lnTo>
                <a:lnTo>
                  <a:pt x="10948441" y="522448"/>
                </a:lnTo>
                <a:lnTo>
                  <a:pt x="10936887" y="533845"/>
                </a:lnTo>
                <a:lnTo>
                  <a:pt x="10925822" y="545567"/>
                </a:lnTo>
                <a:lnTo>
                  <a:pt x="10915245" y="557452"/>
                </a:lnTo>
                <a:lnTo>
                  <a:pt x="10905644" y="569338"/>
                </a:lnTo>
                <a:lnTo>
                  <a:pt x="10896368" y="581223"/>
                </a:lnTo>
                <a:lnTo>
                  <a:pt x="10888069" y="593108"/>
                </a:lnTo>
                <a:lnTo>
                  <a:pt x="10880259" y="605319"/>
                </a:lnTo>
                <a:lnTo>
                  <a:pt x="10873424" y="617530"/>
                </a:lnTo>
                <a:lnTo>
                  <a:pt x="10867240" y="629903"/>
                </a:lnTo>
                <a:lnTo>
                  <a:pt x="10861708" y="642277"/>
                </a:lnTo>
                <a:lnTo>
                  <a:pt x="10857151" y="654651"/>
                </a:lnTo>
                <a:lnTo>
                  <a:pt x="10853571" y="667024"/>
                </a:lnTo>
                <a:lnTo>
                  <a:pt x="10851456" y="675165"/>
                </a:lnTo>
                <a:lnTo>
                  <a:pt x="10849992" y="683631"/>
                </a:lnTo>
                <a:lnTo>
                  <a:pt x="10849178" y="692097"/>
                </a:lnTo>
                <a:lnTo>
                  <a:pt x="10848690" y="700889"/>
                </a:lnTo>
                <a:lnTo>
                  <a:pt x="10848527" y="709843"/>
                </a:lnTo>
                <a:lnTo>
                  <a:pt x="10849015" y="718961"/>
                </a:lnTo>
                <a:lnTo>
                  <a:pt x="10849829" y="728078"/>
                </a:lnTo>
                <a:lnTo>
                  <a:pt x="10850968" y="737196"/>
                </a:lnTo>
                <a:lnTo>
                  <a:pt x="10852921" y="746802"/>
                </a:lnTo>
                <a:lnTo>
                  <a:pt x="10854873" y="756245"/>
                </a:lnTo>
                <a:lnTo>
                  <a:pt x="10857314" y="765850"/>
                </a:lnTo>
                <a:lnTo>
                  <a:pt x="10860243" y="775456"/>
                </a:lnTo>
                <a:lnTo>
                  <a:pt x="10863498" y="785388"/>
                </a:lnTo>
                <a:lnTo>
                  <a:pt x="10867078" y="795156"/>
                </a:lnTo>
                <a:lnTo>
                  <a:pt x="10870983" y="805088"/>
                </a:lnTo>
                <a:lnTo>
                  <a:pt x="10875377" y="815019"/>
                </a:lnTo>
                <a:lnTo>
                  <a:pt x="10879933" y="825114"/>
                </a:lnTo>
                <a:lnTo>
                  <a:pt x="10884978" y="835045"/>
                </a:lnTo>
                <a:lnTo>
                  <a:pt x="10890185" y="845302"/>
                </a:lnTo>
                <a:lnTo>
                  <a:pt x="10895717" y="855396"/>
                </a:lnTo>
                <a:lnTo>
                  <a:pt x="10901576" y="865491"/>
                </a:lnTo>
                <a:lnTo>
                  <a:pt x="10907759" y="875585"/>
                </a:lnTo>
                <a:lnTo>
                  <a:pt x="10914268" y="885842"/>
                </a:lnTo>
                <a:lnTo>
                  <a:pt x="10920940" y="895774"/>
                </a:lnTo>
                <a:lnTo>
                  <a:pt x="10927774" y="906031"/>
                </a:lnTo>
                <a:lnTo>
                  <a:pt x="10934934" y="915962"/>
                </a:lnTo>
                <a:lnTo>
                  <a:pt x="10942420" y="926056"/>
                </a:lnTo>
                <a:lnTo>
                  <a:pt x="10950068" y="935988"/>
                </a:lnTo>
                <a:lnTo>
                  <a:pt x="10957879" y="945919"/>
                </a:lnTo>
                <a:lnTo>
                  <a:pt x="10965852" y="955688"/>
                </a:lnTo>
                <a:lnTo>
                  <a:pt x="10974151" y="965457"/>
                </a:lnTo>
                <a:lnTo>
                  <a:pt x="10982613" y="975062"/>
                </a:lnTo>
                <a:lnTo>
                  <a:pt x="10991075" y="984831"/>
                </a:lnTo>
                <a:lnTo>
                  <a:pt x="10999862" y="994274"/>
                </a:lnTo>
                <a:lnTo>
                  <a:pt x="11008812" y="1003717"/>
                </a:lnTo>
                <a:lnTo>
                  <a:pt x="11017762" y="1012997"/>
                </a:lnTo>
                <a:lnTo>
                  <a:pt x="11026874" y="1022115"/>
                </a:lnTo>
                <a:lnTo>
                  <a:pt x="11036150" y="1031069"/>
                </a:lnTo>
                <a:lnTo>
                  <a:pt x="11045425" y="1039861"/>
                </a:lnTo>
                <a:lnTo>
                  <a:pt x="11055026" y="1048816"/>
                </a:lnTo>
                <a:lnTo>
                  <a:pt x="11064464" y="1057282"/>
                </a:lnTo>
                <a:lnTo>
                  <a:pt x="11074228" y="1065585"/>
                </a:lnTo>
                <a:lnTo>
                  <a:pt x="11083828" y="1073726"/>
                </a:lnTo>
                <a:lnTo>
                  <a:pt x="11093592" y="1081866"/>
                </a:lnTo>
                <a:lnTo>
                  <a:pt x="11103356" y="1089681"/>
                </a:lnTo>
                <a:lnTo>
                  <a:pt x="11113282" y="1097171"/>
                </a:lnTo>
                <a:lnTo>
                  <a:pt x="11123045" y="1104660"/>
                </a:lnTo>
                <a:lnTo>
                  <a:pt x="11132972" y="1111824"/>
                </a:lnTo>
                <a:lnTo>
                  <a:pt x="11142735" y="1118662"/>
                </a:lnTo>
                <a:lnTo>
                  <a:pt x="11152661" y="1125337"/>
                </a:lnTo>
                <a:lnTo>
                  <a:pt x="11162425" y="1131849"/>
                </a:lnTo>
                <a:lnTo>
                  <a:pt x="11172351" y="1138036"/>
                </a:lnTo>
                <a:lnTo>
                  <a:pt x="11181952" y="1144060"/>
                </a:lnTo>
                <a:lnTo>
                  <a:pt x="11191716" y="1149596"/>
                </a:lnTo>
                <a:lnTo>
                  <a:pt x="11201316" y="1155131"/>
                </a:lnTo>
                <a:lnTo>
                  <a:pt x="11211080" y="1160016"/>
                </a:lnTo>
                <a:lnTo>
                  <a:pt x="11220518" y="1164900"/>
                </a:lnTo>
                <a:lnTo>
                  <a:pt x="11229793" y="1169296"/>
                </a:lnTo>
                <a:lnTo>
                  <a:pt x="11239232" y="1173366"/>
                </a:lnTo>
                <a:lnTo>
                  <a:pt x="11248507" y="1177274"/>
                </a:lnTo>
                <a:lnTo>
                  <a:pt x="11257620" y="1180855"/>
                </a:lnTo>
                <a:lnTo>
                  <a:pt x="11266569" y="1183949"/>
                </a:lnTo>
                <a:lnTo>
                  <a:pt x="11275357" y="1186879"/>
                </a:lnTo>
                <a:lnTo>
                  <a:pt x="11284144" y="1189159"/>
                </a:lnTo>
                <a:lnTo>
                  <a:pt x="11290002" y="1190624"/>
                </a:lnTo>
                <a:lnTo>
                  <a:pt x="11295860" y="1191927"/>
                </a:lnTo>
                <a:lnTo>
                  <a:pt x="11301718" y="1193066"/>
                </a:lnTo>
                <a:lnTo>
                  <a:pt x="11307576" y="1194206"/>
                </a:lnTo>
                <a:lnTo>
                  <a:pt x="11313597" y="1195020"/>
                </a:lnTo>
                <a:lnTo>
                  <a:pt x="11316689" y="1195346"/>
                </a:lnTo>
                <a:lnTo>
                  <a:pt x="11319618" y="1195671"/>
                </a:lnTo>
                <a:lnTo>
                  <a:pt x="11325476" y="1196160"/>
                </a:lnTo>
                <a:lnTo>
                  <a:pt x="11331497" y="1196485"/>
                </a:lnTo>
                <a:lnTo>
                  <a:pt x="11337355" y="1196648"/>
                </a:lnTo>
                <a:lnTo>
                  <a:pt x="11340284" y="1196648"/>
                </a:lnTo>
                <a:lnTo>
                  <a:pt x="11343213" y="1196648"/>
                </a:lnTo>
                <a:lnTo>
                  <a:pt x="11349071" y="1196322"/>
                </a:lnTo>
                <a:lnTo>
                  <a:pt x="11352000" y="1196160"/>
                </a:lnTo>
                <a:lnTo>
                  <a:pt x="11354930" y="1195834"/>
                </a:lnTo>
                <a:lnTo>
                  <a:pt x="11357859" y="1195671"/>
                </a:lnTo>
                <a:lnTo>
                  <a:pt x="11360625" y="1195183"/>
                </a:lnTo>
                <a:lnTo>
                  <a:pt x="11366483" y="1194369"/>
                </a:lnTo>
                <a:lnTo>
                  <a:pt x="11369412" y="1193880"/>
                </a:lnTo>
                <a:lnTo>
                  <a:pt x="11372178" y="1193066"/>
                </a:lnTo>
                <a:lnTo>
                  <a:pt x="11377874" y="1191764"/>
                </a:lnTo>
                <a:lnTo>
                  <a:pt x="11390241" y="1188182"/>
                </a:lnTo>
                <a:lnTo>
                  <a:pt x="11402771" y="1183460"/>
                </a:lnTo>
                <a:lnTo>
                  <a:pt x="11415138" y="1178087"/>
                </a:lnTo>
                <a:lnTo>
                  <a:pt x="11427343" y="1171901"/>
                </a:lnTo>
                <a:lnTo>
                  <a:pt x="11439710" y="1164900"/>
                </a:lnTo>
                <a:lnTo>
                  <a:pt x="11451589" y="1157085"/>
                </a:lnTo>
                <a:lnTo>
                  <a:pt x="11463793" y="1148782"/>
                </a:lnTo>
                <a:lnTo>
                  <a:pt x="11475672" y="1139501"/>
                </a:lnTo>
                <a:lnTo>
                  <a:pt x="11487551" y="1129733"/>
                </a:lnTo>
                <a:lnTo>
                  <a:pt x="11499430" y="1119150"/>
                </a:lnTo>
                <a:lnTo>
                  <a:pt x="11510821" y="1108242"/>
                </a:lnTo>
                <a:lnTo>
                  <a:pt x="11522374" y="1096519"/>
                </a:lnTo>
                <a:lnTo>
                  <a:pt x="11533765" y="1084146"/>
                </a:lnTo>
                <a:lnTo>
                  <a:pt x="11544993" y="1071446"/>
                </a:lnTo>
                <a:lnTo>
                  <a:pt x="11555896" y="1058096"/>
                </a:lnTo>
                <a:lnTo>
                  <a:pt x="11566961" y="1044257"/>
                </a:lnTo>
                <a:lnTo>
                  <a:pt x="11577701" y="1030093"/>
                </a:lnTo>
                <a:lnTo>
                  <a:pt x="11588116" y="1015114"/>
                </a:lnTo>
                <a:lnTo>
                  <a:pt x="11598530" y="1000135"/>
                </a:lnTo>
                <a:lnTo>
                  <a:pt x="11608619" y="984668"/>
                </a:lnTo>
                <a:lnTo>
                  <a:pt x="11618545" y="968713"/>
                </a:lnTo>
                <a:lnTo>
                  <a:pt x="11628309" y="952432"/>
                </a:lnTo>
                <a:lnTo>
                  <a:pt x="11637910" y="935825"/>
                </a:lnTo>
                <a:lnTo>
                  <a:pt x="11647022" y="919218"/>
                </a:lnTo>
                <a:lnTo>
                  <a:pt x="11656298" y="901960"/>
                </a:lnTo>
                <a:lnTo>
                  <a:pt x="11664922" y="884702"/>
                </a:lnTo>
                <a:lnTo>
                  <a:pt x="11673547" y="867119"/>
                </a:lnTo>
                <a:lnTo>
                  <a:pt x="11681846" y="849372"/>
                </a:lnTo>
                <a:lnTo>
                  <a:pt x="11689819" y="831626"/>
                </a:lnTo>
                <a:lnTo>
                  <a:pt x="11697630" y="813554"/>
                </a:lnTo>
                <a:lnTo>
                  <a:pt x="11704953" y="795482"/>
                </a:lnTo>
                <a:lnTo>
                  <a:pt x="11712113" y="777247"/>
                </a:lnTo>
                <a:lnTo>
                  <a:pt x="11718947" y="759012"/>
                </a:lnTo>
                <a:lnTo>
                  <a:pt x="11725619" y="740778"/>
                </a:lnTo>
                <a:lnTo>
                  <a:pt x="11731802" y="722380"/>
                </a:lnTo>
                <a:lnTo>
                  <a:pt x="11737661" y="704145"/>
                </a:lnTo>
                <a:lnTo>
                  <a:pt x="11743356" y="685910"/>
                </a:lnTo>
                <a:lnTo>
                  <a:pt x="11748563" y="667838"/>
                </a:lnTo>
                <a:lnTo>
                  <a:pt x="11753445" y="649766"/>
                </a:lnTo>
                <a:lnTo>
                  <a:pt x="11757839" y="631694"/>
                </a:lnTo>
                <a:lnTo>
                  <a:pt x="11762069" y="614110"/>
                </a:lnTo>
                <a:lnTo>
                  <a:pt x="11765812" y="596364"/>
                </a:lnTo>
                <a:lnTo>
                  <a:pt x="11769229" y="578943"/>
                </a:lnTo>
                <a:lnTo>
                  <a:pt x="11772158" y="561848"/>
                </a:lnTo>
                <a:lnTo>
                  <a:pt x="11774762" y="544753"/>
                </a:lnTo>
                <a:lnTo>
                  <a:pt x="11776877" y="528309"/>
                </a:lnTo>
                <a:lnTo>
                  <a:pt x="11778667" y="511865"/>
                </a:lnTo>
                <a:lnTo>
                  <a:pt x="11779969" y="495910"/>
                </a:lnTo>
                <a:lnTo>
                  <a:pt x="11780946" y="480117"/>
                </a:lnTo>
                <a:lnTo>
                  <a:pt x="11781271" y="464813"/>
                </a:lnTo>
                <a:lnTo>
                  <a:pt x="11781271" y="449997"/>
                </a:lnTo>
                <a:lnTo>
                  <a:pt x="11780946" y="435670"/>
                </a:lnTo>
                <a:lnTo>
                  <a:pt x="11779969" y="421505"/>
                </a:lnTo>
                <a:lnTo>
                  <a:pt x="11778667" y="407992"/>
                </a:lnTo>
                <a:lnTo>
                  <a:pt x="11776552" y="394967"/>
                </a:lnTo>
                <a:lnTo>
                  <a:pt x="11774274" y="382593"/>
                </a:lnTo>
                <a:lnTo>
                  <a:pt x="11771345" y="370708"/>
                </a:lnTo>
                <a:lnTo>
                  <a:pt x="11767927" y="359311"/>
                </a:lnTo>
                <a:lnTo>
                  <a:pt x="11764022" y="348566"/>
                </a:lnTo>
                <a:lnTo>
                  <a:pt x="11759629" y="338472"/>
                </a:lnTo>
                <a:lnTo>
                  <a:pt x="11754747" y="329029"/>
                </a:lnTo>
                <a:lnTo>
                  <a:pt x="11749214" y="320400"/>
                </a:lnTo>
                <a:lnTo>
                  <a:pt x="11743030" y="312422"/>
                </a:lnTo>
                <a:lnTo>
                  <a:pt x="11736521" y="305095"/>
                </a:lnTo>
                <a:lnTo>
                  <a:pt x="11729199" y="298420"/>
                </a:lnTo>
                <a:lnTo>
                  <a:pt x="11721225" y="292396"/>
                </a:lnTo>
                <a:lnTo>
                  <a:pt x="11712438" y="286860"/>
                </a:lnTo>
                <a:lnTo>
                  <a:pt x="11703163" y="281976"/>
                </a:lnTo>
                <a:lnTo>
                  <a:pt x="11692911" y="277580"/>
                </a:lnTo>
                <a:lnTo>
                  <a:pt x="11682334" y="273673"/>
                </a:lnTo>
                <a:lnTo>
                  <a:pt x="11671106" y="270254"/>
                </a:lnTo>
                <a:lnTo>
                  <a:pt x="11659064" y="267486"/>
                </a:lnTo>
                <a:lnTo>
                  <a:pt x="11646697" y="265207"/>
                </a:lnTo>
                <a:lnTo>
                  <a:pt x="11633679" y="263090"/>
                </a:lnTo>
                <a:lnTo>
                  <a:pt x="11620335" y="261788"/>
                </a:lnTo>
                <a:lnTo>
                  <a:pt x="11606341" y="260974"/>
                </a:lnTo>
                <a:lnTo>
                  <a:pt x="11592021" y="26064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802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517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1947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598663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0863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s_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197657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content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8807866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two_contents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0863" y="1484784"/>
            <a:ext cx="5400675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240017" y="1484784"/>
            <a:ext cx="5401121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8005097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13996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2078973096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88065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5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0328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 marL="1346200" indent="0">
              <a:buClr>
                <a:schemeClr val="accent2"/>
              </a:buClr>
              <a:buNone/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9155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484312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220486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20486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292494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92494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271464" y="364502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364502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271464" y="436510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36510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7"/>
          </p:nvPr>
        </p:nvSpPr>
        <p:spPr>
          <a:xfrm>
            <a:off x="1271464" y="508518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50863" y="508518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94585626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664816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664817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1988840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6168007" y="1484312"/>
            <a:ext cx="266429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3359696" y="1484311"/>
            <a:ext cx="2664295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359696" y="1988839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8976320" y="1484312"/>
            <a:ext cx="266481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976319" y="1988840"/>
            <a:ext cx="2664819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93922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16076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15880" y="1988840"/>
            <a:ext cx="2160240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5015879" y="1484312"/>
            <a:ext cx="2160241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2783633" y="1484312"/>
            <a:ext cx="216024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783632" y="1988840"/>
            <a:ext cx="216024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7248129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8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6"/>
          </p:nvPr>
        </p:nvSpPr>
        <p:spPr>
          <a:xfrm>
            <a:off x="9480378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80377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43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 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772817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0"/>
          </p:nvPr>
        </p:nvSpPr>
        <p:spPr>
          <a:xfrm>
            <a:off x="550864" y="3068960"/>
            <a:ext cx="11090274" cy="288032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0863" y="3356993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2"/>
          </p:nvPr>
        </p:nvSpPr>
        <p:spPr>
          <a:xfrm>
            <a:off x="550864" y="4643654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50863" y="4932159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464057633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53366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12717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306849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65266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306849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465266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92494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450912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6053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70892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393258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270892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393258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56490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378904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0863" y="5157192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52" name="Freeform 6"/>
          <p:cNvSpPr>
            <a:spLocks noChangeAspect="1" noEditPoints="1"/>
          </p:cNvSpPr>
          <p:nvPr userDrawn="1"/>
        </p:nvSpPr>
        <p:spPr bwMode="auto">
          <a:xfrm>
            <a:off x="6240016" y="5157192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270943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6960097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50863" y="5013176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7210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075446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70903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84313"/>
            <a:ext cx="5401121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01122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7347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0420058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0" name="Group 19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5297102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13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658208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20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1" name="Group 20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473954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[DATA]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A8C2FE60-B3A0-4D6F-9F1E-4F1190AE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29.1.2020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EAA5F84E-8C9C-4CDE-BCE7-F6B6667A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450" y="6453188"/>
            <a:ext cx="33845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Sami Pakarinen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7992AC1-B5E0-4846-9542-4F3CAF11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FF62-F4FF-4768-ADEB-A6D0677D2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3662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54011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54011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313"/>
            <a:ext cx="54011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916113"/>
            <a:ext cx="54011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531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36009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36009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0216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0216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95800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5800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7429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271464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271464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960618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960618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960618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960618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960618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692207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and_right_square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0"/>
            <a:ext cx="5951537" cy="6858000"/>
          </a:xfrm>
          <a:custGeom>
            <a:avLst/>
            <a:gdLst/>
            <a:ahLst/>
            <a:cxnLst/>
            <a:rect l="l" t="t" r="r" b="b"/>
            <a:pathLst>
              <a:path w="5951537" h="6858000">
                <a:moveTo>
                  <a:pt x="5402898" y="260648"/>
                </a:moveTo>
                <a:lnTo>
                  <a:pt x="5392308" y="260986"/>
                </a:lnTo>
                <a:lnTo>
                  <a:pt x="5381493" y="261662"/>
                </a:lnTo>
                <a:lnTo>
                  <a:pt x="5370453" y="262564"/>
                </a:lnTo>
                <a:lnTo>
                  <a:pt x="5359187" y="263917"/>
                </a:lnTo>
                <a:lnTo>
                  <a:pt x="5347696" y="265495"/>
                </a:lnTo>
                <a:lnTo>
                  <a:pt x="5336093" y="267298"/>
                </a:lnTo>
                <a:lnTo>
                  <a:pt x="5324151" y="269440"/>
                </a:lnTo>
                <a:lnTo>
                  <a:pt x="5312210" y="271807"/>
                </a:lnTo>
                <a:lnTo>
                  <a:pt x="5300043" y="274512"/>
                </a:lnTo>
                <a:lnTo>
                  <a:pt x="5287763" y="277443"/>
                </a:lnTo>
                <a:lnTo>
                  <a:pt x="5275371" y="280599"/>
                </a:lnTo>
                <a:lnTo>
                  <a:pt x="5262979" y="283980"/>
                </a:lnTo>
                <a:lnTo>
                  <a:pt x="5250474" y="287700"/>
                </a:lnTo>
                <a:lnTo>
                  <a:pt x="5237857" y="291645"/>
                </a:lnTo>
                <a:lnTo>
                  <a:pt x="5225352" y="295815"/>
                </a:lnTo>
                <a:lnTo>
                  <a:pt x="5212734" y="300211"/>
                </a:lnTo>
                <a:lnTo>
                  <a:pt x="5200117" y="304720"/>
                </a:lnTo>
                <a:lnTo>
                  <a:pt x="5187499" y="309566"/>
                </a:lnTo>
                <a:lnTo>
                  <a:pt x="5174994" y="314639"/>
                </a:lnTo>
                <a:lnTo>
                  <a:pt x="5162489" y="319823"/>
                </a:lnTo>
                <a:lnTo>
                  <a:pt x="5150097" y="325234"/>
                </a:lnTo>
                <a:lnTo>
                  <a:pt x="5137818" y="330757"/>
                </a:lnTo>
                <a:lnTo>
                  <a:pt x="5125538" y="336618"/>
                </a:lnTo>
                <a:lnTo>
                  <a:pt x="5113597" y="342592"/>
                </a:lnTo>
                <a:lnTo>
                  <a:pt x="5101542" y="348679"/>
                </a:lnTo>
                <a:lnTo>
                  <a:pt x="5089713" y="355103"/>
                </a:lnTo>
                <a:lnTo>
                  <a:pt x="5078222" y="361528"/>
                </a:lnTo>
                <a:lnTo>
                  <a:pt x="5066732" y="368291"/>
                </a:lnTo>
                <a:lnTo>
                  <a:pt x="5055691" y="374941"/>
                </a:lnTo>
                <a:lnTo>
                  <a:pt x="5044651" y="381930"/>
                </a:lnTo>
                <a:lnTo>
                  <a:pt x="5033949" y="389031"/>
                </a:lnTo>
                <a:lnTo>
                  <a:pt x="5023584" y="396244"/>
                </a:lnTo>
                <a:lnTo>
                  <a:pt x="5013332" y="403458"/>
                </a:lnTo>
                <a:lnTo>
                  <a:pt x="5003531" y="411010"/>
                </a:lnTo>
                <a:lnTo>
                  <a:pt x="4994068" y="418562"/>
                </a:lnTo>
                <a:lnTo>
                  <a:pt x="4984830" y="426227"/>
                </a:lnTo>
                <a:lnTo>
                  <a:pt x="4976043" y="434004"/>
                </a:lnTo>
                <a:lnTo>
                  <a:pt x="4967594" y="441894"/>
                </a:lnTo>
                <a:lnTo>
                  <a:pt x="4959595" y="449784"/>
                </a:lnTo>
                <a:lnTo>
                  <a:pt x="4951935" y="457900"/>
                </a:lnTo>
                <a:lnTo>
                  <a:pt x="4944612" y="466128"/>
                </a:lnTo>
                <a:lnTo>
                  <a:pt x="4937965" y="474356"/>
                </a:lnTo>
                <a:lnTo>
                  <a:pt x="4931544" y="482584"/>
                </a:lnTo>
                <a:lnTo>
                  <a:pt x="4925798" y="490813"/>
                </a:lnTo>
                <a:lnTo>
                  <a:pt x="4920391" y="499266"/>
                </a:lnTo>
                <a:lnTo>
                  <a:pt x="4915659" y="507720"/>
                </a:lnTo>
                <a:lnTo>
                  <a:pt x="4911378" y="516286"/>
                </a:lnTo>
                <a:lnTo>
                  <a:pt x="4907548" y="524853"/>
                </a:lnTo>
                <a:lnTo>
                  <a:pt x="4904394" y="533419"/>
                </a:lnTo>
                <a:lnTo>
                  <a:pt x="4901915" y="541985"/>
                </a:lnTo>
                <a:lnTo>
                  <a:pt x="4900451" y="547621"/>
                </a:lnTo>
                <a:lnTo>
                  <a:pt x="4899437" y="553482"/>
                </a:lnTo>
                <a:lnTo>
                  <a:pt x="4898874" y="559343"/>
                </a:lnTo>
                <a:lnTo>
                  <a:pt x="4898536" y="565430"/>
                </a:lnTo>
                <a:lnTo>
                  <a:pt x="4898423" y="571629"/>
                </a:lnTo>
                <a:lnTo>
                  <a:pt x="4898761" y="577941"/>
                </a:lnTo>
                <a:lnTo>
                  <a:pt x="4899324" y="584254"/>
                </a:lnTo>
                <a:lnTo>
                  <a:pt x="4900113" y="590566"/>
                </a:lnTo>
                <a:lnTo>
                  <a:pt x="4901465" y="597216"/>
                </a:lnTo>
                <a:lnTo>
                  <a:pt x="4902817" y="603753"/>
                </a:lnTo>
                <a:lnTo>
                  <a:pt x="4904506" y="610403"/>
                </a:lnTo>
                <a:lnTo>
                  <a:pt x="4906534" y="617054"/>
                </a:lnTo>
                <a:lnTo>
                  <a:pt x="4908787" y="623929"/>
                </a:lnTo>
                <a:lnTo>
                  <a:pt x="4911266" y="630692"/>
                </a:lnTo>
                <a:lnTo>
                  <a:pt x="4913970" y="637568"/>
                </a:lnTo>
                <a:lnTo>
                  <a:pt x="4917011" y="644443"/>
                </a:lnTo>
                <a:lnTo>
                  <a:pt x="4920166" y="651432"/>
                </a:lnTo>
                <a:lnTo>
                  <a:pt x="4923658" y="658307"/>
                </a:lnTo>
                <a:lnTo>
                  <a:pt x="4927263" y="665409"/>
                </a:lnTo>
                <a:lnTo>
                  <a:pt x="4931093" y="672397"/>
                </a:lnTo>
                <a:lnTo>
                  <a:pt x="4935149" y="679385"/>
                </a:lnTo>
                <a:lnTo>
                  <a:pt x="4939430" y="686373"/>
                </a:lnTo>
                <a:lnTo>
                  <a:pt x="4943936" y="693475"/>
                </a:lnTo>
                <a:lnTo>
                  <a:pt x="4948555" y="700350"/>
                </a:lnTo>
                <a:lnTo>
                  <a:pt x="4953287" y="707451"/>
                </a:lnTo>
                <a:lnTo>
                  <a:pt x="4958244" y="714327"/>
                </a:lnTo>
                <a:lnTo>
                  <a:pt x="4963426" y="721315"/>
                </a:lnTo>
                <a:lnTo>
                  <a:pt x="4968721" y="728191"/>
                </a:lnTo>
                <a:lnTo>
                  <a:pt x="4974128" y="735067"/>
                </a:lnTo>
                <a:lnTo>
                  <a:pt x="4979648" y="741830"/>
                </a:lnTo>
                <a:lnTo>
                  <a:pt x="4985394" y="748592"/>
                </a:lnTo>
                <a:lnTo>
                  <a:pt x="4991252" y="755243"/>
                </a:lnTo>
                <a:lnTo>
                  <a:pt x="4997110" y="762006"/>
                </a:lnTo>
                <a:lnTo>
                  <a:pt x="5003193" y="768543"/>
                </a:lnTo>
                <a:lnTo>
                  <a:pt x="5009389" y="775080"/>
                </a:lnTo>
                <a:lnTo>
                  <a:pt x="5015586" y="781505"/>
                </a:lnTo>
                <a:lnTo>
                  <a:pt x="5021894" y="787817"/>
                </a:lnTo>
                <a:lnTo>
                  <a:pt x="5028316" y="794017"/>
                </a:lnTo>
                <a:lnTo>
                  <a:pt x="5034737" y="800103"/>
                </a:lnTo>
                <a:lnTo>
                  <a:pt x="5041384" y="806303"/>
                </a:lnTo>
                <a:lnTo>
                  <a:pt x="5047918" y="812164"/>
                </a:lnTo>
                <a:lnTo>
                  <a:pt x="5054677" y="817912"/>
                </a:lnTo>
                <a:lnTo>
                  <a:pt x="5061324" y="823548"/>
                </a:lnTo>
                <a:lnTo>
                  <a:pt x="5068083" y="829184"/>
                </a:lnTo>
                <a:lnTo>
                  <a:pt x="5074843" y="834594"/>
                </a:lnTo>
                <a:lnTo>
                  <a:pt x="5081715" y="839779"/>
                </a:lnTo>
                <a:lnTo>
                  <a:pt x="5088474" y="844964"/>
                </a:lnTo>
                <a:lnTo>
                  <a:pt x="5095346" y="849923"/>
                </a:lnTo>
                <a:lnTo>
                  <a:pt x="5102106" y="854657"/>
                </a:lnTo>
                <a:lnTo>
                  <a:pt x="5108978" y="859279"/>
                </a:lnTo>
                <a:lnTo>
                  <a:pt x="5115737" y="863787"/>
                </a:lnTo>
                <a:lnTo>
                  <a:pt x="5122609" y="868071"/>
                </a:lnTo>
                <a:lnTo>
                  <a:pt x="5129256" y="872241"/>
                </a:lnTo>
                <a:lnTo>
                  <a:pt x="5136015" y="876073"/>
                </a:lnTo>
                <a:lnTo>
                  <a:pt x="5142662" y="879906"/>
                </a:lnTo>
                <a:lnTo>
                  <a:pt x="5149421" y="883287"/>
                </a:lnTo>
                <a:lnTo>
                  <a:pt x="5155955" y="886668"/>
                </a:lnTo>
                <a:lnTo>
                  <a:pt x="5162377" y="889712"/>
                </a:lnTo>
                <a:lnTo>
                  <a:pt x="5168911" y="892530"/>
                </a:lnTo>
                <a:lnTo>
                  <a:pt x="5175332" y="895235"/>
                </a:lnTo>
                <a:lnTo>
                  <a:pt x="5181641" y="897715"/>
                </a:lnTo>
                <a:lnTo>
                  <a:pt x="5187837" y="899856"/>
                </a:lnTo>
                <a:lnTo>
                  <a:pt x="5193921" y="901885"/>
                </a:lnTo>
                <a:lnTo>
                  <a:pt x="5200004" y="903463"/>
                </a:lnTo>
                <a:lnTo>
                  <a:pt x="5204060" y="904478"/>
                </a:lnTo>
                <a:lnTo>
                  <a:pt x="5208115" y="905379"/>
                </a:lnTo>
                <a:lnTo>
                  <a:pt x="5212171" y="906168"/>
                </a:lnTo>
                <a:lnTo>
                  <a:pt x="5216226" y="906957"/>
                </a:lnTo>
                <a:lnTo>
                  <a:pt x="5220395" y="907521"/>
                </a:lnTo>
                <a:lnTo>
                  <a:pt x="5222535" y="907746"/>
                </a:lnTo>
                <a:lnTo>
                  <a:pt x="5224563" y="907972"/>
                </a:lnTo>
                <a:lnTo>
                  <a:pt x="5228619" y="908310"/>
                </a:lnTo>
                <a:lnTo>
                  <a:pt x="5232787" y="908535"/>
                </a:lnTo>
                <a:lnTo>
                  <a:pt x="5236843" y="908648"/>
                </a:lnTo>
                <a:lnTo>
                  <a:pt x="5238870" y="908648"/>
                </a:lnTo>
                <a:lnTo>
                  <a:pt x="5240898" y="908648"/>
                </a:lnTo>
                <a:lnTo>
                  <a:pt x="5244954" y="908423"/>
                </a:lnTo>
                <a:lnTo>
                  <a:pt x="5246982" y="908310"/>
                </a:lnTo>
                <a:lnTo>
                  <a:pt x="5249009" y="908085"/>
                </a:lnTo>
                <a:lnTo>
                  <a:pt x="5251037" y="907972"/>
                </a:lnTo>
                <a:lnTo>
                  <a:pt x="5252952" y="907634"/>
                </a:lnTo>
                <a:lnTo>
                  <a:pt x="5257008" y="907070"/>
                </a:lnTo>
                <a:lnTo>
                  <a:pt x="5259036" y="906732"/>
                </a:lnTo>
                <a:lnTo>
                  <a:pt x="5260951" y="906168"/>
                </a:lnTo>
                <a:lnTo>
                  <a:pt x="5264894" y="905267"/>
                </a:lnTo>
                <a:lnTo>
                  <a:pt x="5273456" y="902787"/>
                </a:lnTo>
                <a:lnTo>
                  <a:pt x="5282130" y="899518"/>
                </a:lnTo>
                <a:lnTo>
                  <a:pt x="5290692" y="895798"/>
                </a:lnTo>
                <a:lnTo>
                  <a:pt x="5299142" y="891515"/>
                </a:lnTo>
                <a:lnTo>
                  <a:pt x="5307703" y="886668"/>
                </a:lnTo>
                <a:lnTo>
                  <a:pt x="5315927" y="881258"/>
                </a:lnTo>
                <a:lnTo>
                  <a:pt x="5324377" y="875510"/>
                </a:lnTo>
                <a:lnTo>
                  <a:pt x="5332600" y="869085"/>
                </a:lnTo>
                <a:lnTo>
                  <a:pt x="5340824" y="862322"/>
                </a:lnTo>
                <a:lnTo>
                  <a:pt x="5349048" y="854996"/>
                </a:lnTo>
                <a:lnTo>
                  <a:pt x="5356934" y="847444"/>
                </a:lnTo>
                <a:lnTo>
                  <a:pt x="5364933" y="839328"/>
                </a:lnTo>
                <a:lnTo>
                  <a:pt x="5372819" y="830762"/>
                </a:lnTo>
                <a:lnTo>
                  <a:pt x="5380592" y="821970"/>
                </a:lnTo>
                <a:lnTo>
                  <a:pt x="5388140" y="812727"/>
                </a:lnTo>
                <a:lnTo>
                  <a:pt x="5395801" y="803147"/>
                </a:lnTo>
                <a:lnTo>
                  <a:pt x="5403236" y="793340"/>
                </a:lnTo>
                <a:lnTo>
                  <a:pt x="5410446" y="782971"/>
                </a:lnTo>
                <a:lnTo>
                  <a:pt x="5417656" y="772601"/>
                </a:lnTo>
                <a:lnTo>
                  <a:pt x="5424641" y="761893"/>
                </a:lnTo>
                <a:lnTo>
                  <a:pt x="5431513" y="750847"/>
                </a:lnTo>
                <a:lnTo>
                  <a:pt x="5438272" y="739575"/>
                </a:lnTo>
                <a:lnTo>
                  <a:pt x="5444919" y="728078"/>
                </a:lnTo>
                <a:lnTo>
                  <a:pt x="5451228" y="716581"/>
                </a:lnTo>
                <a:lnTo>
                  <a:pt x="5457649" y="704633"/>
                </a:lnTo>
                <a:lnTo>
                  <a:pt x="5463620" y="692686"/>
                </a:lnTo>
                <a:lnTo>
                  <a:pt x="5469591" y="680512"/>
                </a:lnTo>
                <a:lnTo>
                  <a:pt x="5475336" y="668226"/>
                </a:lnTo>
                <a:lnTo>
                  <a:pt x="5480856" y="655940"/>
                </a:lnTo>
                <a:lnTo>
                  <a:pt x="5486264" y="643429"/>
                </a:lnTo>
                <a:lnTo>
                  <a:pt x="5491333" y="630918"/>
                </a:lnTo>
                <a:lnTo>
                  <a:pt x="5496290" y="618293"/>
                </a:lnTo>
                <a:lnTo>
                  <a:pt x="5501022" y="605669"/>
                </a:lnTo>
                <a:lnTo>
                  <a:pt x="5505641" y="593045"/>
                </a:lnTo>
                <a:lnTo>
                  <a:pt x="5509921" y="580309"/>
                </a:lnTo>
                <a:lnTo>
                  <a:pt x="5513977" y="567684"/>
                </a:lnTo>
                <a:lnTo>
                  <a:pt x="5517920" y="555060"/>
                </a:lnTo>
                <a:lnTo>
                  <a:pt x="5521525" y="542549"/>
                </a:lnTo>
                <a:lnTo>
                  <a:pt x="5524905" y="530038"/>
                </a:lnTo>
                <a:lnTo>
                  <a:pt x="5527947" y="517526"/>
                </a:lnTo>
                <a:lnTo>
                  <a:pt x="5530876" y="505353"/>
                </a:lnTo>
                <a:lnTo>
                  <a:pt x="5533467" y="493067"/>
                </a:lnTo>
                <a:lnTo>
                  <a:pt x="5535832" y="481006"/>
                </a:lnTo>
                <a:lnTo>
                  <a:pt x="5537860" y="469171"/>
                </a:lnTo>
                <a:lnTo>
                  <a:pt x="5539663" y="457336"/>
                </a:lnTo>
                <a:lnTo>
                  <a:pt x="5541127" y="445952"/>
                </a:lnTo>
                <a:lnTo>
                  <a:pt x="5542367" y="434568"/>
                </a:lnTo>
                <a:lnTo>
                  <a:pt x="5543268" y="423522"/>
                </a:lnTo>
                <a:lnTo>
                  <a:pt x="5543944" y="412588"/>
                </a:lnTo>
                <a:lnTo>
                  <a:pt x="5544169" y="401993"/>
                </a:lnTo>
                <a:lnTo>
                  <a:pt x="5544169" y="391736"/>
                </a:lnTo>
                <a:lnTo>
                  <a:pt x="5543944" y="381817"/>
                </a:lnTo>
                <a:lnTo>
                  <a:pt x="5543268" y="372011"/>
                </a:lnTo>
                <a:lnTo>
                  <a:pt x="5542367" y="362655"/>
                </a:lnTo>
                <a:lnTo>
                  <a:pt x="5540902" y="353638"/>
                </a:lnTo>
                <a:lnTo>
                  <a:pt x="5539325" y="345072"/>
                </a:lnTo>
                <a:lnTo>
                  <a:pt x="5537297" y="336843"/>
                </a:lnTo>
                <a:lnTo>
                  <a:pt x="5534931" y="328953"/>
                </a:lnTo>
                <a:lnTo>
                  <a:pt x="5532227" y="321514"/>
                </a:lnTo>
                <a:lnTo>
                  <a:pt x="5529186" y="314526"/>
                </a:lnTo>
                <a:lnTo>
                  <a:pt x="5525806" y="307988"/>
                </a:lnTo>
                <a:lnTo>
                  <a:pt x="5521976" y="302015"/>
                </a:lnTo>
                <a:lnTo>
                  <a:pt x="5517695" y="296491"/>
                </a:lnTo>
                <a:lnTo>
                  <a:pt x="5513189" y="291419"/>
                </a:lnTo>
                <a:lnTo>
                  <a:pt x="5508119" y="286798"/>
                </a:lnTo>
                <a:lnTo>
                  <a:pt x="5502599" y="282627"/>
                </a:lnTo>
                <a:lnTo>
                  <a:pt x="5496515" y="278795"/>
                </a:lnTo>
                <a:lnTo>
                  <a:pt x="5490094" y="275414"/>
                </a:lnTo>
                <a:lnTo>
                  <a:pt x="5482997" y="272370"/>
                </a:lnTo>
                <a:lnTo>
                  <a:pt x="5475674" y="269665"/>
                </a:lnTo>
                <a:lnTo>
                  <a:pt x="5467901" y="267298"/>
                </a:lnTo>
                <a:lnTo>
                  <a:pt x="5459564" y="265382"/>
                </a:lnTo>
                <a:lnTo>
                  <a:pt x="5451002" y="263804"/>
                </a:lnTo>
                <a:lnTo>
                  <a:pt x="5441990" y="262339"/>
                </a:lnTo>
                <a:lnTo>
                  <a:pt x="5432752" y="261437"/>
                </a:lnTo>
                <a:lnTo>
                  <a:pt x="5423063" y="260873"/>
                </a:lnTo>
                <a:lnTo>
                  <a:pt x="5413150" y="260648"/>
                </a:lnTo>
                <a:close/>
                <a:moveTo>
                  <a:pt x="0" y="0"/>
                </a:moveTo>
                <a:lnTo>
                  <a:pt x="5951537" y="0"/>
                </a:lnTo>
                <a:lnTo>
                  <a:pt x="5951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5401121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5401121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547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righ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3531236" y="260648"/>
                </a:moveTo>
                <a:lnTo>
                  <a:pt x="3520646" y="260986"/>
                </a:lnTo>
                <a:lnTo>
                  <a:pt x="3509831" y="261662"/>
                </a:lnTo>
                <a:lnTo>
                  <a:pt x="3498791" y="262564"/>
                </a:lnTo>
                <a:lnTo>
                  <a:pt x="3487525" y="263917"/>
                </a:lnTo>
                <a:lnTo>
                  <a:pt x="3476034" y="265495"/>
                </a:lnTo>
                <a:lnTo>
                  <a:pt x="3464431" y="267298"/>
                </a:lnTo>
                <a:lnTo>
                  <a:pt x="3452489" y="269440"/>
                </a:lnTo>
                <a:lnTo>
                  <a:pt x="3440548" y="271807"/>
                </a:lnTo>
                <a:lnTo>
                  <a:pt x="3428381" y="274512"/>
                </a:lnTo>
                <a:lnTo>
                  <a:pt x="3416101" y="277443"/>
                </a:lnTo>
                <a:lnTo>
                  <a:pt x="3403709" y="280599"/>
                </a:lnTo>
                <a:lnTo>
                  <a:pt x="3391317" y="283980"/>
                </a:lnTo>
                <a:lnTo>
                  <a:pt x="3378812" y="287700"/>
                </a:lnTo>
                <a:lnTo>
                  <a:pt x="3366195" y="291645"/>
                </a:lnTo>
                <a:lnTo>
                  <a:pt x="3353690" y="295815"/>
                </a:lnTo>
                <a:lnTo>
                  <a:pt x="3341072" y="300211"/>
                </a:lnTo>
                <a:lnTo>
                  <a:pt x="3328455" y="304720"/>
                </a:lnTo>
                <a:lnTo>
                  <a:pt x="3315837" y="309566"/>
                </a:lnTo>
                <a:lnTo>
                  <a:pt x="3303332" y="314639"/>
                </a:lnTo>
                <a:lnTo>
                  <a:pt x="3290827" y="319823"/>
                </a:lnTo>
                <a:lnTo>
                  <a:pt x="3278435" y="325234"/>
                </a:lnTo>
                <a:lnTo>
                  <a:pt x="3266156" y="330757"/>
                </a:lnTo>
                <a:lnTo>
                  <a:pt x="3253876" y="336618"/>
                </a:lnTo>
                <a:lnTo>
                  <a:pt x="3241935" y="342592"/>
                </a:lnTo>
                <a:lnTo>
                  <a:pt x="3229880" y="348679"/>
                </a:lnTo>
                <a:lnTo>
                  <a:pt x="3218051" y="355103"/>
                </a:lnTo>
                <a:lnTo>
                  <a:pt x="3206560" y="361528"/>
                </a:lnTo>
                <a:lnTo>
                  <a:pt x="3195070" y="368291"/>
                </a:lnTo>
                <a:lnTo>
                  <a:pt x="3184029" y="374941"/>
                </a:lnTo>
                <a:lnTo>
                  <a:pt x="3172989" y="381930"/>
                </a:lnTo>
                <a:lnTo>
                  <a:pt x="3162287" y="389031"/>
                </a:lnTo>
                <a:lnTo>
                  <a:pt x="3151922" y="396244"/>
                </a:lnTo>
                <a:lnTo>
                  <a:pt x="3141670" y="403458"/>
                </a:lnTo>
                <a:lnTo>
                  <a:pt x="3131869" y="411010"/>
                </a:lnTo>
                <a:lnTo>
                  <a:pt x="3122406" y="418562"/>
                </a:lnTo>
                <a:lnTo>
                  <a:pt x="3113168" y="426227"/>
                </a:lnTo>
                <a:lnTo>
                  <a:pt x="3104381" y="434004"/>
                </a:lnTo>
                <a:lnTo>
                  <a:pt x="3095932" y="441894"/>
                </a:lnTo>
                <a:lnTo>
                  <a:pt x="3087933" y="449784"/>
                </a:lnTo>
                <a:lnTo>
                  <a:pt x="3080273" y="457900"/>
                </a:lnTo>
                <a:lnTo>
                  <a:pt x="3072950" y="466128"/>
                </a:lnTo>
                <a:lnTo>
                  <a:pt x="3066303" y="474356"/>
                </a:lnTo>
                <a:lnTo>
                  <a:pt x="3059882" y="482584"/>
                </a:lnTo>
                <a:lnTo>
                  <a:pt x="3054136" y="490813"/>
                </a:lnTo>
                <a:lnTo>
                  <a:pt x="3048729" y="499266"/>
                </a:lnTo>
                <a:lnTo>
                  <a:pt x="3043997" y="507720"/>
                </a:lnTo>
                <a:lnTo>
                  <a:pt x="3039716" y="516286"/>
                </a:lnTo>
                <a:lnTo>
                  <a:pt x="3035886" y="524853"/>
                </a:lnTo>
                <a:lnTo>
                  <a:pt x="3032732" y="533419"/>
                </a:lnTo>
                <a:lnTo>
                  <a:pt x="3030253" y="541985"/>
                </a:lnTo>
                <a:lnTo>
                  <a:pt x="3028789" y="547621"/>
                </a:lnTo>
                <a:lnTo>
                  <a:pt x="3027775" y="553482"/>
                </a:lnTo>
                <a:lnTo>
                  <a:pt x="3027212" y="559343"/>
                </a:lnTo>
                <a:lnTo>
                  <a:pt x="3026874" y="565430"/>
                </a:lnTo>
                <a:lnTo>
                  <a:pt x="3026761" y="571629"/>
                </a:lnTo>
                <a:lnTo>
                  <a:pt x="3027099" y="577941"/>
                </a:lnTo>
                <a:lnTo>
                  <a:pt x="3027662" y="584254"/>
                </a:lnTo>
                <a:lnTo>
                  <a:pt x="3028451" y="590566"/>
                </a:lnTo>
                <a:lnTo>
                  <a:pt x="3029803" y="597216"/>
                </a:lnTo>
                <a:lnTo>
                  <a:pt x="3031155" y="603753"/>
                </a:lnTo>
                <a:lnTo>
                  <a:pt x="3032844" y="610403"/>
                </a:lnTo>
                <a:lnTo>
                  <a:pt x="3034872" y="617054"/>
                </a:lnTo>
                <a:lnTo>
                  <a:pt x="3037125" y="623929"/>
                </a:lnTo>
                <a:lnTo>
                  <a:pt x="3039604" y="630692"/>
                </a:lnTo>
                <a:lnTo>
                  <a:pt x="3042308" y="637568"/>
                </a:lnTo>
                <a:lnTo>
                  <a:pt x="3045349" y="644443"/>
                </a:lnTo>
                <a:lnTo>
                  <a:pt x="3048504" y="651432"/>
                </a:lnTo>
                <a:lnTo>
                  <a:pt x="3051996" y="658307"/>
                </a:lnTo>
                <a:lnTo>
                  <a:pt x="3055601" y="665409"/>
                </a:lnTo>
                <a:lnTo>
                  <a:pt x="3059431" y="672397"/>
                </a:lnTo>
                <a:lnTo>
                  <a:pt x="3063487" y="679385"/>
                </a:lnTo>
                <a:lnTo>
                  <a:pt x="3067768" y="686373"/>
                </a:lnTo>
                <a:lnTo>
                  <a:pt x="3072274" y="693475"/>
                </a:lnTo>
                <a:lnTo>
                  <a:pt x="3076893" y="700350"/>
                </a:lnTo>
                <a:lnTo>
                  <a:pt x="3081625" y="707451"/>
                </a:lnTo>
                <a:lnTo>
                  <a:pt x="3086582" y="714327"/>
                </a:lnTo>
                <a:lnTo>
                  <a:pt x="3091764" y="721315"/>
                </a:lnTo>
                <a:lnTo>
                  <a:pt x="3097059" y="728191"/>
                </a:lnTo>
                <a:lnTo>
                  <a:pt x="3102466" y="735067"/>
                </a:lnTo>
                <a:lnTo>
                  <a:pt x="3107986" y="741830"/>
                </a:lnTo>
                <a:lnTo>
                  <a:pt x="3113732" y="748592"/>
                </a:lnTo>
                <a:lnTo>
                  <a:pt x="3119590" y="755243"/>
                </a:lnTo>
                <a:lnTo>
                  <a:pt x="3125448" y="762006"/>
                </a:lnTo>
                <a:lnTo>
                  <a:pt x="3131531" y="768543"/>
                </a:lnTo>
                <a:lnTo>
                  <a:pt x="3137727" y="775080"/>
                </a:lnTo>
                <a:lnTo>
                  <a:pt x="3143924" y="781505"/>
                </a:lnTo>
                <a:lnTo>
                  <a:pt x="3150232" y="787817"/>
                </a:lnTo>
                <a:lnTo>
                  <a:pt x="3156654" y="794017"/>
                </a:lnTo>
                <a:lnTo>
                  <a:pt x="3163075" y="800103"/>
                </a:lnTo>
                <a:lnTo>
                  <a:pt x="3169722" y="806303"/>
                </a:lnTo>
                <a:lnTo>
                  <a:pt x="3176256" y="812164"/>
                </a:lnTo>
                <a:lnTo>
                  <a:pt x="3183015" y="817912"/>
                </a:lnTo>
                <a:lnTo>
                  <a:pt x="3189662" y="823548"/>
                </a:lnTo>
                <a:lnTo>
                  <a:pt x="3196421" y="829184"/>
                </a:lnTo>
                <a:lnTo>
                  <a:pt x="3203181" y="834594"/>
                </a:lnTo>
                <a:lnTo>
                  <a:pt x="3210053" y="839779"/>
                </a:lnTo>
                <a:lnTo>
                  <a:pt x="3216812" y="844964"/>
                </a:lnTo>
                <a:lnTo>
                  <a:pt x="3223684" y="849923"/>
                </a:lnTo>
                <a:lnTo>
                  <a:pt x="3230444" y="854657"/>
                </a:lnTo>
                <a:lnTo>
                  <a:pt x="3237316" y="859279"/>
                </a:lnTo>
                <a:lnTo>
                  <a:pt x="3244075" y="863787"/>
                </a:lnTo>
                <a:lnTo>
                  <a:pt x="3250947" y="868071"/>
                </a:lnTo>
                <a:lnTo>
                  <a:pt x="3257594" y="872241"/>
                </a:lnTo>
                <a:lnTo>
                  <a:pt x="3264353" y="876073"/>
                </a:lnTo>
                <a:lnTo>
                  <a:pt x="3271000" y="879906"/>
                </a:lnTo>
                <a:lnTo>
                  <a:pt x="3277759" y="883287"/>
                </a:lnTo>
                <a:lnTo>
                  <a:pt x="3284293" y="886668"/>
                </a:lnTo>
                <a:lnTo>
                  <a:pt x="3290715" y="889712"/>
                </a:lnTo>
                <a:lnTo>
                  <a:pt x="3297249" y="892530"/>
                </a:lnTo>
                <a:lnTo>
                  <a:pt x="3303670" y="895235"/>
                </a:lnTo>
                <a:lnTo>
                  <a:pt x="3309979" y="897715"/>
                </a:lnTo>
                <a:lnTo>
                  <a:pt x="3316175" y="899856"/>
                </a:lnTo>
                <a:lnTo>
                  <a:pt x="3322259" y="901885"/>
                </a:lnTo>
                <a:lnTo>
                  <a:pt x="3328342" y="903463"/>
                </a:lnTo>
                <a:lnTo>
                  <a:pt x="3332398" y="904478"/>
                </a:lnTo>
                <a:lnTo>
                  <a:pt x="3336453" y="905379"/>
                </a:lnTo>
                <a:lnTo>
                  <a:pt x="3340509" y="906168"/>
                </a:lnTo>
                <a:lnTo>
                  <a:pt x="3344564" y="906957"/>
                </a:lnTo>
                <a:lnTo>
                  <a:pt x="3348733" y="907521"/>
                </a:lnTo>
                <a:lnTo>
                  <a:pt x="3350873" y="907746"/>
                </a:lnTo>
                <a:lnTo>
                  <a:pt x="3352901" y="907972"/>
                </a:lnTo>
                <a:lnTo>
                  <a:pt x="3356957" y="908310"/>
                </a:lnTo>
                <a:lnTo>
                  <a:pt x="3361125" y="908535"/>
                </a:lnTo>
                <a:lnTo>
                  <a:pt x="3365181" y="908648"/>
                </a:lnTo>
                <a:lnTo>
                  <a:pt x="3367208" y="908648"/>
                </a:lnTo>
                <a:lnTo>
                  <a:pt x="3369236" y="908648"/>
                </a:lnTo>
                <a:lnTo>
                  <a:pt x="3373292" y="908423"/>
                </a:lnTo>
                <a:lnTo>
                  <a:pt x="3375320" y="908310"/>
                </a:lnTo>
                <a:lnTo>
                  <a:pt x="3377347" y="908085"/>
                </a:lnTo>
                <a:lnTo>
                  <a:pt x="3379375" y="907972"/>
                </a:lnTo>
                <a:lnTo>
                  <a:pt x="3381290" y="907634"/>
                </a:lnTo>
                <a:lnTo>
                  <a:pt x="3385346" y="907070"/>
                </a:lnTo>
                <a:lnTo>
                  <a:pt x="3387374" y="906732"/>
                </a:lnTo>
                <a:lnTo>
                  <a:pt x="3389289" y="906168"/>
                </a:lnTo>
                <a:lnTo>
                  <a:pt x="3393232" y="905267"/>
                </a:lnTo>
                <a:lnTo>
                  <a:pt x="3401794" y="902787"/>
                </a:lnTo>
                <a:lnTo>
                  <a:pt x="3410468" y="899518"/>
                </a:lnTo>
                <a:lnTo>
                  <a:pt x="3419030" y="895798"/>
                </a:lnTo>
                <a:lnTo>
                  <a:pt x="3427480" y="891515"/>
                </a:lnTo>
                <a:lnTo>
                  <a:pt x="3436041" y="886668"/>
                </a:lnTo>
                <a:lnTo>
                  <a:pt x="3444265" y="881258"/>
                </a:lnTo>
                <a:lnTo>
                  <a:pt x="3452715" y="875510"/>
                </a:lnTo>
                <a:lnTo>
                  <a:pt x="3460938" y="869085"/>
                </a:lnTo>
                <a:lnTo>
                  <a:pt x="3469162" y="862322"/>
                </a:lnTo>
                <a:lnTo>
                  <a:pt x="3477386" y="854996"/>
                </a:lnTo>
                <a:lnTo>
                  <a:pt x="3485272" y="847444"/>
                </a:lnTo>
                <a:lnTo>
                  <a:pt x="3493271" y="839328"/>
                </a:lnTo>
                <a:lnTo>
                  <a:pt x="3501157" y="830762"/>
                </a:lnTo>
                <a:lnTo>
                  <a:pt x="3508930" y="821970"/>
                </a:lnTo>
                <a:lnTo>
                  <a:pt x="3516478" y="812727"/>
                </a:lnTo>
                <a:lnTo>
                  <a:pt x="3524139" y="803147"/>
                </a:lnTo>
                <a:lnTo>
                  <a:pt x="3531574" y="793340"/>
                </a:lnTo>
                <a:lnTo>
                  <a:pt x="3538784" y="782971"/>
                </a:lnTo>
                <a:lnTo>
                  <a:pt x="3545994" y="772601"/>
                </a:lnTo>
                <a:lnTo>
                  <a:pt x="3552979" y="761893"/>
                </a:lnTo>
                <a:lnTo>
                  <a:pt x="3559851" y="750847"/>
                </a:lnTo>
                <a:lnTo>
                  <a:pt x="3566610" y="739575"/>
                </a:lnTo>
                <a:lnTo>
                  <a:pt x="3573257" y="728078"/>
                </a:lnTo>
                <a:lnTo>
                  <a:pt x="3579566" y="716581"/>
                </a:lnTo>
                <a:lnTo>
                  <a:pt x="3585987" y="704633"/>
                </a:lnTo>
                <a:lnTo>
                  <a:pt x="3591958" y="692686"/>
                </a:lnTo>
                <a:lnTo>
                  <a:pt x="3597929" y="680512"/>
                </a:lnTo>
                <a:lnTo>
                  <a:pt x="3603674" y="668226"/>
                </a:lnTo>
                <a:lnTo>
                  <a:pt x="3609194" y="655940"/>
                </a:lnTo>
                <a:lnTo>
                  <a:pt x="3614602" y="643429"/>
                </a:lnTo>
                <a:lnTo>
                  <a:pt x="3619671" y="630918"/>
                </a:lnTo>
                <a:lnTo>
                  <a:pt x="3624628" y="618293"/>
                </a:lnTo>
                <a:lnTo>
                  <a:pt x="3629360" y="605669"/>
                </a:lnTo>
                <a:lnTo>
                  <a:pt x="3633979" y="593045"/>
                </a:lnTo>
                <a:lnTo>
                  <a:pt x="3638259" y="580309"/>
                </a:lnTo>
                <a:lnTo>
                  <a:pt x="3642315" y="567684"/>
                </a:lnTo>
                <a:lnTo>
                  <a:pt x="3646258" y="555060"/>
                </a:lnTo>
                <a:lnTo>
                  <a:pt x="3649863" y="542549"/>
                </a:lnTo>
                <a:lnTo>
                  <a:pt x="3653243" y="530038"/>
                </a:lnTo>
                <a:lnTo>
                  <a:pt x="3656285" y="517526"/>
                </a:lnTo>
                <a:lnTo>
                  <a:pt x="3659214" y="505353"/>
                </a:lnTo>
                <a:lnTo>
                  <a:pt x="3661805" y="493067"/>
                </a:lnTo>
                <a:lnTo>
                  <a:pt x="3664170" y="481006"/>
                </a:lnTo>
                <a:lnTo>
                  <a:pt x="3666198" y="469171"/>
                </a:lnTo>
                <a:lnTo>
                  <a:pt x="3668001" y="457336"/>
                </a:lnTo>
                <a:lnTo>
                  <a:pt x="3669465" y="445952"/>
                </a:lnTo>
                <a:lnTo>
                  <a:pt x="3670705" y="434568"/>
                </a:lnTo>
                <a:lnTo>
                  <a:pt x="3671606" y="423522"/>
                </a:lnTo>
                <a:lnTo>
                  <a:pt x="3672282" y="412588"/>
                </a:lnTo>
                <a:lnTo>
                  <a:pt x="3672507" y="401993"/>
                </a:lnTo>
                <a:lnTo>
                  <a:pt x="3672507" y="391736"/>
                </a:lnTo>
                <a:lnTo>
                  <a:pt x="3672282" y="381817"/>
                </a:lnTo>
                <a:lnTo>
                  <a:pt x="3671606" y="372011"/>
                </a:lnTo>
                <a:lnTo>
                  <a:pt x="3670705" y="362655"/>
                </a:lnTo>
                <a:lnTo>
                  <a:pt x="3669240" y="353638"/>
                </a:lnTo>
                <a:lnTo>
                  <a:pt x="3667663" y="345072"/>
                </a:lnTo>
                <a:lnTo>
                  <a:pt x="3665635" y="336843"/>
                </a:lnTo>
                <a:lnTo>
                  <a:pt x="3663269" y="328953"/>
                </a:lnTo>
                <a:lnTo>
                  <a:pt x="3660565" y="321514"/>
                </a:lnTo>
                <a:lnTo>
                  <a:pt x="3657524" y="314526"/>
                </a:lnTo>
                <a:lnTo>
                  <a:pt x="3654144" y="307988"/>
                </a:lnTo>
                <a:lnTo>
                  <a:pt x="3650314" y="302015"/>
                </a:lnTo>
                <a:lnTo>
                  <a:pt x="3646033" y="296491"/>
                </a:lnTo>
                <a:lnTo>
                  <a:pt x="3641527" y="291419"/>
                </a:lnTo>
                <a:lnTo>
                  <a:pt x="3636457" y="286798"/>
                </a:lnTo>
                <a:lnTo>
                  <a:pt x="3630937" y="282627"/>
                </a:lnTo>
                <a:lnTo>
                  <a:pt x="3624853" y="278795"/>
                </a:lnTo>
                <a:lnTo>
                  <a:pt x="3618432" y="275414"/>
                </a:lnTo>
                <a:lnTo>
                  <a:pt x="3611335" y="272370"/>
                </a:lnTo>
                <a:lnTo>
                  <a:pt x="3604012" y="269665"/>
                </a:lnTo>
                <a:lnTo>
                  <a:pt x="3596239" y="267298"/>
                </a:lnTo>
                <a:lnTo>
                  <a:pt x="3587902" y="265382"/>
                </a:lnTo>
                <a:lnTo>
                  <a:pt x="3579340" y="263804"/>
                </a:lnTo>
                <a:lnTo>
                  <a:pt x="3570328" y="262339"/>
                </a:lnTo>
                <a:lnTo>
                  <a:pt x="3561090" y="261437"/>
                </a:lnTo>
                <a:lnTo>
                  <a:pt x="3551401" y="260873"/>
                </a:lnTo>
                <a:lnTo>
                  <a:pt x="3541488" y="260648"/>
                </a:lnTo>
                <a:close/>
                <a:moveTo>
                  <a:pt x="0" y="0"/>
                </a:moveTo>
                <a:lnTo>
                  <a:pt x="4079875" y="0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7273329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5112742" cy="144315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525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tekstiä" preserve="1" userDrawn="1">
  <p:cSld name="title_and_left_square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7" y="260351"/>
            <a:ext cx="4752527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17" y="1484784"/>
            <a:ext cx="5401122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0016" y="6453336"/>
            <a:ext cx="3240360" cy="144315"/>
          </a:xfrm>
        </p:spPr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>
            <a:lvl1pPr algn="r">
              <a:defRPr/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1919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ef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9" y="260351"/>
            <a:ext cx="6624735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9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7808" y="6453336"/>
            <a:ext cx="5112568" cy="144315"/>
          </a:xfrm>
        </p:spPr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244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030647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3888606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378495"/>
            <a:ext cx="11090275" cy="377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0863" y="5301208"/>
            <a:ext cx="5401121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401122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8779" y="1395337"/>
            <a:ext cx="11090275" cy="37450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6309320"/>
            <a:ext cx="5041082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98448921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916113"/>
            <a:ext cx="11090275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84313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34879116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471731"/>
            <a:ext cx="11090275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71731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70093079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916113"/>
            <a:ext cx="5401121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240015" y="1916113"/>
            <a:ext cx="5401123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6239" y="1453821"/>
            <a:ext cx="54006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53821"/>
            <a:ext cx="5401122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05095492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6240016" y="1471731"/>
            <a:ext cx="5401122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5400675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2" y="1471730"/>
            <a:ext cx="5400675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84313"/>
            <a:ext cx="5401122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220518444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 userDrawn="1"/>
        </p:nvSpPr>
        <p:spPr>
          <a:xfrm>
            <a:off x="8039695" y="1471737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0"/>
          <p:cNvSpPr/>
          <p:nvPr userDrawn="1"/>
        </p:nvSpPr>
        <p:spPr>
          <a:xfrm>
            <a:off x="4295279" y="1472015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11513069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040019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50863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295440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2238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and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6237312"/>
            <a:ext cx="11090275" cy="351018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50863" y="836712"/>
            <a:ext cx="11090275" cy="532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836713"/>
            <a:ext cx="11090275" cy="53291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10082211" cy="504354"/>
          </a:xfrm>
        </p:spPr>
        <p:txBody>
          <a:bodyPr tIns="36000" anchor="t" anchorCtr="0"/>
          <a:lstStyle>
            <a:lvl1pPr>
              <a:lnSpc>
                <a:spcPct val="85000"/>
              </a:lnSpc>
              <a:defRPr sz="1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1425844" y="260648"/>
            <a:ext cx="358788" cy="360040"/>
            <a:chOff x="5735638" y="4581525"/>
            <a:chExt cx="1819275" cy="1825625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375217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16896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577214" y="5661248"/>
                </a:moveTo>
                <a:lnTo>
                  <a:pt x="11561918" y="5661737"/>
                </a:lnTo>
                <a:lnTo>
                  <a:pt x="11546296" y="5662714"/>
                </a:lnTo>
                <a:lnTo>
                  <a:pt x="11530349" y="5664016"/>
                </a:lnTo>
                <a:lnTo>
                  <a:pt x="11514076" y="5665970"/>
                </a:lnTo>
                <a:lnTo>
                  <a:pt x="11497478" y="5668249"/>
                </a:lnTo>
                <a:lnTo>
                  <a:pt x="11480718" y="5670854"/>
                </a:lnTo>
                <a:lnTo>
                  <a:pt x="11463469" y="5673948"/>
                </a:lnTo>
                <a:lnTo>
                  <a:pt x="11446220" y="5677367"/>
                </a:lnTo>
                <a:lnTo>
                  <a:pt x="11428645" y="5681274"/>
                </a:lnTo>
                <a:lnTo>
                  <a:pt x="11410908" y="5685507"/>
                </a:lnTo>
                <a:lnTo>
                  <a:pt x="11393008" y="5690066"/>
                </a:lnTo>
                <a:lnTo>
                  <a:pt x="11375109" y="5694950"/>
                </a:lnTo>
                <a:lnTo>
                  <a:pt x="11357046" y="5700323"/>
                </a:lnTo>
                <a:lnTo>
                  <a:pt x="11338821" y="5706021"/>
                </a:lnTo>
                <a:lnTo>
                  <a:pt x="11320758" y="5712045"/>
                </a:lnTo>
                <a:lnTo>
                  <a:pt x="11302533" y="5718395"/>
                </a:lnTo>
                <a:lnTo>
                  <a:pt x="11284308" y="5724907"/>
                </a:lnTo>
                <a:lnTo>
                  <a:pt x="11266082" y="5731908"/>
                </a:lnTo>
                <a:lnTo>
                  <a:pt x="11248020" y="5739235"/>
                </a:lnTo>
                <a:lnTo>
                  <a:pt x="11229957" y="5746724"/>
                </a:lnTo>
                <a:lnTo>
                  <a:pt x="11212057" y="5754539"/>
                </a:lnTo>
                <a:lnTo>
                  <a:pt x="11194320" y="5762517"/>
                </a:lnTo>
                <a:lnTo>
                  <a:pt x="11176583" y="5770983"/>
                </a:lnTo>
                <a:lnTo>
                  <a:pt x="11159334" y="5779612"/>
                </a:lnTo>
                <a:lnTo>
                  <a:pt x="11141923" y="5788404"/>
                </a:lnTo>
                <a:lnTo>
                  <a:pt x="11124836" y="5797684"/>
                </a:lnTo>
                <a:lnTo>
                  <a:pt x="11108238" y="5806964"/>
                </a:lnTo>
                <a:lnTo>
                  <a:pt x="11091640" y="5816733"/>
                </a:lnTo>
                <a:lnTo>
                  <a:pt x="11075693" y="5826339"/>
                </a:lnTo>
                <a:lnTo>
                  <a:pt x="11059746" y="5836433"/>
                </a:lnTo>
                <a:lnTo>
                  <a:pt x="11044287" y="5846690"/>
                </a:lnTo>
                <a:lnTo>
                  <a:pt x="11029316" y="5857110"/>
                </a:lnTo>
                <a:lnTo>
                  <a:pt x="11014508" y="5867530"/>
                </a:lnTo>
                <a:lnTo>
                  <a:pt x="11000351" y="5878438"/>
                </a:lnTo>
                <a:lnTo>
                  <a:pt x="10986682" y="5889346"/>
                </a:lnTo>
                <a:lnTo>
                  <a:pt x="10973339" y="5900417"/>
                </a:lnTo>
                <a:lnTo>
                  <a:pt x="10960646" y="5911651"/>
                </a:lnTo>
                <a:lnTo>
                  <a:pt x="10948442" y="5923048"/>
                </a:lnTo>
                <a:lnTo>
                  <a:pt x="10936888" y="5934445"/>
                </a:lnTo>
                <a:lnTo>
                  <a:pt x="10925823" y="5946167"/>
                </a:lnTo>
                <a:lnTo>
                  <a:pt x="10915246" y="5958053"/>
                </a:lnTo>
                <a:lnTo>
                  <a:pt x="10905645" y="5969938"/>
                </a:lnTo>
                <a:lnTo>
                  <a:pt x="10896369" y="5981823"/>
                </a:lnTo>
                <a:lnTo>
                  <a:pt x="10888070" y="5993708"/>
                </a:lnTo>
                <a:lnTo>
                  <a:pt x="10880260" y="6005919"/>
                </a:lnTo>
                <a:lnTo>
                  <a:pt x="10873425" y="6018130"/>
                </a:lnTo>
                <a:lnTo>
                  <a:pt x="10867241" y="6030503"/>
                </a:lnTo>
                <a:lnTo>
                  <a:pt x="10861709" y="6042877"/>
                </a:lnTo>
                <a:lnTo>
                  <a:pt x="10857152" y="6055251"/>
                </a:lnTo>
                <a:lnTo>
                  <a:pt x="10853572" y="6067624"/>
                </a:lnTo>
                <a:lnTo>
                  <a:pt x="10851457" y="6075765"/>
                </a:lnTo>
                <a:lnTo>
                  <a:pt x="10849993" y="6084231"/>
                </a:lnTo>
                <a:lnTo>
                  <a:pt x="10849179" y="6092697"/>
                </a:lnTo>
                <a:lnTo>
                  <a:pt x="10848691" y="6101489"/>
                </a:lnTo>
                <a:lnTo>
                  <a:pt x="10848528" y="6110444"/>
                </a:lnTo>
                <a:lnTo>
                  <a:pt x="10849016" y="6119561"/>
                </a:lnTo>
                <a:lnTo>
                  <a:pt x="10849830" y="6128678"/>
                </a:lnTo>
                <a:lnTo>
                  <a:pt x="10850969" y="6137796"/>
                </a:lnTo>
                <a:lnTo>
                  <a:pt x="10852922" y="6147402"/>
                </a:lnTo>
                <a:lnTo>
                  <a:pt x="10854874" y="6156845"/>
                </a:lnTo>
                <a:lnTo>
                  <a:pt x="10857315" y="6166451"/>
                </a:lnTo>
                <a:lnTo>
                  <a:pt x="10860244" y="6176056"/>
                </a:lnTo>
                <a:lnTo>
                  <a:pt x="10863499" y="6185988"/>
                </a:lnTo>
                <a:lnTo>
                  <a:pt x="10867079" y="6195756"/>
                </a:lnTo>
                <a:lnTo>
                  <a:pt x="10870984" y="6205688"/>
                </a:lnTo>
                <a:lnTo>
                  <a:pt x="10875378" y="6215619"/>
                </a:lnTo>
                <a:lnTo>
                  <a:pt x="10879934" y="6225714"/>
                </a:lnTo>
                <a:lnTo>
                  <a:pt x="10884979" y="6235645"/>
                </a:lnTo>
                <a:lnTo>
                  <a:pt x="10890186" y="6245902"/>
                </a:lnTo>
                <a:lnTo>
                  <a:pt x="10895718" y="6255997"/>
                </a:lnTo>
                <a:lnTo>
                  <a:pt x="10901577" y="6266091"/>
                </a:lnTo>
                <a:lnTo>
                  <a:pt x="10907760" y="6276185"/>
                </a:lnTo>
                <a:lnTo>
                  <a:pt x="10914269" y="6286442"/>
                </a:lnTo>
                <a:lnTo>
                  <a:pt x="10920941" y="6296374"/>
                </a:lnTo>
                <a:lnTo>
                  <a:pt x="10927775" y="6306631"/>
                </a:lnTo>
                <a:lnTo>
                  <a:pt x="10934935" y="6316562"/>
                </a:lnTo>
                <a:lnTo>
                  <a:pt x="10942421" y="6326656"/>
                </a:lnTo>
                <a:lnTo>
                  <a:pt x="10950069" y="6336588"/>
                </a:lnTo>
                <a:lnTo>
                  <a:pt x="10957880" y="6346519"/>
                </a:lnTo>
                <a:lnTo>
                  <a:pt x="10965853" y="6356288"/>
                </a:lnTo>
                <a:lnTo>
                  <a:pt x="10974152" y="6366057"/>
                </a:lnTo>
                <a:lnTo>
                  <a:pt x="10982614" y="6375663"/>
                </a:lnTo>
                <a:lnTo>
                  <a:pt x="10991076" y="6385431"/>
                </a:lnTo>
                <a:lnTo>
                  <a:pt x="10999863" y="6394874"/>
                </a:lnTo>
                <a:lnTo>
                  <a:pt x="11008813" y="6404317"/>
                </a:lnTo>
                <a:lnTo>
                  <a:pt x="11017763" y="6413598"/>
                </a:lnTo>
                <a:lnTo>
                  <a:pt x="11026875" y="6422715"/>
                </a:lnTo>
                <a:lnTo>
                  <a:pt x="11036151" y="6431670"/>
                </a:lnTo>
                <a:lnTo>
                  <a:pt x="11045426" y="6440461"/>
                </a:lnTo>
                <a:lnTo>
                  <a:pt x="11055027" y="6449416"/>
                </a:lnTo>
                <a:lnTo>
                  <a:pt x="11064465" y="6457882"/>
                </a:lnTo>
                <a:lnTo>
                  <a:pt x="11074229" y="6466185"/>
                </a:lnTo>
                <a:lnTo>
                  <a:pt x="11083829" y="6474326"/>
                </a:lnTo>
                <a:lnTo>
                  <a:pt x="11093593" y="6482467"/>
                </a:lnTo>
                <a:lnTo>
                  <a:pt x="11103357" y="6490281"/>
                </a:lnTo>
                <a:lnTo>
                  <a:pt x="11113283" y="6497771"/>
                </a:lnTo>
                <a:lnTo>
                  <a:pt x="11123046" y="6505260"/>
                </a:lnTo>
                <a:lnTo>
                  <a:pt x="11132973" y="6512424"/>
                </a:lnTo>
                <a:lnTo>
                  <a:pt x="11142736" y="6519262"/>
                </a:lnTo>
                <a:lnTo>
                  <a:pt x="11152662" y="6525937"/>
                </a:lnTo>
                <a:lnTo>
                  <a:pt x="11162426" y="6532449"/>
                </a:lnTo>
                <a:lnTo>
                  <a:pt x="11172352" y="6538636"/>
                </a:lnTo>
                <a:lnTo>
                  <a:pt x="11181953" y="6544660"/>
                </a:lnTo>
                <a:lnTo>
                  <a:pt x="11191717" y="6550196"/>
                </a:lnTo>
                <a:lnTo>
                  <a:pt x="11201317" y="6555731"/>
                </a:lnTo>
                <a:lnTo>
                  <a:pt x="11211081" y="6560616"/>
                </a:lnTo>
                <a:lnTo>
                  <a:pt x="11220519" y="6565500"/>
                </a:lnTo>
                <a:lnTo>
                  <a:pt x="11229794" y="6569896"/>
                </a:lnTo>
                <a:lnTo>
                  <a:pt x="11239233" y="6573966"/>
                </a:lnTo>
                <a:lnTo>
                  <a:pt x="11248508" y="6577874"/>
                </a:lnTo>
                <a:lnTo>
                  <a:pt x="11257621" y="6581456"/>
                </a:lnTo>
                <a:lnTo>
                  <a:pt x="11266570" y="6584549"/>
                </a:lnTo>
                <a:lnTo>
                  <a:pt x="11275358" y="6587480"/>
                </a:lnTo>
                <a:lnTo>
                  <a:pt x="11284145" y="6589759"/>
                </a:lnTo>
                <a:lnTo>
                  <a:pt x="11290003" y="6591224"/>
                </a:lnTo>
                <a:lnTo>
                  <a:pt x="11295861" y="6592527"/>
                </a:lnTo>
                <a:lnTo>
                  <a:pt x="11301719" y="6593666"/>
                </a:lnTo>
                <a:lnTo>
                  <a:pt x="11307577" y="6594806"/>
                </a:lnTo>
                <a:lnTo>
                  <a:pt x="11313598" y="6595620"/>
                </a:lnTo>
                <a:lnTo>
                  <a:pt x="11316690" y="6595946"/>
                </a:lnTo>
                <a:lnTo>
                  <a:pt x="11319619" y="6596271"/>
                </a:lnTo>
                <a:lnTo>
                  <a:pt x="11325477" y="6596760"/>
                </a:lnTo>
                <a:lnTo>
                  <a:pt x="11331498" y="6597085"/>
                </a:lnTo>
                <a:lnTo>
                  <a:pt x="11337356" y="6597248"/>
                </a:lnTo>
                <a:lnTo>
                  <a:pt x="11340285" y="6597248"/>
                </a:lnTo>
                <a:lnTo>
                  <a:pt x="11343214" y="6597248"/>
                </a:lnTo>
                <a:lnTo>
                  <a:pt x="11349072" y="6596923"/>
                </a:lnTo>
                <a:lnTo>
                  <a:pt x="11352001" y="6596760"/>
                </a:lnTo>
                <a:lnTo>
                  <a:pt x="11354931" y="6596434"/>
                </a:lnTo>
                <a:lnTo>
                  <a:pt x="11357860" y="6596271"/>
                </a:lnTo>
                <a:lnTo>
                  <a:pt x="11360626" y="6595783"/>
                </a:lnTo>
                <a:lnTo>
                  <a:pt x="11366484" y="6594969"/>
                </a:lnTo>
                <a:lnTo>
                  <a:pt x="11369413" y="6594480"/>
                </a:lnTo>
                <a:lnTo>
                  <a:pt x="11372179" y="6593666"/>
                </a:lnTo>
                <a:lnTo>
                  <a:pt x="11377875" y="6592364"/>
                </a:lnTo>
                <a:lnTo>
                  <a:pt x="11390242" y="6588782"/>
                </a:lnTo>
                <a:lnTo>
                  <a:pt x="11402772" y="6584061"/>
                </a:lnTo>
                <a:lnTo>
                  <a:pt x="11415139" y="6578688"/>
                </a:lnTo>
                <a:lnTo>
                  <a:pt x="11427344" y="6572501"/>
                </a:lnTo>
                <a:lnTo>
                  <a:pt x="11439711" y="6565500"/>
                </a:lnTo>
                <a:lnTo>
                  <a:pt x="11451590" y="6557685"/>
                </a:lnTo>
                <a:lnTo>
                  <a:pt x="11463794" y="6549382"/>
                </a:lnTo>
                <a:lnTo>
                  <a:pt x="11475673" y="6540102"/>
                </a:lnTo>
                <a:lnTo>
                  <a:pt x="11487552" y="6530333"/>
                </a:lnTo>
                <a:lnTo>
                  <a:pt x="11499431" y="6519750"/>
                </a:lnTo>
                <a:lnTo>
                  <a:pt x="11510822" y="6508842"/>
                </a:lnTo>
                <a:lnTo>
                  <a:pt x="11522375" y="6497120"/>
                </a:lnTo>
                <a:lnTo>
                  <a:pt x="11533766" y="6484746"/>
                </a:lnTo>
                <a:lnTo>
                  <a:pt x="11544994" y="6472047"/>
                </a:lnTo>
                <a:lnTo>
                  <a:pt x="11555897" y="6458696"/>
                </a:lnTo>
                <a:lnTo>
                  <a:pt x="11566962" y="6444857"/>
                </a:lnTo>
                <a:lnTo>
                  <a:pt x="11577702" y="6430693"/>
                </a:lnTo>
                <a:lnTo>
                  <a:pt x="11588117" y="6415714"/>
                </a:lnTo>
                <a:lnTo>
                  <a:pt x="11598531" y="6400735"/>
                </a:lnTo>
                <a:lnTo>
                  <a:pt x="11608620" y="6385268"/>
                </a:lnTo>
                <a:lnTo>
                  <a:pt x="11618546" y="6369313"/>
                </a:lnTo>
                <a:lnTo>
                  <a:pt x="11628310" y="6353032"/>
                </a:lnTo>
                <a:lnTo>
                  <a:pt x="11637911" y="6336425"/>
                </a:lnTo>
                <a:lnTo>
                  <a:pt x="11647023" y="6319818"/>
                </a:lnTo>
                <a:lnTo>
                  <a:pt x="11656299" y="6302560"/>
                </a:lnTo>
                <a:lnTo>
                  <a:pt x="11664923" y="6285303"/>
                </a:lnTo>
                <a:lnTo>
                  <a:pt x="11673548" y="6267719"/>
                </a:lnTo>
                <a:lnTo>
                  <a:pt x="11681847" y="6249973"/>
                </a:lnTo>
                <a:lnTo>
                  <a:pt x="11689820" y="6232226"/>
                </a:lnTo>
                <a:lnTo>
                  <a:pt x="11697631" y="6214154"/>
                </a:lnTo>
                <a:lnTo>
                  <a:pt x="11704954" y="6196082"/>
                </a:lnTo>
                <a:lnTo>
                  <a:pt x="11712114" y="6177847"/>
                </a:lnTo>
                <a:lnTo>
                  <a:pt x="11718948" y="6159612"/>
                </a:lnTo>
                <a:lnTo>
                  <a:pt x="11725620" y="6141378"/>
                </a:lnTo>
                <a:lnTo>
                  <a:pt x="11731803" y="6122980"/>
                </a:lnTo>
                <a:lnTo>
                  <a:pt x="11737662" y="6104745"/>
                </a:lnTo>
                <a:lnTo>
                  <a:pt x="11743357" y="6086510"/>
                </a:lnTo>
                <a:lnTo>
                  <a:pt x="11748564" y="6068438"/>
                </a:lnTo>
                <a:lnTo>
                  <a:pt x="11753446" y="6050366"/>
                </a:lnTo>
                <a:lnTo>
                  <a:pt x="11757840" y="6032294"/>
                </a:lnTo>
                <a:lnTo>
                  <a:pt x="11762070" y="6014711"/>
                </a:lnTo>
                <a:lnTo>
                  <a:pt x="11765813" y="5996964"/>
                </a:lnTo>
                <a:lnTo>
                  <a:pt x="11769230" y="5979544"/>
                </a:lnTo>
                <a:lnTo>
                  <a:pt x="11772159" y="5962448"/>
                </a:lnTo>
                <a:lnTo>
                  <a:pt x="11774763" y="5945353"/>
                </a:lnTo>
                <a:lnTo>
                  <a:pt x="11776878" y="5928909"/>
                </a:lnTo>
                <a:lnTo>
                  <a:pt x="11778668" y="5912466"/>
                </a:lnTo>
                <a:lnTo>
                  <a:pt x="11779970" y="5896510"/>
                </a:lnTo>
                <a:lnTo>
                  <a:pt x="11780947" y="5880717"/>
                </a:lnTo>
                <a:lnTo>
                  <a:pt x="11781272" y="5865413"/>
                </a:lnTo>
                <a:lnTo>
                  <a:pt x="11781272" y="5850597"/>
                </a:lnTo>
                <a:lnTo>
                  <a:pt x="11780947" y="5836270"/>
                </a:lnTo>
                <a:lnTo>
                  <a:pt x="11779970" y="5822105"/>
                </a:lnTo>
                <a:lnTo>
                  <a:pt x="11778668" y="5808592"/>
                </a:lnTo>
                <a:lnTo>
                  <a:pt x="11776553" y="5795567"/>
                </a:lnTo>
                <a:lnTo>
                  <a:pt x="11774275" y="5783194"/>
                </a:lnTo>
                <a:lnTo>
                  <a:pt x="11771346" y="5771308"/>
                </a:lnTo>
                <a:lnTo>
                  <a:pt x="11767928" y="5759912"/>
                </a:lnTo>
                <a:lnTo>
                  <a:pt x="11764023" y="5749166"/>
                </a:lnTo>
                <a:lnTo>
                  <a:pt x="11759630" y="5739072"/>
                </a:lnTo>
                <a:lnTo>
                  <a:pt x="11754748" y="5729629"/>
                </a:lnTo>
                <a:lnTo>
                  <a:pt x="11749215" y="5721000"/>
                </a:lnTo>
                <a:lnTo>
                  <a:pt x="11743031" y="5713022"/>
                </a:lnTo>
                <a:lnTo>
                  <a:pt x="11736522" y="5705696"/>
                </a:lnTo>
                <a:lnTo>
                  <a:pt x="11729200" y="5699020"/>
                </a:lnTo>
                <a:lnTo>
                  <a:pt x="11721226" y="5692996"/>
                </a:lnTo>
                <a:lnTo>
                  <a:pt x="11712439" y="5687461"/>
                </a:lnTo>
                <a:lnTo>
                  <a:pt x="11703164" y="5682576"/>
                </a:lnTo>
                <a:lnTo>
                  <a:pt x="11692912" y="5678181"/>
                </a:lnTo>
                <a:lnTo>
                  <a:pt x="11682335" y="5674273"/>
                </a:lnTo>
                <a:lnTo>
                  <a:pt x="11671107" y="5670854"/>
                </a:lnTo>
                <a:lnTo>
                  <a:pt x="11659065" y="5668086"/>
                </a:lnTo>
                <a:lnTo>
                  <a:pt x="11646698" y="5665807"/>
                </a:lnTo>
                <a:lnTo>
                  <a:pt x="11633680" y="5663690"/>
                </a:lnTo>
                <a:lnTo>
                  <a:pt x="11620336" y="5662388"/>
                </a:lnTo>
                <a:lnTo>
                  <a:pt x="11606342" y="5661574"/>
                </a:lnTo>
                <a:lnTo>
                  <a:pt x="11592022" y="5661248"/>
                </a:lnTo>
                <a:close/>
                <a:moveTo>
                  <a:pt x="1658081" y="548680"/>
                </a:moveTo>
                <a:cubicBezTo>
                  <a:pt x="1643403" y="548680"/>
                  <a:pt x="1631504" y="560579"/>
                  <a:pt x="1631504" y="575257"/>
                </a:cubicBezTo>
                <a:lnTo>
                  <a:pt x="1631504" y="810135"/>
                </a:lnTo>
                <a:cubicBezTo>
                  <a:pt x="1631504" y="824813"/>
                  <a:pt x="1643403" y="836712"/>
                  <a:pt x="1658081" y="836712"/>
                </a:cubicBezTo>
                <a:lnTo>
                  <a:pt x="1893480" y="836712"/>
                </a:lnTo>
                <a:cubicBezTo>
                  <a:pt x="1908158" y="836712"/>
                  <a:pt x="1920057" y="824813"/>
                  <a:pt x="1920057" y="810135"/>
                </a:cubicBezTo>
                <a:lnTo>
                  <a:pt x="1920057" y="575257"/>
                </a:lnTo>
                <a:cubicBezTo>
                  <a:pt x="1920057" y="560579"/>
                  <a:pt x="1908158" y="548680"/>
                  <a:pt x="1893480" y="548680"/>
                </a:cubicBezTo>
                <a:close/>
                <a:moveTo>
                  <a:pt x="1298041" y="548680"/>
                </a:moveTo>
                <a:cubicBezTo>
                  <a:pt x="1283363" y="548680"/>
                  <a:pt x="1271464" y="560579"/>
                  <a:pt x="1271464" y="575257"/>
                </a:cubicBezTo>
                <a:lnTo>
                  <a:pt x="1271464" y="810135"/>
                </a:lnTo>
                <a:cubicBezTo>
                  <a:pt x="1271464" y="824813"/>
                  <a:pt x="1283363" y="836712"/>
                  <a:pt x="1298041" y="836712"/>
                </a:cubicBezTo>
                <a:lnTo>
                  <a:pt x="1533440" y="836712"/>
                </a:lnTo>
                <a:cubicBezTo>
                  <a:pt x="1548118" y="836712"/>
                  <a:pt x="1560017" y="824813"/>
                  <a:pt x="1560017" y="810135"/>
                </a:cubicBezTo>
                <a:lnTo>
                  <a:pt x="1560017" y="575257"/>
                </a:lnTo>
                <a:cubicBezTo>
                  <a:pt x="1560017" y="560579"/>
                  <a:pt x="1548118" y="548680"/>
                  <a:pt x="1533440" y="548680"/>
                </a:cubicBezTo>
                <a:close/>
                <a:moveTo>
                  <a:pt x="938001" y="548680"/>
                </a:moveTo>
                <a:cubicBezTo>
                  <a:pt x="923323" y="548680"/>
                  <a:pt x="911424" y="560579"/>
                  <a:pt x="911424" y="575257"/>
                </a:cubicBezTo>
                <a:lnTo>
                  <a:pt x="911424" y="810135"/>
                </a:lnTo>
                <a:cubicBezTo>
                  <a:pt x="911424" y="824813"/>
                  <a:pt x="923323" y="836712"/>
                  <a:pt x="938001" y="836712"/>
                </a:cubicBezTo>
                <a:lnTo>
                  <a:pt x="1173400" y="836712"/>
                </a:lnTo>
                <a:cubicBezTo>
                  <a:pt x="1188078" y="836712"/>
                  <a:pt x="1199977" y="824813"/>
                  <a:pt x="1199977" y="810135"/>
                </a:cubicBezTo>
                <a:lnTo>
                  <a:pt x="1199977" y="575257"/>
                </a:lnTo>
                <a:cubicBezTo>
                  <a:pt x="1199977" y="560579"/>
                  <a:pt x="1188078" y="548680"/>
                  <a:pt x="1173400" y="548680"/>
                </a:cubicBezTo>
                <a:close/>
                <a:moveTo>
                  <a:pt x="577440" y="548680"/>
                </a:moveTo>
                <a:cubicBezTo>
                  <a:pt x="562762" y="548680"/>
                  <a:pt x="550863" y="560579"/>
                  <a:pt x="550863" y="575257"/>
                </a:cubicBezTo>
                <a:lnTo>
                  <a:pt x="550863" y="810135"/>
                </a:lnTo>
                <a:cubicBezTo>
                  <a:pt x="550863" y="824813"/>
                  <a:pt x="562762" y="836712"/>
                  <a:pt x="577440" y="836712"/>
                </a:cubicBezTo>
                <a:lnTo>
                  <a:pt x="812839" y="836712"/>
                </a:lnTo>
                <a:cubicBezTo>
                  <a:pt x="827517" y="836712"/>
                  <a:pt x="839416" y="824813"/>
                  <a:pt x="839416" y="810135"/>
                </a:cubicBezTo>
                <a:lnTo>
                  <a:pt x="839416" y="575257"/>
                </a:lnTo>
                <a:cubicBezTo>
                  <a:pt x="839416" y="560579"/>
                  <a:pt x="827517" y="548680"/>
                  <a:pt x="812839" y="5486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Add your thank you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126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912550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335885" y="1628800"/>
            <a:ext cx="3300846" cy="3312368"/>
            <a:chOff x="5735638" y="4581525"/>
            <a:chExt cx="1819275" cy="18256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385992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706255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3584156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8539819" y="1653739"/>
            <a:ext cx="2080737" cy="2088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1571443" y="2952652"/>
            <a:ext cx="6678612" cy="1468437"/>
          </a:xfrm>
          <a:custGeom>
            <a:avLst/>
            <a:gdLst>
              <a:gd name="T0" fmla="*/ 12539 w 12621"/>
              <a:gd name="T1" fmla="*/ 267 h 2775"/>
              <a:gd name="T2" fmla="*/ 427 w 12621"/>
              <a:gd name="T3" fmla="*/ 2534 h 2775"/>
              <a:gd name="T4" fmla="*/ 770 w 12621"/>
              <a:gd name="T5" fmla="*/ 2369 h 2775"/>
              <a:gd name="T6" fmla="*/ 1780 w 12621"/>
              <a:gd name="T7" fmla="*/ 2526 h 2775"/>
              <a:gd name="T8" fmla="*/ 1649 w 12621"/>
              <a:gd name="T9" fmla="*/ 2387 h 2775"/>
              <a:gd name="T10" fmla="*/ 2965 w 12621"/>
              <a:gd name="T11" fmla="*/ 2124 h 2775"/>
              <a:gd name="T12" fmla="*/ 3310 w 12621"/>
              <a:gd name="T13" fmla="*/ 2395 h 2775"/>
              <a:gd name="T14" fmla="*/ 4086 w 12621"/>
              <a:gd name="T15" fmla="*/ 2751 h 2775"/>
              <a:gd name="T16" fmla="*/ 4550 w 12621"/>
              <a:gd name="T17" fmla="*/ 2760 h 2775"/>
              <a:gd name="T18" fmla="*/ 5113 w 12621"/>
              <a:gd name="T19" fmla="*/ 2373 h 2775"/>
              <a:gd name="T20" fmla="*/ 5824 w 12621"/>
              <a:gd name="T21" fmla="*/ 2328 h 2775"/>
              <a:gd name="T22" fmla="*/ 6147 w 12621"/>
              <a:gd name="T23" fmla="*/ 2294 h 2775"/>
              <a:gd name="T24" fmla="*/ 6426 w 12621"/>
              <a:gd name="T25" fmla="*/ 2694 h 2775"/>
              <a:gd name="T26" fmla="*/ 6927 w 12621"/>
              <a:gd name="T27" fmla="*/ 2367 h 2775"/>
              <a:gd name="T28" fmla="*/ 8023 w 12621"/>
              <a:gd name="T29" fmla="*/ 2367 h 2775"/>
              <a:gd name="T30" fmla="*/ 8724 w 12621"/>
              <a:gd name="T31" fmla="*/ 2584 h 2775"/>
              <a:gd name="T32" fmla="*/ 8530 w 12621"/>
              <a:gd name="T33" fmla="*/ 2363 h 2775"/>
              <a:gd name="T34" fmla="*/ 9059 w 12621"/>
              <a:gd name="T35" fmla="*/ 2295 h 2775"/>
              <a:gd name="T36" fmla="*/ 29 w 12621"/>
              <a:gd name="T37" fmla="*/ 1633 h 2775"/>
              <a:gd name="T38" fmla="*/ 622 w 12621"/>
              <a:gd name="T39" fmla="*/ 1698 h 2775"/>
              <a:gd name="T40" fmla="*/ 1526 w 12621"/>
              <a:gd name="T41" fmla="*/ 1256 h 2775"/>
              <a:gd name="T42" fmla="*/ 2135 w 12621"/>
              <a:gd name="T43" fmla="*/ 1704 h 2775"/>
              <a:gd name="T44" fmla="*/ 2359 w 12621"/>
              <a:gd name="T45" fmla="*/ 1532 h 2775"/>
              <a:gd name="T46" fmla="*/ 3521 w 12621"/>
              <a:gd name="T47" fmla="*/ 1322 h 2775"/>
              <a:gd name="T48" fmla="*/ 4057 w 12621"/>
              <a:gd name="T49" fmla="*/ 1644 h 2775"/>
              <a:gd name="T50" fmla="*/ 3983 w 12621"/>
              <a:gd name="T51" fmla="*/ 1398 h 2775"/>
              <a:gd name="T52" fmla="*/ 4917 w 12621"/>
              <a:gd name="T53" fmla="*/ 1120 h 2775"/>
              <a:gd name="T54" fmla="*/ 5649 w 12621"/>
              <a:gd name="T55" fmla="*/ 1640 h 2775"/>
              <a:gd name="T56" fmla="*/ 5965 w 12621"/>
              <a:gd name="T57" fmla="*/ 1343 h 2775"/>
              <a:gd name="T58" fmla="*/ 6874 w 12621"/>
              <a:gd name="T59" fmla="*/ 1638 h 2775"/>
              <a:gd name="T60" fmla="*/ 7753 w 12621"/>
              <a:gd name="T61" fmla="*/ 1649 h 2775"/>
              <a:gd name="T62" fmla="*/ 7790 w 12621"/>
              <a:gd name="T63" fmla="*/ 1463 h 2775"/>
              <a:gd name="T64" fmla="*/ 8557 w 12621"/>
              <a:gd name="T65" fmla="*/ 1665 h 2775"/>
              <a:gd name="T66" fmla="*/ 9308 w 12621"/>
              <a:gd name="T67" fmla="*/ 1265 h 2775"/>
              <a:gd name="T68" fmla="*/ 9871 w 12621"/>
              <a:gd name="T69" fmla="*/ 1343 h 2775"/>
              <a:gd name="T70" fmla="*/ 10761 w 12621"/>
              <a:gd name="T71" fmla="*/ 1721 h 2775"/>
              <a:gd name="T72" fmla="*/ 10813 w 12621"/>
              <a:gd name="T73" fmla="*/ 1606 h 2775"/>
              <a:gd name="T74" fmla="*/ 524 w 12621"/>
              <a:gd name="T75" fmla="*/ 609 h 2775"/>
              <a:gd name="T76" fmla="*/ 364 w 12621"/>
              <a:gd name="T77" fmla="*/ 95 h 2775"/>
              <a:gd name="T78" fmla="*/ 999 w 12621"/>
              <a:gd name="T79" fmla="*/ 10 h 2775"/>
              <a:gd name="T80" fmla="*/ 2133 w 12621"/>
              <a:gd name="T81" fmla="*/ 323 h 2775"/>
              <a:gd name="T82" fmla="*/ 1773 w 12621"/>
              <a:gd name="T83" fmla="*/ 622 h 2775"/>
              <a:gd name="T84" fmla="*/ 1995 w 12621"/>
              <a:gd name="T85" fmla="*/ 437 h 2775"/>
              <a:gd name="T86" fmla="*/ 2297 w 12621"/>
              <a:gd name="T87" fmla="*/ 0 h 2775"/>
              <a:gd name="T88" fmla="*/ 3414 w 12621"/>
              <a:gd name="T89" fmla="*/ 397 h 2775"/>
              <a:gd name="T90" fmla="*/ 3024 w 12621"/>
              <a:gd name="T91" fmla="*/ 586 h 2775"/>
              <a:gd name="T92" fmla="*/ 3309 w 12621"/>
              <a:gd name="T93" fmla="*/ 410 h 2775"/>
              <a:gd name="T94" fmla="*/ 4365 w 12621"/>
              <a:gd name="T95" fmla="*/ 660 h 2775"/>
              <a:gd name="T96" fmla="*/ 4821 w 12621"/>
              <a:gd name="T97" fmla="*/ 188 h 2775"/>
              <a:gd name="T98" fmla="*/ 5362 w 12621"/>
              <a:gd name="T99" fmla="*/ 440 h 2775"/>
              <a:gd name="T100" fmla="*/ 6162 w 12621"/>
              <a:gd name="T101" fmla="*/ 646 h 2775"/>
              <a:gd name="T102" fmla="*/ 6410 w 12621"/>
              <a:gd name="T103" fmla="*/ 235 h 2775"/>
              <a:gd name="T104" fmla="*/ 7142 w 12621"/>
              <a:gd name="T105" fmla="*/ 498 h 2775"/>
              <a:gd name="T106" fmla="*/ 7965 w 12621"/>
              <a:gd name="T107" fmla="*/ 621 h 2775"/>
              <a:gd name="T108" fmla="*/ 7752 w 12621"/>
              <a:gd name="T109" fmla="*/ 291 h 2775"/>
              <a:gd name="T110" fmla="*/ 8403 w 12621"/>
              <a:gd name="T111" fmla="*/ 209 h 2775"/>
              <a:gd name="T112" fmla="*/ 9326 w 12621"/>
              <a:gd name="T113" fmla="*/ 189 h 2775"/>
              <a:gd name="T114" fmla="*/ 9724 w 12621"/>
              <a:gd name="T115" fmla="*/ 188 h 2775"/>
              <a:gd name="T116" fmla="*/ 10365 w 12621"/>
              <a:gd name="T117" fmla="*/ 481 h 2775"/>
              <a:gd name="T118" fmla="*/ 10697 w 12621"/>
              <a:gd name="T119" fmla="*/ 208 h 2775"/>
              <a:gd name="T120" fmla="*/ 11232 w 12621"/>
              <a:gd name="T121" fmla="*/ 285 h 2775"/>
              <a:gd name="T122" fmla="*/ 11643 w 12621"/>
              <a:gd name="T123" fmla="*/ 328 h 2775"/>
              <a:gd name="T124" fmla="*/ 11855 w 12621"/>
              <a:gd name="T125" fmla="*/ 256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21" h="2775">
                <a:moveTo>
                  <a:pt x="12621" y="524"/>
                </a:moveTo>
                <a:lnTo>
                  <a:pt x="12618" y="544"/>
                </a:lnTo>
                <a:lnTo>
                  <a:pt x="12616" y="563"/>
                </a:lnTo>
                <a:lnTo>
                  <a:pt x="12611" y="581"/>
                </a:lnTo>
                <a:lnTo>
                  <a:pt x="12606" y="596"/>
                </a:lnTo>
                <a:lnTo>
                  <a:pt x="12597" y="610"/>
                </a:lnTo>
                <a:lnTo>
                  <a:pt x="12588" y="621"/>
                </a:lnTo>
                <a:lnTo>
                  <a:pt x="12577" y="631"/>
                </a:lnTo>
                <a:lnTo>
                  <a:pt x="12564" y="640"/>
                </a:lnTo>
                <a:lnTo>
                  <a:pt x="12535" y="654"/>
                </a:lnTo>
                <a:lnTo>
                  <a:pt x="12504" y="664"/>
                </a:lnTo>
                <a:lnTo>
                  <a:pt x="12469" y="669"/>
                </a:lnTo>
                <a:lnTo>
                  <a:pt x="12431" y="672"/>
                </a:lnTo>
                <a:lnTo>
                  <a:pt x="12402" y="670"/>
                </a:lnTo>
                <a:lnTo>
                  <a:pt x="12375" y="668"/>
                </a:lnTo>
                <a:lnTo>
                  <a:pt x="12327" y="659"/>
                </a:lnTo>
                <a:lnTo>
                  <a:pt x="12291" y="650"/>
                </a:lnTo>
                <a:lnTo>
                  <a:pt x="12272" y="643"/>
                </a:lnTo>
                <a:lnTo>
                  <a:pt x="12267" y="640"/>
                </a:lnTo>
                <a:lnTo>
                  <a:pt x="12263" y="633"/>
                </a:lnTo>
                <a:lnTo>
                  <a:pt x="12263" y="628"/>
                </a:lnTo>
                <a:lnTo>
                  <a:pt x="12273" y="585"/>
                </a:lnTo>
                <a:lnTo>
                  <a:pt x="12277" y="577"/>
                </a:lnTo>
                <a:lnTo>
                  <a:pt x="12283" y="575"/>
                </a:lnTo>
                <a:lnTo>
                  <a:pt x="12285" y="575"/>
                </a:lnTo>
                <a:lnTo>
                  <a:pt x="12287" y="576"/>
                </a:lnTo>
                <a:lnTo>
                  <a:pt x="12335" y="588"/>
                </a:lnTo>
                <a:lnTo>
                  <a:pt x="12377" y="595"/>
                </a:lnTo>
                <a:lnTo>
                  <a:pt x="12424" y="599"/>
                </a:lnTo>
                <a:lnTo>
                  <a:pt x="12445" y="597"/>
                </a:lnTo>
                <a:lnTo>
                  <a:pt x="12463" y="595"/>
                </a:lnTo>
                <a:lnTo>
                  <a:pt x="12480" y="590"/>
                </a:lnTo>
                <a:lnTo>
                  <a:pt x="12495" y="583"/>
                </a:lnTo>
                <a:lnTo>
                  <a:pt x="12506" y="575"/>
                </a:lnTo>
                <a:lnTo>
                  <a:pt x="12514" y="563"/>
                </a:lnTo>
                <a:lnTo>
                  <a:pt x="12519" y="549"/>
                </a:lnTo>
                <a:lnTo>
                  <a:pt x="12521" y="533"/>
                </a:lnTo>
                <a:lnTo>
                  <a:pt x="12519" y="514"/>
                </a:lnTo>
                <a:lnTo>
                  <a:pt x="12514" y="499"/>
                </a:lnTo>
                <a:lnTo>
                  <a:pt x="12505" y="488"/>
                </a:lnTo>
                <a:lnTo>
                  <a:pt x="12492" y="481"/>
                </a:lnTo>
                <a:lnTo>
                  <a:pt x="12461" y="471"/>
                </a:lnTo>
                <a:lnTo>
                  <a:pt x="12419" y="465"/>
                </a:lnTo>
                <a:lnTo>
                  <a:pt x="12392" y="460"/>
                </a:lnTo>
                <a:lnTo>
                  <a:pt x="12359" y="452"/>
                </a:lnTo>
                <a:lnTo>
                  <a:pt x="12341" y="446"/>
                </a:lnTo>
                <a:lnTo>
                  <a:pt x="12325" y="439"/>
                </a:lnTo>
                <a:lnTo>
                  <a:pt x="12310" y="429"/>
                </a:lnTo>
                <a:lnTo>
                  <a:pt x="12296" y="415"/>
                </a:lnTo>
                <a:lnTo>
                  <a:pt x="12290" y="407"/>
                </a:lnTo>
                <a:lnTo>
                  <a:pt x="12285" y="400"/>
                </a:lnTo>
                <a:lnTo>
                  <a:pt x="12276" y="379"/>
                </a:lnTo>
                <a:lnTo>
                  <a:pt x="12271" y="355"/>
                </a:lnTo>
                <a:lnTo>
                  <a:pt x="12268" y="328"/>
                </a:lnTo>
                <a:lnTo>
                  <a:pt x="12271" y="300"/>
                </a:lnTo>
                <a:lnTo>
                  <a:pt x="12276" y="276"/>
                </a:lnTo>
                <a:lnTo>
                  <a:pt x="12286" y="256"/>
                </a:lnTo>
                <a:lnTo>
                  <a:pt x="12298" y="238"/>
                </a:lnTo>
                <a:lnTo>
                  <a:pt x="12314" y="224"/>
                </a:lnTo>
                <a:lnTo>
                  <a:pt x="12331" y="213"/>
                </a:lnTo>
                <a:lnTo>
                  <a:pt x="12350" y="204"/>
                </a:lnTo>
                <a:lnTo>
                  <a:pt x="12370" y="198"/>
                </a:lnTo>
                <a:lnTo>
                  <a:pt x="12412" y="190"/>
                </a:lnTo>
                <a:lnTo>
                  <a:pt x="12452" y="188"/>
                </a:lnTo>
                <a:lnTo>
                  <a:pt x="12504" y="190"/>
                </a:lnTo>
                <a:lnTo>
                  <a:pt x="12545" y="197"/>
                </a:lnTo>
                <a:lnTo>
                  <a:pt x="12595" y="207"/>
                </a:lnTo>
                <a:lnTo>
                  <a:pt x="12602" y="212"/>
                </a:lnTo>
                <a:lnTo>
                  <a:pt x="12603" y="218"/>
                </a:lnTo>
                <a:lnTo>
                  <a:pt x="12603" y="221"/>
                </a:lnTo>
                <a:lnTo>
                  <a:pt x="12596" y="267"/>
                </a:lnTo>
                <a:lnTo>
                  <a:pt x="12595" y="271"/>
                </a:lnTo>
                <a:lnTo>
                  <a:pt x="12592" y="274"/>
                </a:lnTo>
                <a:lnTo>
                  <a:pt x="12586" y="276"/>
                </a:lnTo>
                <a:lnTo>
                  <a:pt x="12583" y="276"/>
                </a:lnTo>
                <a:lnTo>
                  <a:pt x="12539" y="267"/>
                </a:lnTo>
                <a:lnTo>
                  <a:pt x="12503" y="262"/>
                </a:lnTo>
                <a:lnTo>
                  <a:pt x="12465" y="261"/>
                </a:lnTo>
                <a:lnTo>
                  <a:pt x="12428" y="264"/>
                </a:lnTo>
                <a:lnTo>
                  <a:pt x="12412" y="267"/>
                </a:lnTo>
                <a:lnTo>
                  <a:pt x="12397" y="272"/>
                </a:lnTo>
                <a:lnTo>
                  <a:pt x="12384" y="281"/>
                </a:lnTo>
                <a:lnTo>
                  <a:pt x="12375" y="291"/>
                </a:lnTo>
                <a:lnTo>
                  <a:pt x="12369" y="305"/>
                </a:lnTo>
                <a:lnTo>
                  <a:pt x="12366" y="321"/>
                </a:lnTo>
                <a:lnTo>
                  <a:pt x="12370" y="339"/>
                </a:lnTo>
                <a:lnTo>
                  <a:pt x="12375" y="353"/>
                </a:lnTo>
                <a:lnTo>
                  <a:pt x="12385" y="363"/>
                </a:lnTo>
                <a:lnTo>
                  <a:pt x="12399" y="371"/>
                </a:lnTo>
                <a:lnTo>
                  <a:pt x="12432" y="379"/>
                </a:lnTo>
                <a:lnTo>
                  <a:pt x="12469" y="386"/>
                </a:lnTo>
                <a:lnTo>
                  <a:pt x="12505" y="392"/>
                </a:lnTo>
                <a:lnTo>
                  <a:pt x="12540" y="401"/>
                </a:lnTo>
                <a:lnTo>
                  <a:pt x="12557" y="407"/>
                </a:lnTo>
                <a:lnTo>
                  <a:pt x="12572" y="416"/>
                </a:lnTo>
                <a:lnTo>
                  <a:pt x="12586" y="427"/>
                </a:lnTo>
                <a:lnTo>
                  <a:pt x="12597" y="440"/>
                </a:lnTo>
                <a:lnTo>
                  <a:pt x="12607" y="455"/>
                </a:lnTo>
                <a:lnTo>
                  <a:pt x="12615" y="475"/>
                </a:lnTo>
                <a:lnTo>
                  <a:pt x="12618" y="498"/>
                </a:lnTo>
                <a:lnTo>
                  <a:pt x="12621" y="524"/>
                </a:lnTo>
                <a:close/>
                <a:moveTo>
                  <a:pt x="427" y="2534"/>
                </a:moveTo>
                <a:lnTo>
                  <a:pt x="427" y="2567"/>
                </a:lnTo>
                <a:lnTo>
                  <a:pt x="425" y="2599"/>
                </a:lnTo>
                <a:lnTo>
                  <a:pt x="421" y="2628"/>
                </a:lnTo>
                <a:lnTo>
                  <a:pt x="415" y="2655"/>
                </a:lnTo>
                <a:lnTo>
                  <a:pt x="404" y="2682"/>
                </a:lnTo>
                <a:lnTo>
                  <a:pt x="392" y="2704"/>
                </a:lnTo>
                <a:lnTo>
                  <a:pt x="384" y="2715"/>
                </a:lnTo>
                <a:lnTo>
                  <a:pt x="376" y="2725"/>
                </a:lnTo>
                <a:lnTo>
                  <a:pt x="354" y="2742"/>
                </a:lnTo>
                <a:lnTo>
                  <a:pt x="328" y="2756"/>
                </a:lnTo>
                <a:lnTo>
                  <a:pt x="296" y="2766"/>
                </a:lnTo>
                <a:lnTo>
                  <a:pt x="258" y="2772"/>
                </a:lnTo>
                <a:lnTo>
                  <a:pt x="214" y="2775"/>
                </a:lnTo>
                <a:lnTo>
                  <a:pt x="170" y="2772"/>
                </a:lnTo>
                <a:lnTo>
                  <a:pt x="132" y="2766"/>
                </a:lnTo>
                <a:lnTo>
                  <a:pt x="100" y="2756"/>
                </a:lnTo>
                <a:lnTo>
                  <a:pt x="74" y="2742"/>
                </a:lnTo>
                <a:lnTo>
                  <a:pt x="53" y="2725"/>
                </a:lnTo>
                <a:lnTo>
                  <a:pt x="35" y="2704"/>
                </a:lnTo>
                <a:lnTo>
                  <a:pt x="29" y="2693"/>
                </a:lnTo>
                <a:lnTo>
                  <a:pt x="23" y="2682"/>
                </a:lnTo>
                <a:lnTo>
                  <a:pt x="14" y="2655"/>
                </a:lnTo>
                <a:lnTo>
                  <a:pt x="8" y="2628"/>
                </a:lnTo>
                <a:lnTo>
                  <a:pt x="5" y="2613"/>
                </a:lnTo>
                <a:lnTo>
                  <a:pt x="3" y="2599"/>
                </a:lnTo>
                <a:lnTo>
                  <a:pt x="0" y="2567"/>
                </a:lnTo>
                <a:lnTo>
                  <a:pt x="0" y="2534"/>
                </a:lnTo>
                <a:lnTo>
                  <a:pt x="0" y="2500"/>
                </a:lnTo>
                <a:lnTo>
                  <a:pt x="3" y="2469"/>
                </a:lnTo>
                <a:lnTo>
                  <a:pt x="14" y="2411"/>
                </a:lnTo>
                <a:lnTo>
                  <a:pt x="23" y="2386"/>
                </a:lnTo>
                <a:lnTo>
                  <a:pt x="35" y="2363"/>
                </a:lnTo>
                <a:lnTo>
                  <a:pt x="53" y="2343"/>
                </a:lnTo>
                <a:lnTo>
                  <a:pt x="74" y="2325"/>
                </a:lnTo>
                <a:lnTo>
                  <a:pt x="100" y="2310"/>
                </a:lnTo>
                <a:lnTo>
                  <a:pt x="132" y="2300"/>
                </a:lnTo>
                <a:lnTo>
                  <a:pt x="170" y="2294"/>
                </a:lnTo>
                <a:lnTo>
                  <a:pt x="214" y="2293"/>
                </a:lnTo>
                <a:lnTo>
                  <a:pt x="258" y="2294"/>
                </a:lnTo>
                <a:lnTo>
                  <a:pt x="296" y="2300"/>
                </a:lnTo>
                <a:lnTo>
                  <a:pt x="328" y="2310"/>
                </a:lnTo>
                <a:lnTo>
                  <a:pt x="354" y="2325"/>
                </a:lnTo>
                <a:lnTo>
                  <a:pt x="376" y="2343"/>
                </a:lnTo>
                <a:lnTo>
                  <a:pt x="392" y="2363"/>
                </a:lnTo>
                <a:lnTo>
                  <a:pt x="404" y="2386"/>
                </a:lnTo>
                <a:lnTo>
                  <a:pt x="415" y="2411"/>
                </a:lnTo>
                <a:lnTo>
                  <a:pt x="421" y="2440"/>
                </a:lnTo>
                <a:lnTo>
                  <a:pt x="425" y="2469"/>
                </a:lnTo>
                <a:lnTo>
                  <a:pt x="427" y="2500"/>
                </a:lnTo>
                <a:lnTo>
                  <a:pt x="427" y="2534"/>
                </a:lnTo>
                <a:close/>
                <a:moveTo>
                  <a:pt x="325" y="2534"/>
                </a:moveTo>
                <a:lnTo>
                  <a:pt x="324" y="2484"/>
                </a:lnTo>
                <a:lnTo>
                  <a:pt x="320" y="2442"/>
                </a:lnTo>
                <a:lnTo>
                  <a:pt x="315" y="2424"/>
                </a:lnTo>
                <a:lnTo>
                  <a:pt x="309" y="2408"/>
                </a:lnTo>
                <a:lnTo>
                  <a:pt x="301" y="2395"/>
                </a:lnTo>
                <a:lnTo>
                  <a:pt x="290" y="2385"/>
                </a:lnTo>
                <a:lnTo>
                  <a:pt x="276" y="2376"/>
                </a:lnTo>
                <a:lnTo>
                  <a:pt x="260" y="2369"/>
                </a:lnTo>
                <a:lnTo>
                  <a:pt x="238" y="2366"/>
                </a:lnTo>
                <a:lnTo>
                  <a:pt x="214" y="2364"/>
                </a:lnTo>
                <a:lnTo>
                  <a:pt x="189" y="2366"/>
                </a:lnTo>
                <a:lnTo>
                  <a:pt x="169" y="2369"/>
                </a:lnTo>
                <a:lnTo>
                  <a:pt x="151" y="2376"/>
                </a:lnTo>
                <a:lnTo>
                  <a:pt x="137" y="2385"/>
                </a:lnTo>
                <a:lnTo>
                  <a:pt x="127" y="2395"/>
                </a:lnTo>
                <a:lnTo>
                  <a:pt x="118" y="2408"/>
                </a:lnTo>
                <a:lnTo>
                  <a:pt x="112" y="2424"/>
                </a:lnTo>
                <a:lnTo>
                  <a:pt x="107" y="2442"/>
                </a:lnTo>
                <a:lnTo>
                  <a:pt x="105" y="2461"/>
                </a:lnTo>
                <a:lnTo>
                  <a:pt x="103" y="2484"/>
                </a:lnTo>
                <a:lnTo>
                  <a:pt x="102" y="2534"/>
                </a:lnTo>
                <a:lnTo>
                  <a:pt x="103" y="2584"/>
                </a:lnTo>
                <a:lnTo>
                  <a:pt x="107" y="2625"/>
                </a:lnTo>
                <a:lnTo>
                  <a:pt x="112" y="2643"/>
                </a:lnTo>
                <a:lnTo>
                  <a:pt x="118" y="2659"/>
                </a:lnTo>
                <a:lnTo>
                  <a:pt x="127" y="2672"/>
                </a:lnTo>
                <a:lnTo>
                  <a:pt x="137" y="2683"/>
                </a:lnTo>
                <a:lnTo>
                  <a:pt x="151" y="2692"/>
                </a:lnTo>
                <a:lnTo>
                  <a:pt x="169" y="2698"/>
                </a:lnTo>
                <a:lnTo>
                  <a:pt x="189" y="2702"/>
                </a:lnTo>
                <a:lnTo>
                  <a:pt x="214" y="2703"/>
                </a:lnTo>
                <a:lnTo>
                  <a:pt x="238" y="2702"/>
                </a:lnTo>
                <a:lnTo>
                  <a:pt x="260" y="2698"/>
                </a:lnTo>
                <a:lnTo>
                  <a:pt x="276" y="2692"/>
                </a:lnTo>
                <a:lnTo>
                  <a:pt x="290" y="2683"/>
                </a:lnTo>
                <a:lnTo>
                  <a:pt x="301" y="2672"/>
                </a:lnTo>
                <a:lnTo>
                  <a:pt x="309" y="2659"/>
                </a:lnTo>
                <a:lnTo>
                  <a:pt x="315" y="2643"/>
                </a:lnTo>
                <a:lnTo>
                  <a:pt x="320" y="2625"/>
                </a:lnTo>
                <a:lnTo>
                  <a:pt x="323" y="2605"/>
                </a:lnTo>
                <a:lnTo>
                  <a:pt x="324" y="2584"/>
                </a:lnTo>
                <a:lnTo>
                  <a:pt x="325" y="2534"/>
                </a:lnTo>
                <a:close/>
                <a:moveTo>
                  <a:pt x="783" y="2741"/>
                </a:moveTo>
                <a:lnTo>
                  <a:pt x="784" y="2745"/>
                </a:lnTo>
                <a:lnTo>
                  <a:pt x="781" y="2751"/>
                </a:lnTo>
                <a:lnTo>
                  <a:pt x="774" y="2756"/>
                </a:lnTo>
                <a:lnTo>
                  <a:pt x="735" y="2766"/>
                </a:lnTo>
                <a:lnTo>
                  <a:pt x="703" y="2770"/>
                </a:lnTo>
                <a:lnTo>
                  <a:pt x="665" y="2772"/>
                </a:lnTo>
                <a:lnTo>
                  <a:pt x="633" y="2771"/>
                </a:lnTo>
                <a:lnTo>
                  <a:pt x="604" y="2765"/>
                </a:lnTo>
                <a:lnTo>
                  <a:pt x="580" y="2755"/>
                </a:lnTo>
                <a:lnTo>
                  <a:pt x="559" y="2742"/>
                </a:lnTo>
                <a:lnTo>
                  <a:pt x="552" y="2733"/>
                </a:lnTo>
                <a:lnTo>
                  <a:pt x="544" y="2723"/>
                </a:lnTo>
                <a:lnTo>
                  <a:pt x="538" y="2713"/>
                </a:lnTo>
                <a:lnTo>
                  <a:pt x="533" y="2701"/>
                </a:lnTo>
                <a:lnTo>
                  <a:pt x="527" y="2673"/>
                </a:lnTo>
                <a:lnTo>
                  <a:pt x="524" y="2641"/>
                </a:lnTo>
                <a:lnTo>
                  <a:pt x="524" y="2178"/>
                </a:lnTo>
                <a:lnTo>
                  <a:pt x="525" y="2172"/>
                </a:lnTo>
                <a:lnTo>
                  <a:pt x="528" y="2168"/>
                </a:lnTo>
                <a:lnTo>
                  <a:pt x="538" y="2163"/>
                </a:lnTo>
                <a:lnTo>
                  <a:pt x="610" y="2148"/>
                </a:lnTo>
                <a:lnTo>
                  <a:pt x="612" y="2148"/>
                </a:lnTo>
                <a:lnTo>
                  <a:pt x="621" y="2152"/>
                </a:lnTo>
                <a:lnTo>
                  <a:pt x="624" y="2157"/>
                </a:lnTo>
                <a:lnTo>
                  <a:pt x="624" y="2162"/>
                </a:lnTo>
                <a:lnTo>
                  <a:pt x="624" y="2304"/>
                </a:lnTo>
                <a:lnTo>
                  <a:pt x="757" y="2304"/>
                </a:lnTo>
                <a:lnTo>
                  <a:pt x="767" y="2306"/>
                </a:lnTo>
                <a:lnTo>
                  <a:pt x="770" y="2312"/>
                </a:lnTo>
                <a:lnTo>
                  <a:pt x="771" y="2317"/>
                </a:lnTo>
                <a:lnTo>
                  <a:pt x="771" y="2364"/>
                </a:lnTo>
                <a:lnTo>
                  <a:pt x="770" y="2369"/>
                </a:lnTo>
                <a:lnTo>
                  <a:pt x="767" y="2374"/>
                </a:lnTo>
                <a:lnTo>
                  <a:pt x="762" y="2377"/>
                </a:lnTo>
                <a:lnTo>
                  <a:pt x="757" y="2378"/>
                </a:lnTo>
                <a:lnTo>
                  <a:pt x="624" y="2378"/>
                </a:lnTo>
                <a:lnTo>
                  <a:pt x="624" y="2641"/>
                </a:lnTo>
                <a:lnTo>
                  <a:pt x="625" y="2657"/>
                </a:lnTo>
                <a:lnTo>
                  <a:pt x="628" y="2668"/>
                </a:lnTo>
                <a:lnTo>
                  <a:pt x="633" y="2678"/>
                </a:lnTo>
                <a:lnTo>
                  <a:pt x="640" y="2686"/>
                </a:lnTo>
                <a:lnTo>
                  <a:pt x="649" y="2692"/>
                </a:lnTo>
                <a:lnTo>
                  <a:pt x="660" y="2696"/>
                </a:lnTo>
                <a:lnTo>
                  <a:pt x="673" y="2698"/>
                </a:lnTo>
                <a:lnTo>
                  <a:pt x="689" y="2698"/>
                </a:lnTo>
                <a:lnTo>
                  <a:pt x="730" y="2696"/>
                </a:lnTo>
                <a:lnTo>
                  <a:pt x="761" y="2689"/>
                </a:lnTo>
                <a:lnTo>
                  <a:pt x="764" y="2689"/>
                </a:lnTo>
                <a:lnTo>
                  <a:pt x="770" y="2692"/>
                </a:lnTo>
                <a:lnTo>
                  <a:pt x="774" y="2698"/>
                </a:lnTo>
                <a:lnTo>
                  <a:pt x="783" y="2741"/>
                </a:lnTo>
                <a:close/>
                <a:moveTo>
                  <a:pt x="1263" y="2751"/>
                </a:moveTo>
                <a:lnTo>
                  <a:pt x="1263" y="2756"/>
                </a:lnTo>
                <a:lnTo>
                  <a:pt x="1259" y="2760"/>
                </a:lnTo>
                <a:lnTo>
                  <a:pt x="1255" y="2762"/>
                </a:lnTo>
                <a:lnTo>
                  <a:pt x="1250" y="2764"/>
                </a:lnTo>
                <a:lnTo>
                  <a:pt x="1178" y="2764"/>
                </a:lnTo>
                <a:lnTo>
                  <a:pt x="1172" y="2762"/>
                </a:lnTo>
                <a:lnTo>
                  <a:pt x="1168" y="2760"/>
                </a:lnTo>
                <a:lnTo>
                  <a:pt x="1166" y="2756"/>
                </a:lnTo>
                <a:lnTo>
                  <a:pt x="1164" y="2751"/>
                </a:lnTo>
                <a:lnTo>
                  <a:pt x="1164" y="2432"/>
                </a:lnTo>
                <a:lnTo>
                  <a:pt x="1163" y="2415"/>
                </a:lnTo>
                <a:lnTo>
                  <a:pt x="1161" y="2401"/>
                </a:lnTo>
                <a:lnTo>
                  <a:pt x="1155" y="2388"/>
                </a:lnTo>
                <a:lnTo>
                  <a:pt x="1149" y="2380"/>
                </a:lnTo>
                <a:lnTo>
                  <a:pt x="1139" y="2372"/>
                </a:lnTo>
                <a:lnTo>
                  <a:pt x="1127" y="2368"/>
                </a:lnTo>
                <a:lnTo>
                  <a:pt x="1111" y="2364"/>
                </a:lnTo>
                <a:lnTo>
                  <a:pt x="1094" y="2364"/>
                </a:lnTo>
                <a:lnTo>
                  <a:pt x="1046" y="2367"/>
                </a:lnTo>
                <a:lnTo>
                  <a:pt x="1003" y="2372"/>
                </a:lnTo>
                <a:lnTo>
                  <a:pt x="961" y="2381"/>
                </a:lnTo>
                <a:lnTo>
                  <a:pt x="961" y="2751"/>
                </a:lnTo>
                <a:lnTo>
                  <a:pt x="960" y="2756"/>
                </a:lnTo>
                <a:lnTo>
                  <a:pt x="958" y="2760"/>
                </a:lnTo>
                <a:lnTo>
                  <a:pt x="954" y="2762"/>
                </a:lnTo>
                <a:lnTo>
                  <a:pt x="949" y="2764"/>
                </a:lnTo>
                <a:lnTo>
                  <a:pt x="876" y="2764"/>
                </a:lnTo>
                <a:lnTo>
                  <a:pt x="866" y="2760"/>
                </a:lnTo>
                <a:lnTo>
                  <a:pt x="863" y="2756"/>
                </a:lnTo>
                <a:lnTo>
                  <a:pt x="862" y="2751"/>
                </a:lnTo>
                <a:lnTo>
                  <a:pt x="862" y="2134"/>
                </a:lnTo>
                <a:lnTo>
                  <a:pt x="862" y="2128"/>
                </a:lnTo>
                <a:lnTo>
                  <a:pt x="864" y="2124"/>
                </a:lnTo>
                <a:lnTo>
                  <a:pt x="876" y="2119"/>
                </a:lnTo>
                <a:lnTo>
                  <a:pt x="946" y="2105"/>
                </a:lnTo>
                <a:lnTo>
                  <a:pt x="949" y="2105"/>
                </a:lnTo>
                <a:lnTo>
                  <a:pt x="954" y="2105"/>
                </a:lnTo>
                <a:lnTo>
                  <a:pt x="958" y="2107"/>
                </a:lnTo>
                <a:lnTo>
                  <a:pt x="960" y="2112"/>
                </a:lnTo>
                <a:lnTo>
                  <a:pt x="961" y="2118"/>
                </a:lnTo>
                <a:lnTo>
                  <a:pt x="961" y="2262"/>
                </a:lnTo>
                <a:lnTo>
                  <a:pt x="951" y="2315"/>
                </a:lnTo>
                <a:lnTo>
                  <a:pt x="1029" y="2299"/>
                </a:lnTo>
                <a:lnTo>
                  <a:pt x="1071" y="2294"/>
                </a:lnTo>
                <a:lnTo>
                  <a:pt x="1110" y="2293"/>
                </a:lnTo>
                <a:lnTo>
                  <a:pt x="1145" y="2294"/>
                </a:lnTo>
                <a:lnTo>
                  <a:pt x="1177" y="2299"/>
                </a:lnTo>
                <a:lnTo>
                  <a:pt x="1203" y="2306"/>
                </a:lnTo>
                <a:lnTo>
                  <a:pt x="1225" y="2319"/>
                </a:lnTo>
                <a:lnTo>
                  <a:pt x="1234" y="2327"/>
                </a:lnTo>
                <a:lnTo>
                  <a:pt x="1241" y="2337"/>
                </a:lnTo>
                <a:lnTo>
                  <a:pt x="1254" y="2358"/>
                </a:lnTo>
                <a:lnTo>
                  <a:pt x="1260" y="2386"/>
                </a:lnTo>
                <a:lnTo>
                  <a:pt x="1263" y="2419"/>
                </a:lnTo>
                <a:lnTo>
                  <a:pt x="1263" y="2751"/>
                </a:lnTo>
                <a:close/>
                <a:moveTo>
                  <a:pt x="1780" y="2526"/>
                </a:moveTo>
                <a:lnTo>
                  <a:pt x="1780" y="2546"/>
                </a:lnTo>
                <a:lnTo>
                  <a:pt x="1779" y="2567"/>
                </a:lnTo>
                <a:lnTo>
                  <a:pt x="1775" y="2579"/>
                </a:lnTo>
                <a:lnTo>
                  <a:pt x="1770" y="2582"/>
                </a:lnTo>
                <a:lnTo>
                  <a:pt x="1764" y="2584"/>
                </a:lnTo>
                <a:lnTo>
                  <a:pt x="1459" y="2584"/>
                </a:lnTo>
                <a:lnTo>
                  <a:pt x="1462" y="2613"/>
                </a:lnTo>
                <a:lnTo>
                  <a:pt x="1468" y="2636"/>
                </a:lnTo>
                <a:lnTo>
                  <a:pt x="1478" y="2655"/>
                </a:lnTo>
                <a:lnTo>
                  <a:pt x="1492" y="2672"/>
                </a:lnTo>
                <a:lnTo>
                  <a:pt x="1502" y="2679"/>
                </a:lnTo>
                <a:lnTo>
                  <a:pt x="1512" y="2687"/>
                </a:lnTo>
                <a:lnTo>
                  <a:pt x="1537" y="2696"/>
                </a:lnTo>
                <a:lnTo>
                  <a:pt x="1569" y="2702"/>
                </a:lnTo>
                <a:lnTo>
                  <a:pt x="1605" y="2703"/>
                </a:lnTo>
                <a:lnTo>
                  <a:pt x="1643" y="2701"/>
                </a:lnTo>
                <a:lnTo>
                  <a:pt x="1676" y="2696"/>
                </a:lnTo>
                <a:lnTo>
                  <a:pt x="1730" y="2682"/>
                </a:lnTo>
                <a:lnTo>
                  <a:pt x="1733" y="2682"/>
                </a:lnTo>
                <a:lnTo>
                  <a:pt x="1735" y="2682"/>
                </a:lnTo>
                <a:lnTo>
                  <a:pt x="1741" y="2683"/>
                </a:lnTo>
                <a:lnTo>
                  <a:pt x="1746" y="2692"/>
                </a:lnTo>
                <a:lnTo>
                  <a:pt x="1757" y="2732"/>
                </a:lnTo>
                <a:lnTo>
                  <a:pt x="1758" y="2733"/>
                </a:lnTo>
                <a:lnTo>
                  <a:pt x="1758" y="2736"/>
                </a:lnTo>
                <a:lnTo>
                  <a:pt x="1755" y="2744"/>
                </a:lnTo>
                <a:lnTo>
                  <a:pt x="1748" y="2747"/>
                </a:lnTo>
                <a:lnTo>
                  <a:pt x="1719" y="2757"/>
                </a:lnTo>
                <a:lnTo>
                  <a:pt x="1682" y="2766"/>
                </a:lnTo>
                <a:lnTo>
                  <a:pt x="1639" y="2772"/>
                </a:lnTo>
                <a:lnTo>
                  <a:pt x="1591" y="2775"/>
                </a:lnTo>
                <a:lnTo>
                  <a:pt x="1561" y="2774"/>
                </a:lnTo>
                <a:lnTo>
                  <a:pt x="1532" y="2771"/>
                </a:lnTo>
                <a:lnTo>
                  <a:pt x="1483" y="2761"/>
                </a:lnTo>
                <a:lnTo>
                  <a:pt x="1462" y="2752"/>
                </a:lnTo>
                <a:lnTo>
                  <a:pt x="1443" y="2744"/>
                </a:lnTo>
                <a:lnTo>
                  <a:pt x="1425" y="2731"/>
                </a:lnTo>
                <a:lnTo>
                  <a:pt x="1411" y="2717"/>
                </a:lnTo>
                <a:lnTo>
                  <a:pt x="1387" y="2684"/>
                </a:lnTo>
                <a:lnTo>
                  <a:pt x="1379" y="2664"/>
                </a:lnTo>
                <a:lnTo>
                  <a:pt x="1371" y="2643"/>
                </a:lnTo>
                <a:lnTo>
                  <a:pt x="1361" y="2594"/>
                </a:lnTo>
                <a:lnTo>
                  <a:pt x="1360" y="2565"/>
                </a:lnTo>
                <a:lnTo>
                  <a:pt x="1358" y="2534"/>
                </a:lnTo>
                <a:lnTo>
                  <a:pt x="1360" y="2497"/>
                </a:lnTo>
                <a:lnTo>
                  <a:pt x="1362" y="2461"/>
                </a:lnTo>
                <a:lnTo>
                  <a:pt x="1367" y="2430"/>
                </a:lnTo>
                <a:lnTo>
                  <a:pt x="1376" y="2401"/>
                </a:lnTo>
                <a:lnTo>
                  <a:pt x="1386" y="2376"/>
                </a:lnTo>
                <a:lnTo>
                  <a:pt x="1400" y="2354"/>
                </a:lnTo>
                <a:lnTo>
                  <a:pt x="1418" y="2335"/>
                </a:lnTo>
                <a:lnTo>
                  <a:pt x="1428" y="2327"/>
                </a:lnTo>
                <a:lnTo>
                  <a:pt x="1439" y="2320"/>
                </a:lnTo>
                <a:lnTo>
                  <a:pt x="1465" y="2308"/>
                </a:lnTo>
                <a:lnTo>
                  <a:pt x="1496" y="2299"/>
                </a:lnTo>
                <a:lnTo>
                  <a:pt x="1531" y="2294"/>
                </a:lnTo>
                <a:lnTo>
                  <a:pt x="1571" y="2293"/>
                </a:lnTo>
                <a:lnTo>
                  <a:pt x="1603" y="2293"/>
                </a:lnTo>
                <a:lnTo>
                  <a:pt x="1632" y="2296"/>
                </a:lnTo>
                <a:lnTo>
                  <a:pt x="1657" y="2303"/>
                </a:lnTo>
                <a:lnTo>
                  <a:pt x="1680" y="2310"/>
                </a:lnTo>
                <a:lnTo>
                  <a:pt x="1717" y="2332"/>
                </a:lnTo>
                <a:lnTo>
                  <a:pt x="1731" y="2346"/>
                </a:lnTo>
                <a:lnTo>
                  <a:pt x="1744" y="2362"/>
                </a:lnTo>
                <a:lnTo>
                  <a:pt x="1754" y="2377"/>
                </a:lnTo>
                <a:lnTo>
                  <a:pt x="1762" y="2395"/>
                </a:lnTo>
                <a:lnTo>
                  <a:pt x="1768" y="2414"/>
                </a:lnTo>
                <a:lnTo>
                  <a:pt x="1773" y="2432"/>
                </a:lnTo>
                <a:lnTo>
                  <a:pt x="1779" y="2476"/>
                </a:lnTo>
                <a:lnTo>
                  <a:pt x="1780" y="2526"/>
                </a:lnTo>
                <a:close/>
                <a:moveTo>
                  <a:pt x="1680" y="2514"/>
                </a:moveTo>
                <a:lnTo>
                  <a:pt x="1678" y="2471"/>
                </a:lnTo>
                <a:lnTo>
                  <a:pt x="1672" y="2431"/>
                </a:lnTo>
                <a:lnTo>
                  <a:pt x="1666" y="2414"/>
                </a:lnTo>
                <a:lnTo>
                  <a:pt x="1658" y="2398"/>
                </a:lnTo>
                <a:lnTo>
                  <a:pt x="1649" y="2387"/>
                </a:lnTo>
                <a:lnTo>
                  <a:pt x="1638" y="2378"/>
                </a:lnTo>
                <a:lnTo>
                  <a:pt x="1626" y="2371"/>
                </a:lnTo>
                <a:lnTo>
                  <a:pt x="1609" y="2367"/>
                </a:lnTo>
                <a:lnTo>
                  <a:pt x="1591" y="2363"/>
                </a:lnTo>
                <a:lnTo>
                  <a:pt x="1571" y="2363"/>
                </a:lnTo>
                <a:lnTo>
                  <a:pt x="1549" y="2363"/>
                </a:lnTo>
                <a:lnTo>
                  <a:pt x="1530" y="2367"/>
                </a:lnTo>
                <a:lnTo>
                  <a:pt x="1513" y="2371"/>
                </a:lnTo>
                <a:lnTo>
                  <a:pt x="1499" y="2378"/>
                </a:lnTo>
                <a:lnTo>
                  <a:pt x="1488" y="2387"/>
                </a:lnTo>
                <a:lnTo>
                  <a:pt x="1479" y="2398"/>
                </a:lnTo>
                <a:lnTo>
                  <a:pt x="1467" y="2430"/>
                </a:lnTo>
                <a:lnTo>
                  <a:pt x="1463" y="2450"/>
                </a:lnTo>
                <a:lnTo>
                  <a:pt x="1460" y="2471"/>
                </a:lnTo>
                <a:lnTo>
                  <a:pt x="1459" y="2516"/>
                </a:lnTo>
                <a:lnTo>
                  <a:pt x="1680" y="2514"/>
                </a:lnTo>
                <a:close/>
                <a:moveTo>
                  <a:pt x="2127" y="2358"/>
                </a:moveTo>
                <a:lnTo>
                  <a:pt x="2127" y="2363"/>
                </a:lnTo>
                <a:lnTo>
                  <a:pt x="2125" y="2367"/>
                </a:lnTo>
                <a:lnTo>
                  <a:pt x="2121" y="2369"/>
                </a:lnTo>
                <a:lnTo>
                  <a:pt x="2114" y="2371"/>
                </a:lnTo>
                <a:lnTo>
                  <a:pt x="2075" y="2372"/>
                </a:lnTo>
                <a:lnTo>
                  <a:pt x="2040" y="2374"/>
                </a:lnTo>
                <a:lnTo>
                  <a:pt x="1981" y="2385"/>
                </a:lnTo>
                <a:lnTo>
                  <a:pt x="1981" y="2751"/>
                </a:lnTo>
                <a:lnTo>
                  <a:pt x="1980" y="2756"/>
                </a:lnTo>
                <a:lnTo>
                  <a:pt x="1977" y="2760"/>
                </a:lnTo>
                <a:lnTo>
                  <a:pt x="1973" y="2762"/>
                </a:lnTo>
                <a:lnTo>
                  <a:pt x="1967" y="2764"/>
                </a:lnTo>
                <a:lnTo>
                  <a:pt x="1895" y="2764"/>
                </a:lnTo>
                <a:lnTo>
                  <a:pt x="1886" y="2760"/>
                </a:lnTo>
                <a:lnTo>
                  <a:pt x="1883" y="2756"/>
                </a:lnTo>
                <a:lnTo>
                  <a:pt x="1881" y="2751"/>
                </a:lnTo>
                <a:lnTo>
                  <a:pt x="1881" y="2377"/>
                </a:lnTo>
                <a:lnTo>
                  <a:pt x="1884" y="2354"/>
                </a:lnTo>
                <a:lnTo>
                  <a:pt x="1888" y="2346"/>
                </a:lnTo>
                <a:lnTo>
                  <a:pt x="1894" y="2339"/>
                </a:lnTo>
                <a:lnTo>
                  <a:pt x="1910" y="2327"/>
                </a:lnTo>
                <a:lnTo>
                  <a:pt x="1934" y="2318"/>
                </a:lnTo>
                <a:lnTo>
                  <a:pt x="1967" y="2308"/>
                </a:lnTo>
                <a:lnTo>
                  <a:pt x="2005" y="2300"/>
                </a:lnTo>
                <a:lnTo>
                  <a:pt x="2083" y="2293"/>
                </a:lnTo>
                <a:lnTo>
                  <a:pt x="2097" y="2293"/>
                </a:lnTo>
                <a:lnTo>
                  <a:pt x="2109" y="2293"/>
                </a:lnTo>
                <a:lnTo>
                  <a:pt x="2117" y="2295"/>
                </a:lnTo>
                <a:lnTo>
                  <a:pt x="2123" y="2298"/>
                </a:lnTo>
                <a:lnTo>
                  <a:pt x="2126" y="2301"/>
                </a:lnTo>
                <a:lnTo>
                  <a:pt x="2127" y="2308"/>
                </a:lnTo>
                <a:lnTo>
                  <a:pt x="2127" y="2358"/>
                </a:lnTo>
                <a:close/>
                <a:moveTo>
                  <a:pt x="3070" y="2751"/>
                </a:moveTo>
                <a:lnTo>
                  <a:pt x="3068" y="2755"/>
                </a:lnTo>
                <a:lnTo>
                  <a:pt x="3066" y="2760"/>
                </a:lnTo>
                <a:lnTo>
                  <a:pt x="3056" y="2764"/>
                </a:lnTo>
                <a:lnTo>
                  <a:pt x="2889" y="2764"/>
                </a:lnTo>
                <a:lnTo>
                  <a:pt x="2879" y="2759"/>
                </a:lnTo>
                <a:lnTo>
                  <a:pt x="2873" y="2750"/>
                </a:lnTo>
                <a:lnTo>
                  <a:pt x="2617" y="2199"/>
                </a:lnTo>
                <a:lnTo>
                  <a:pt x="2587" y="2199"/>
                </a:lnTo>
                <a:lnTo>
                  <a:pt x="2592" y="2751"/>
                </a:lnTo>
                <a:lnTo>
                  <a:pt x="2591" y="2755"/>
                </a:lnTo>
                <a:lnTo>
                  <a:pt x="2588" y="2760"/>
                </a:lnTo>
                <a:lnTo>
                  <a:pt x="2578" y="2764"/>
                </a:lnTo>
                <a:lnTo>
                  <a:pt x="2500" y="2764"/>
                </a:lnTo>
                <a:lnTo>
                  <a:pt x="2490" y="2760"/>
                </a:lnTo>
                <a:lnTo>
                  <a:pt x="2486" y="2751"/>
                </a:lnTo>
                <a:lnTo>
                  <a:pt x="2486" y="2130"/>
                </a:lnTo>
                <a:lnTo>
                  <a:pt x="2486" y="2125"/>
                </a:lnTo>
                <a:lnTo>
                  <a:pt x="2490" y="2120"/>
                </a:lnTo>
                <a:lnTo>
                  <a:pt x="2500" y="2116"/>
                </a:lnTo>
                <a:lnTo>
                  <a:pt x="2681" y="2116"/>
                </a:lnTo>
                <a:lnTo>
                  <a:pt x="2693" y="2120"/>
                </a:lnTo>
                <a:lnTo>
                  <a:pt x="2699" y="2130"/>
                </a:lnTo>
                <a:lnTo>
                  <a:pt x="2957" y="2694"/>
                </a:lnTo>
                <a:lnTo>
                  <a:pt x="2967" y="2694"/>
                </a:lnTo>
                <a:lnTo>
                  <a:pt x="2965" y="2130"/>
                </a:lnTo>
                <a:lnTo>
                  <a:pt x="2965" y="2124"/>
                </a:lnTo>
                <a:lnTo>
                  <a:pt x="2969" y="2120"/>
                </a:lnTo>
                <a:lnTo>
                  <a:pt x="2974" y="2118"/>
                </a:lnTo>
                <a:lnTo>
                  <a:pt x="2979" y="2116"/>
                </a:lnTo>
                <a:lnTo>
                  <a:pt x="3054" y="2116"/>
                </a:lnTo>
                <a:lnTo>
                  <a:pt x="3061" y="2118"/>
                </a:lnTo>
                <a:lnTo>
                  <a:pt x="3066" y="2120"/>
                </a:lnTo>
                <a:lnTo>
                  <a:pt x="3068" y="2124"/>
                </a:lnTo>
                <a:lnTo>
                  <a:pt x="3070" y="2130"/>
                </a:lnTo>
                <a:lnTo>
                  <a:pt x="3070" y="2751"/>
                </a:lnTo>
                <a:close/>
                <a:moveTo>
                  <a:pt x="3611" y="2534"/>
                </a:moveTo>
                <a:lnTo>
                  <a:pt x="3610" y="2567"/>
                </a:lnTo>
                <a:lnTo>
                  <a:pt x="3608" y="2599"/>
                </a:lnTo>
                <a:lnTo>
                  <a:pt x="3604" y="2628"/>
                </a:lnTo>
                <a:lnTo>
                  <a:pt x="3598" y="2655"/>
                </a:lnTo>
                <a:lnTo>
                  <a:pt x="3589" y="2682"/>
                </a:lnTo>
                <a:lnTo>
                  <a:pt x="3576" y="2704"/>
                </a:lnTo>
                <a:lnTo>
                  <a:pt x="3567" y="2715"/>
                </a:lnTo>
                <a:lnTo>
                  <a:pt x="3558" y="2725"/>
                </a:lnTo>
                <a:lnTo>
                  <a:pt x="3537" y="2742"/>
                </a:lnTo>
                <a:lnTo>
                  <a:pt x="3512" y="2756"/>
                </a:lnTo>
                <a:lnTo>
                  <a:pt x="3479" y="2766"/>
                </a:lnTo>
                <a:lnTo>
                  <a:pt x="3441" y="2772"/>
                </a:lnTo>
                <a:lnTo>
                  <a:pt x="3397" y="2775"/>
                </a:lnTo>
                <a:lnTo>
                  <a:pt x="3354" y="2772"/>
                </a:lnTo>
                <a:lnTo>
                  <a:pt x="3315" y="2766"/>
                </a:lnTo>
                <a:lnTo>
                  <a:pt x="3284" y="2756"/>
                </a:lnTo>
                <a:lnTo>
                  <a:pt x="3257" y="2742"/>
                </a:lnTo>
                <a:lnTo>
                  <a:pt x="3237" y="2725"/>
                </a:lnTo>
                <a:lnTo>
                  <a:pt x="3220" y="2704"/>
                </a:lnTo>
                <a:lnTo>
                  <a:pt x="3212" y="2693"/>
                </a:lnTo>
                <a:lnTo>
                  <a:pt x="3206" y="2682"/>
                </a:lnTo>
                <a:lnTo>
                  <a:pt x="3197" y="2655"/>
                </a:lnTo>
                <a:lnTo>
                  <a:pt x="3191" y="2628"/>
                </a:lnTo>
                <a:lnTo>
                  <a:pt x="3188" y="2613"/>
                </a:lnTo>
                <a:lnTo>
                  <a:pt x="3187" y="2599"/>
                </a:lnTo>
                <a:lnTo>
                  <a:pt x="3184" y="2567"/>
                </a:lnTo>
                <a:lnTo>
                  <a:pt x="3184" y="2534"/>
                </a:lnTo>
                <a:lnTo>
                  <a:pt x="3184" y="2500"/>
                </a:lnTo>
                <a:lnTo>
                  <a:pt x="3187" y="2469"/>
                </a:lnTo>
                <a:lnTo>
                  <a:pt x="3197" y="2411"/>
                </a:lnTo>
                <a:lnTo>
                  <a:pt x="3206" y="2386"/>
                </a:lnTo>
                <a:lnTo>
                  <a:pt x="3220" y="2363"/>
                </a:lnTo>
                <a:lnTo>
                  <a:pt x="3237" y="2343"/>
                </a:lnTo>
                <a:lnTo>
                  <a:pt x="3257" y="2325"/>
                </a:lnTo>
                <a:lnTo>
                  <a:pt x="3284" y="2310"/>
                </a:lnTo>
                <a:lnTo>
                  <a:pt x="3315" y="2300"/>
                </a:lnTo>
                <a:lnTo>
                  <a:pt x="3354" y="2294"/>
                </a:lnTo>
                <a:lnTo>
                  <a:pt x="3397" y="2293"/>
                </a:lnTo>
                <a:lnTo>
                  <a:pt x="3441" y="2294"/>
                </a:lnTo>
                <a:lnTo>
                  <a:pt x="3479" y="2300"/>
                </a:lnTo>
                <a:lnTo>
                  <a:pt x="3512" y="2310"/>
                </a:lnTo>
                <a:lnTo>
                  <a:pt x="3537" y="2325"/>
                </a:lnTo>
                <a:lnTo>
                  <a:pt x="3558" y="2343"/>
                </a:lnTo>
                <a:lnTo>
                  <a:pt x="3576" y="2363"/>
                </a:lnTo>
                <a:lnTo>
                  <a:pt x="3589" y="2386"/>
                </a:lnTo>
                <a:lnTo>
                  <a:pt x="3598" y="2411"/>
                </a:lnTo>
                <a:lnTo>
                  <a:pt x="3604" y="2440"/>
                </a:lnTo>
                <a:lnTo>
                  <a:pt x="3608" y="2469"/>
                </a:lnTo>
                <a:lnTo>
                  <a:pt x="3610" y="2500"/>
                </a:lnTo>
                <a:lnTo>
                  <a:pt x="3611" y="2534"/>
                </a:lnTo>
                <a:close/>
                <a:moveTo>
                  <a:pt x="3508" y="2534"/>
                </a:moveTo>
                <a:lnTo>
                  <a:pt x="3508" y="2484"/>
                </a:lnTo>
                <a:lnTo>
                  <a:pt x="3503" y="2442"/>
                </a:lnTo>
                <a:lnTo>
                  <a:pt x="3499" y="2424"/>
                </a:lnTo>
                <a:lnTo>
                  <a:pt x="3493" y="2408"/>
                </a:lnTo>
                <a:lnTo>
                  <a:pt x="3484" y="2395"/>
                </a:lnTo>
                <a:lnTo>
                  <a:pt x="3474" y="2385"/>
                </a:lnTo>
                <a:lnTo>
                  <a:pt x="3460" y="2376"/>
                </a:lnTo>
                <a:lnTo>
                  <a:pt x="3443" y="2369"/>
                </a:lnTo>
                <a:lnTo>
                  <a:pt x="3422" y="2366"/>
                </a:lnTo>
                <a:lnTo>
                  <a:pt x="3397" y="2364"/>
                </a:lnTo>
                <a:lnTo>
                  <a:pt x="3373" y="2366"/>
                </a:lnTo>
                <a:lnTo>
                  <a:pt x="3352" y="2369"/>
                </a:lnTo>
                <a:lnTo>
                  <a:pt x="3335" y="2376"/>
                </a:lnTo>
                <a:lnTo>
                  <a:pt x="3322" y="2385"/>
                </a:lnTo>
                <a:lnTo>
                  <a:pt x="3310" y="2395"/>
                </a:lnTo>
                <a:lnTo>
                  <a:pt x="3301" y="2408"/>
                </a:lnTo>
                <a:lnTo>
                  <a:pt x="3295" y="2424"/>
                </a:lnTo>
                <a:lnTo>
                  <a:pt x="3291" y="2442"/>
                </a:lnTo>
                <a:lnTo>
                  <a:pt x="3289" y="2461"/>
                </a:lnTo>
                <a:lnTo>
                  <a:pt x="3288" y="2484"/>
                </a:lnTo>
                <a:lnTo>
                  <a:pt x="3286" y="2534"/>
                </a:lnTo>
                <a:lnTo>
                  <a:pt x="3288" y="2584"/>
                </a:lnTo>
                <a:lnTo>
                  <a:pt x="3291" y="2625"/>
                </a:lnTo>
                <a:lnTo>
                  <a:pt x="3295" y="2643"/>
                </a:lnTo>
                <a:lnTo>
                  <a:pt x="3301" y="2659"/>
                </a:lnTo>
                <a:lnTo>
                  <a:pt x="3310" y="2672"/>
                </a:lnTo>
                <a:lnTo>
                  <a:pt x="3322" y="2683"/>
                </a:lnTo>
                <a:lnTo>
                  <a:pt x="3335" y="2692"/>
                </a:lnTo>
                <a:lnTo>
                  <a:pt x="3352" y="2698"/>
                </a:lnTo>
                <a:lnTo>
                  <a:pt x="3373" y="2702"/>
                </a:lnTo>
                <a:lnTo>
                  <a:pt x="3397" y="2703"/>
                </a:lnTo>
                <a:lnTo>
                  <a:pt x="3422" y="2702"/>
                </a:lnTo>
                <a:lnTo>
                  <a:pt x="3443" y="2698"/>
                </a:lnTo>
                <a:lnTo>
                  <a:pt x="3460" y="2692"/>
                </a:lnTo>
                <a:lnTo>
                  <a:pt x="3474" y="2683"/>
                </a:lnTo>
                <a:lnTo>
                  <a:pt x="3484" y="2672"/>
                </a:lnTo>
                <a:lnTo>
                  <a:pt x="3493" y="2659"/>
                </a:lnTo>
                <a:lnTo>
                  <a:pt x="3499" y="2643"/>
                </a:lnTo>
                <a:lnTo>
                  <a:pt x="3503" y="2625"/>
                </a:lnTo>
                <a:lnTo>
                  <a:pt x="3506" y="2605"/>
                </a:lnTo>
                <a:lnTo>
                  <a:pt x="3508" y="2584"/>
                </a:lnTo>
                <a:lnTo>
                  <a:pt x="3508" y="2534"/>
                </a:lnTo>
                <a:close/>
                <a:moveTo>
                  <a:pt x="3954" y="2358"/>
                </a:moveTo>
                <a:lnTo>
                  <a:pt x="3954" y="2363"/>
                </a:lnTo>
                <a:lnTo>
                  <a:pt x="3952" y="2367"/>
                </a:lnTo>
                <a:lnTo>
                  <a:pt x="3948" y="2369"/>
                </a:lnTo>
                <a:lnTo>
                  <a:pt x="3942" y="2371"/>
                </a:lnTo>
                <a:lnTo>
                  <a:pt x="3902" y="2372"/>
                </a:lnTo>
                <a:lnTo>
                  <a:pt x="3867" y="2374"/>
                </a:lnTo>
                <a:lnTo>
                  <a:pt x="3808" y="2385"/>
                </a:lnTo>
                <a:lnTo>
                  <a:pt x="3808" y="2751"/>
                </a:lnTo>
                <a:lnTo>
                  <a:pt x="3807" y="2756"/>
                </a:lnTo>
                <a:lnTo>
                  <a:pt x="3804" y="2760"/>
                </a:lnTo>
                <a:lnTo>
                  <a:pt x="3800" y="2762"/>
                </a:lnTo>
                <a:lnTo>
                  <a:pt x="3795" y="2764"/>
                </a:lnTo>
                <a:lnTo>
                  <a:pt x="3722" y="2764"/>
                </a:lnTo>
                <a:lnTo>
                  <a:pt x="3713" y="2760"/>
                </a:lnTo>
                <a:lnTo>
                  <a:pt x="3710" y="2756"/>
                </a:lnTo>
                <a:lnTo>
                  <a:pt x="3708" y="2751"/>
                </a:lnTo>
                <a:lnTo>
                  <a:pt x="3708" y="2377"/>
                </a:lnTo>
                <a:lnTo>
                  <a:pt x="3711" y="2354"/>
                </a:lnTo>
                <a:lnTo>
                  <a:pt x="3715" y="2346"/>
                </a:lnTo>
                <a:lnTo>
                  <a:pt x="3721" y="2339"/>
                </a:lnTo>
                <a:lnTo>
                  <a:pt x="3737" y="2327"/>
                </a:lnTo>
                <a:lnTo>
                  <a:pt x="3761" y="2318"/>
                </a:lnTo>
                <a:lnTo>
                  <a:pt x="3794" y="2308"/>
                </a:lnTo>
                <a:lnTo>
                  <a:pt x="3832" y="2300"/>
                </a:lnTo>
                <a:lnTo>
                  <a:pt x="3910" y="2293"/>
                </a:lnTo>
                <a:lnTo>
                  <a:pt x="3925" y="2293"/>
                </a:lnTo>
                <a:lnTo>
                  <a:pt x="3937" y="2293"/>
                </a:lnTo>
                <a:lnTo>
                  <a:pt x="3945" y="2295"/>
                </a:lnTo>
                <a:lnTo>
                  <a:pt x="3950" y="2298"/>
                </a:lnTo>
                <a:lnTo>
                  <a:pt x="3953" y="2301"/>
                </a:lnTo>
                <a:lnTo>
                  <a:pt x="3954" y="2308"/>
                </a:lnTo>
                <a:lnTo>
                  <a:pt x="3954" y="2358"/>
                </a:lnTo>
                <a:close/>
                <a:moveTo>
                  <a:pt x="4414" y="2688"/>
                </a:moveTo>
                <a:lnTo>
                  <a:pt x="4413" y="2708"/>
                </a:lnTo>
                <a:lnTo>
                  <a:pt x="4407" y="2727"/>
                </a:lnTo>
                <a:lnTo>
                  <a:pt x="4400" y="2736"/>
                </a:lnTo>
                <a:lnTo>
                  <a:pt x="4391" y="2744"/>
                </a:lnTo>
                <a:lnTo>
                  <a:pt x="4378" y="2751"/>
                </a:lnTo>
                <a:lnTo>
                  <a:pt x="4360" y="2756"/>
                </a:lnTo>
                <a:lnTo>
                  <a:pt x="4332" y="2764"/>
                </a:lnTo>
                <a:lnTo>
                  <a:pt x="4301" y="2769"/>
                </a:lnTo>
                <a:lnTo>
                  <a:pt x="4282" y="2771"/>
                </a:lnTo>
                <a:lnTo>
                  <a:pt x="4263" y="2774"/>
                </a:lnTo>
                <a:lnTo>
                  <a:pt x="4219" y="2775"/>
                </a:lnTo>
                <a:lnTo>
                  <a:pt x="4178" y="2774"/>
                </a:lnTo>
                <a:lnTo>
                  <a:pt x="4143" y="2769"/>
                </a:lnTo>
                <a:lnTo>
                  <a:pt x="4113" y="2761"/>
                </a:lnTo>
                <a:lnTo>
                  <a:pt x="4086" y="2751"/>
                </a:lnTo>
                <a:lnTo>
                  <a:pt x="4064" y="2737"/>
                </a:lnTo>
                <a:lnTo>
                  <a:pt x="4045" y="2720"/>
                </a:lnTo>
                <a:lnTo>
                  <a:pt x="4030" y="2699"/>
                </a:lnTo>
                <a:lnTo>
                  <a:pt x="4023" y="2687"/>
                </a:lnTo>
                <a:lnTo>
                  <a:pt x="4018" y="2674"/>
                </a:lnTo>
                <a:lnTo>
                  <a:pt x="4010" y="2645"/>
                </a:lnTo>
                <a:lnTo>
                  <a:pt x="4003" y="2613"/>
                </a:lnTo>
                <a:lnTo>
                  <a:pt x="4000" y="2576"/>
                </a:lnTo>
                <a:lnTo>
                  <a:pt x="4000" y="2534"/>
                </a:lnTo>
                <a:lnTo>
                  <a:pt x="4001" y="2478"/>
                </a:lnTo>
                <a:lnTo>
                  <a:pt x="4003" y="2453"/>
                </a:lnTo>
                <a:lnTo>
                  <a:pt x="4008" y="2429"/>
                </a:lnTo>
                <a:lnTo>
                  <a:pt x="4021" y="2387"/>
                </a:lnTo>
                <a:lnTo>
                  <a:pt x="4030" y="2369"/>
                </a:lnTo>
                <a:lnTo>
                  <a:pt x="4040" y="2353"/>
                </a:lnTo>
                <a:lnTo>
                  <a:pt x="4051" y="2339"/>
                </a:lnTo>
                <a:lnTo>
                  <a:pt x="4066" y="2327"/>
                </a:lnTo>
                <a:lnTo>
                  <a:pt x="4081" y="2317"/>
                </a:lnTo>
                <a:lnTo>
                  <a:pt x="4100" y="2308"/>
                </a:lnTo>
                <a:lnTo>
                  <a:pt x="4122" y="2300"/>
                </a:lnTo>
                <a:lnTo>
                  <a:pt x="4144" y="2296"/>
                </a:lnTo>
                <a:lnTo>
                  <a:pt x="4170" y="2293"/>
                </a:lnTo>
                <a:lnTo>
                  <a:pt x="4197" y="2293"/>
                </a:lnTo>
                <a:lnTo>
                  <a:pt x="4239" y="2294"/>
                </a:lnTo>
                <a:lnTo>
                  <a:pt x="4275" y="2299"/>
                </a:lnTo>
                <a:lnTo>
                  <a:pt x="4325" y="2309"/>
                </a:lnTo>
                <a:lnTo>
                  <a:pt x="4316" y="2257"/>
                </a:lnTo>
                <a:lnTo>
                  <a:pt x="4316" y="2134"/>
                </a:lnTo>
                <a:lnTo>
                  <a:pt x="4316" y="2128"/>
                </a:lnTo>
                <a:lnTo>
                  <a:pt x="4318" y="2124"/>
                </a:lnTo>
                <a:lnTo>
                  <a:pt x="4328" y="2119"/>
                </a:lnTo>
                <a:lnTo>
                  <a:pt x="4400" y="2105"/>
                </a:lnTo>
                <a:lnTo>
                  <a:pt x="4403" y="2105"/>
                </a:lnTo>
                <a:lnTo>
                  <a:pt x="4412" y="2107"/>
                </a:lnTo>
                <a:lnTo>
                  <a:pt x="4414" y="2112"/>
                </a:lnTo>
                <a:lnTo>
                  <a:pt x="4414" y="2118"/>
                </a:lnTo>
                <a:lnTo>
                  <a:pt x="4414" y="2688"/>
                </a:lnTo>
                <a:close/>
                <a:moveTo>
                  <a:pt x="4316" y="2691"/>
                </a:moveTo>
                <a:lnTo>
                  <a:pt x="4316" y="2376"/>
                </a:lnTo>
                <a:lnTo>
                  <a:pt x="4286" y="2369"/>
                </a:lnTo>
                <a:lnTo>
                  <a:pt x="4254" y="2366"/>
                </a:lnTo>
                <a:lnTo>
                  <a:pt x="4218" y="2364"/>
                </a:lnTo>
                <a:lnTo>
                  <a:pt x="4199" y="2364"/>
                </a:lnTo>
                <a:lnTo>
                  <a:pt x="4181" y="2366"/>
                </a:lnTo>
                <a:lnTo>
                  <a:pt x="4165" y="2369"/>
                </a:lnTo>
                <a:lnTo>
                  <a:pt x="4151" y="2374"/>
                </a:lnTo>
                <a:lnTo>
                  <a:pt x="4138" y="2382"/>
                </a:lnTo>
                <a:lnTo>
                  <a:pt x="4128" y="2393"/>
                </a:lnTo>
                <a:lnTo>
                  <a:pt x="4119" y="2407"/>
                </a:lnTo>
                <a:lnTo>
                  <a:pt x="4113" y="2424"/>
                </a:lnTo>
                <a:lnTo>
                  <a:pt x="4107" y="2444"/>
                </a:lnTo>
                <a:lnTo>
                  <a:pt x="4103" y="2469"/>
                </a:lnTo>
                <a:lnTo>
                  <a:pt x="4102" y="2498"/>
                </a:lnTo>
                <a:lnTo>
                  <a:pt x="4100" y="2532"/>
                </a:lnTo>
                <a:lnTo>
                  <a:pt x="4102" y="2567"/>
                </a:lnTo>
                <a:lnTo>
                  <a:pt x="4104" y="2599"/>
                </a:lnTo>
                <a:lnTo>
                  <a:pt x="4108" y="2624"/>
                </a:lnTo>
                <a:lnTo>
                  <a:pt x="4114" y="2645"/>
                </a:lnTo>
                <a:lnTo>
                  <a:pt x="4122" y="2662"/>
                </a:lnTo>
                <a:lnTo>
                  <a:pt x="4131" y="2675"/>
                </a:lnTo>
                <a:lnTo>
                  <a:pt x="4142" y="2686"/>
                </a:lnTo>
                <a:lnTo>
                  <a:pt x="4154" y="2693"/>
                </a:lnTo>
                <a:lnTo>
                  <a:pt x="4168" y="2698"/>
                </a:lnTo>
                <a:lnTo>
                  <a:pt x="4183" y="2701"/>
                </a:lnTo>
                <a:lnTo>
                  <a:pt x="4221" y="2703"/>
                </a:lnTo>
                <a:lnTo>
                  <a:pt x="4257" y="2701"/>
                </a:lnTo>
                <a:lnTo>
                  <a:pt x="4287" y="2697"/>
                </a:lnTo>
                <a:lnTo>
                  <a:pt x="4316" y="2691"/>
                </a:lnTo>
                <a:close/>
                <a:moveTo>
                  <a:pt x="4646" y="2751"/>
                </a:moveTo>
                <a:lnTo>
                  <a:pt x="4645" y="2756"/>
                </a:lnTo>
                <a:lnTo>
                  <a:pt x="4642" y="2760"/>
                </a:lnTo>
                <a:lnTo>
                  <a:pt x="4638" y="2762"/>
                </a:lnTo>
                <a:lnTo>
                  <a:pt x="4633" y="2764"/>
                </a:lnTo>
                <a:lnTo>
                  <a:pt x="4562" y="2764"/>
                </a:lnTo>
                <a:lnTo>
                  <a:pt x="4555" y="2762"/>
                </a:lnTo>
                <a:lnTo>
                  <a:pt x="4550" y="2760"/>
                </a:lnTo>
                <a:lnTo>
                  <a:pt x="4548" y="2756"/>
                </a:lnTo>
                <a:lnTo>
                  <a:pt x="4546" y="2751"/>
                </a:lnTo>
                <a:lnTo>
                  <a:pt x="4546" y="2320"/>
                </a:lnTo>
                <a:lnTo>
                  <a:pt x="4548" y="2317"/>
                </a:lnTo>
                <a:lnTo>
                  <a:pt x="4551" y="2312"/>
                </a:lnTo>
                <a:lnTo>
                  <a:pt x="4562" y="2309"/>
                </a:lnTo>
                <a:lnTo>
                  <a:pt x="4633" y="2309"/>
                </a:lnTo>
                <a:lnTo>
                  <a:pt x="4642" y="2312"/>
                </a:lnTo>
                <a:lnTo>
                  <a:pt x="4645" y="2317"/>
                </a:lnTo>
                <a:lnTo>
                  <a:pt x="4646" y="2320"/>
                </a:lnTo>
                <a:lnTo>
                  <a:pt x="4646" y="2751"/>
                </a:lnTo>
                <a:close/>
                <a:moveTo>
                  <a:pt x="4646" y="2220"/>
                </a:moveTo>
                <a:lnTo>
                  <a:pt x="4645" y="2227"/>
                </a:lnTo>
                <a:lnTo>
                  <a:pt x="4641" y="2232"/>
                </a:lnTo>
                <a:lnTo>
                  <a:pt x="4636" y="2236"/>
                </a:lnTo>
                <a:lnTo>
                  <a:pt x="4627" y="2237"/>
                </a:lnTo>
                <a:lnTo>
                  <a:pt x="4565" y="2237"/>
                </a:lnTo>
                <a:lnTo>
                  <a:pt x="4558" y="2236"/>
                </a:lnTo>
                <a:lnTo>
                  <a:pt x="4551" y="2232"/>
                </a:lnTo>
                <a:lnTo>
                  <a:pt x="4548" y="2227"/>
                </a:lnTo>
                <a:lnTo>
                  <a:pt x="4546" y="2220"/>
                </a:lnTo>
                <a:lnTo>
                  <a:pt x="4546" y="2121"/>
                </a:lnTo>
                <a:lnTo>
                  <a:pt x="4548" y="2115"/>
                </a:lnTo>
                <a:lnTo>
                  <a:pt x="4551" y="2109"/>
                </a:lnTo>
                <a:lnTo>
                  <a:pt x="4558" y="2105"/>
                </a:lnTo>
                <a:lnTo>
                  <a:pt x="4565" y="2105"/>
                </a:lnTo>
                <a:lnTo>
                  <a:pt x="4627" y="2105"/>
                </a:lnTo>
                <a:lnTo>
                  <a:pt x="4636" y="2105"/>
                </a:lnTo>
                <a:lnTo>
                  <a:pt x="4641" y="2109"/>
                </a:lnTo>
                <a:lnTo>
                  <a:pt x="4645" y="2115"/>
                </a:lnTo>
                <a:lnTo>
                  <a:pt x="4646" y="2121"/>
                </a:lnTo>
                <a:lnTo>
                  <a:pt x="4646" y="2220"/>
                </a:lnTo>
                <a:close/>
                <a:moveTo>
                  <a:pt x="5121" y="2733"/>
                </a:moveTo>
                <a:lnTo>
                  <a:pt x="5122" y="2738"/>
                </a:lnTo>
                <a:lnTo>
                  <a:pt x="5120" y="2746"/>
                </a:lnTo>
                <a:lnTo>
                  <a:pt x="5112" y="2750"/>
                </a:lnTo>
                <a:lnTo>
                  <a:pt x="5089" y="2759"/>
                </a:lnTo>
                <a:lnTo>
                  <a:pt x="5054" y="2766"/>
                </a:lnTo>
                <a:lnTo>
                  <a:pt x="5014" y="2771"/>
                </a:lnTo>
                <a:lnTo>
                  <a:pt x="4970" y="2774"/>
                </a:lnTo>
                <a:lnTo>
                  <a:pt x="4931" y="2771"/>
                </a:lnTo>
                <a:lnTo>
                  <a:pt x="4895" y="2766"/>
                </a:lnTo>
                <a:lnTo>
                  <a:pt x="4865" y="2759"/>
                </a:lnTo>
                <a:lnTo>
                  <a:pt x="4840" y="2747"/>
                </a:lnTo>
                <a:lnTo>
                  <a:pt x="4829" y="2740"/>
                </a:lnTo>
                <a:lnTo>
                  <a:pt x="4819" y="2732"/>
                </a:lnTo>
                <a:lnTo>
                  <a:pt x="4800" y="2715"/>
                </a:lnTo>
                <a:lnTo>
                  <a:pt x="4786" y="2692"/>
                </a:lnTo>
                <a:lnTo>
                  <a:pt x="4774" y="2668"/>
                </a:lnTo>
                <a:lnTo>
                  <a:pt x="4767" y="2639"/>
                </a:lnTo>
                <a:lnTo>
                  <a:pt x="4761" y="2607"/>
                </a:lnTo>
                <a:lnTo>
                  <a:pt x="4757" y="2572"/>
                </a:lnTo>
                <a:lnTo>
                  <a:pt x="4757" y="2533"/>
                </a:lnTo>
                <a:lnTo>
                  <a:pt x="4757" y="2494"/>
                </a:lnTo>
                <a:lnTo>
                  <a:pt x="4761" y="2459"/>
                </a:lnTo>
                <a:lnTo>
                  <a:pt x="4767" y="2427"/>
                </a:lnTo>
                <a:lnTo>
                  <a:pt x="4774" y="2398"/>
                </a:lnTo>
                <a:lnTo>
                  <a:pt x="4779" y="2386"/>
                </a:lnTo>
                <a:lnTo>
                  <a:pt x="4786" y="2373"/>
                </a:lnTo>
                <a:lnTo>
                  <a:pt x="4792" y="2362"/>
                </a:lnTo>
                <a:lnTo>
                  <a:pt x="4800" y="2352"/>
                </a:lnTo>
                <a:lnTo>
                  <a:pt x="4819" y="2333"/>
                </a:lnTo>
                <a:lnTo>
                  <a:pt x="4840" y="2319"/>
                </a:lnTo>
                <a:lnTo>
                  <a:pt x="4853" y="2313"/>
                </a:lnTo>
                <a:lnTo>
                  <a:pt x="4865" y="2306"/>
                </a:lnTo>
                <a:lnTo>
                  <a:pt x="4895" y="2299"/>
                </a:lnTo>
                <a:lnTo>
                  <a:pt x="4931" y="2294"/>
                </a:lnTo>
                <a:lnTo>
                  <a:pt x="4970" y="2293"/>
                </a:lnTo>
                <a:lnTo>
                  <a:pt x="5014" y="2294"/>
                </a:lnTo>
                <a:lnTo>
                  <a:pt x="5054" y="2299"/>
                </a:lnTo>
                <a:lnTo>
                  <a:pt x="5089" y="2306"/>
                </a:lnTo>
                <a:lnTo>
                  <a:pt x="5112" y="2315"/>
                </a:lnTo>
                <a:lnTo>
                  <a:pt x="5120" y="2319"/>
                </a:lnTo>
                <a:lnTo>
                  <a:pt x="5122" y="2328"/>
                </a:lnTo>
                <a:lnTo>
                  <a:pt x="5121" y="2333"/>
                </a:lnTo>
                <a:lnTo>
                  <a:pt x="5113" y="2373"/>
                </a:lnTo>
                <a:lnTo>
                  <a:pt x="5108" y="2381"/>
                </a:lnTo>
                <a:lnTo>
                  <a:pt x="5101" y="2383"/>
                </a:lnTo>
                <a:lnTo>
                  <a:pt x="5098" y="2383"/>
                </a:lnTo>
                <a:lnTo>
                  <a:pt x="5096" y="2382"/>
                </a:lnTo>
                <a:lnTo>
                  <a:pt x="5050" y="2372"/>
                </a:lnTo>
                <a:lnTo>
                  <a:pt x="5019" y="2367"/>
                </a:lnTo>
                <a:lnTo>
                  <a:pt x="4986" y="2364"/>
                </a:lnTo>
                <a:lnTo>
                  <a:pt x="4952" y="2367"/>
                </a:lnTo>
                <a:lnTo>
                  <a:pt x="4924" y="2373"/>
                </a:lnTo>
                <a:lnTo>
                  <a:pt x="4913" y="2378"/>
                </a:lnTo>
                <a:lnTo>
                  <a:pt x="4902" y="2385"/>
                </a:lnTo>
                <a:lnTo>
                  <a:pt x="4893" y="2392"/>
                </a:lnTo>
                <a:lnTo>
                  <a:pt x="4885" y="2401"/>
                </a:lnTo>
                <a:lnTo>
                  <a:pt x="4873" y="2424"/>
                </a:lnTo>
                <a:lnTo>
                  <a:pt x="4864" y="2454"/>
                </a:lnTo>
                <a:lnTo>
                  <a:pt x="4859" y="2490"/>
                </a:lnTo>
                <a:lnTo>
                  <a:pt x="4858" y="2533"/>
                </a:lnTo>
                <a:lnTo>
                  <a:pt x="4859" y="2576"/>
                </a:lnTo>
                <a:lnTo>
                  <a:pt x="4864" y="2613"/>
                </a:lnTo>
                <a:lnTo>
                  <a:pt x="4873" y="2641"/>
                </a:lnTo>
                <a:lnTo>
                  <a:pt x="4885" y="2664"/>
                </a:lnTo>
                <a:lnTo>
                  <a:pt x="4902" y="2681"/>
                </a:lnTo>
                <a:lnTo>
                  <a:pt x="4913" y="2687"/>
                </a:lnTo>
                <a:lnTo>
                  <a:pt x="4924" y="2692"/>
                </a:lnTo>
                <a:lnTo>
                  <a:pt x="4952" y="2698"/>
                </a:lnTo>
                <a:lnTo>
                  <a:pt x="4969" y="2701"/>
                </a:lnTo>
                <a:lnTo>
                  <a:pt x="4986" y="2701"/>
                </a:lnTo>
                <a:lnTo>
                  <a:pt x="5019" y="2698"/>
                </a:lnTo>
                <a:lnTo>
                  <a:pt x="5050" y="2694"/>
                </a:lnTo>
                <a:lnTo>
                  <a:pt x="5096" y="2684"/>
                </a:lnTo>
                <a:lnTo>
                  <a:pt x="5101" y="2684"/>
                </a:lnTo>
                <a:lnTo>
                  <a:pt x="5108" y="2686"/>
                </a:lnTo>
                <a:lnTo>
                  <a:pt x="5113" y="2693"/>
                </a:lnTo>
                <a:lnTo>
                  <a:pt x="5121" y="2733"/>
                </a:lnTo>
                <a:close/>
                <a:moveTo>
                  <a:pt x="5823" y="2733"/>
                </a:moveTo>
                <a:lnTo>
                  <a:pt x="5824" y="2738"/>
                </a:lnTo>
                <a:lnTo>
                  <a:pt x="5822" y="2746"/>
                </a:lnTo>
                <a:lnTo>
                  <a:pt x="5814" y="2750"/>
                </a:lnTo>
                <a:lnTo>
                  <a:pt x="5791" y="2759"/>
                </a:lnTo>
                <a:lnTo>
                  <a:pt x="5757" y="2766"/>
                </a:lnTo>
                <a:lnTo>
                  <a:pt x="5716" y="2771"/>
                </a:lnTo>
                <a:lnTo>
                  <a:pt x="5673" y="2774"/>
                </a:lnTo>
                <a:lnTo>
                  <a:pt x="5633" y="2771"/>
                </a:lnTo>
                <a:lnTo>
                  <a:pt x="5599" y="2766"/>
                </a:lnTo>
                <a:lnTo>
                  <a:pt x="5568" y="2759"/>
                </a:lnTo>
                <a:lnTo>
                  <a:pt x="5542" y="2747"/>
                </a:lnTo>
                <a:lnTo>
                  <a:pt x="5531" y="2740"/>
                </a:lnTo>
                <a:lnTo>
                  <a:pt x="5520" y="2732"/>
                </a:lnTo>
                <a:lnTo>
                  <a:pt x="5503" y="2715"/>
                </a:lnTo>
                <a:lnTo>
                  <a:pt x="5488" y="2692"/>
                </a:lnTo>
                <a:lnTo>
                  <a:pt x="5476" y="2668"/>
                </a:lnTo>
                <a:lnTo>
                  <a:pt x="5469" y="2639"/>
                </a:lnTo>
                <a:lnTo>
                  <a:pt x="5462" y="2607"/>
                </a:lnTo>
                <a:lnTo>
                  <a:pt x="5459" y="2572"/>
                </a:lnTo>
                <a:lnTo>
                  <a:pt x="5459" y="2533"/>
                </a:lnTo>
                <a:lnTo>
                  <a:pt x="5459" y="2494"/>
                </a:lnTo>
                <a:lnTo>
                  <a:pt x="5462" y="2459"/>
                </a:lnTo>
                <a:lnTo>
                  <a:pt x="5469" y="2427"/>
                </a:lnTo>
                <a:lnTo>
                  <a:pt x="5476" y="2398"/>
                </a:lnTo>
                <a:lnTo>
                  <a:pt x="5481" y="2386"/>
                </a:lnTo>
                <a:lnTo>
                  <a:pt x="5488" y="2373"/>
                </a:lnTo>
                <a:lnTo>
                  <a:pt x="5494" y="2362"/>
                </a:lnTo>
                <a:lnTo>
                  <a:pt x="5503" y="2352"/>
                </a:lnTo>
                <a:lnTo>
                  <a:pt x="5520" y="2333"/>
                </a:lnTo>
                <a:lnTo>
                  <a:pt x="5542" y="2319"/>
                </a:lnTo>
                <a:lnTo>
                  <a:pt x="5554" y="2313"/>
                </a:lnTo>
                <a:lnTo>
                  <a:pt x="5568" y="2306"/>
                </a:lnTo>
                <a:lnTo>
                  <a:pt x="5599" y="2299"/>
                </a:lnTo>
                <a:lnTo>
                  <a:pt x="5633" y="2294"/>
                </a:lnTo>
                <a:lnTo>
                  <a:pt x="5673" y="2293"/>
                </a:lnTo>
                <a:lnTo>
                  <a:pt x="5716" y="2294"/>
                </a:lnTo>
                <a:lnTo>
                  <a:pt x="5757" y="2299"/>
                </a:lnTo>
                <a:lnTo>
                  <a:pt x="5791" y="2306"/>
                </a:lnTo>
                <a:lnTo>
                  <a:pt x="5814" y="2315"/>
                </a:lnTo>
                <a:lnTo>
                  <a:pt x="5822" y="2319"/>
                </a:lnTo>
                <a:lnTo>
                  <a:pt x="5824" y="2328"/>
                </a:lnTo>
                <a:lnTo>
                  <a:pt x="5823" y="2333"/>
                </a:lnTo>
                <a:lnTo>
                  <a:pt x="5815" y="2373"/>
                </a:lnTo>
                <a:lnTo>
                  <a:pt x="5810" y="2381"/>
                </a:lnTo>
                <a:lnTo>
                  <a:pt x="5803" y="2383"/>
                </a:lnTo>
                <a:lnTo>
                  <a:pt x="5800" y="2383"/>
                </a:lnTo>
                <a:lnTo>
                  <a:pt x="5798" y="2382"/>
                </a:lnTo>
                <a:lnTo>
                  <a:pt x="5752" y="2372"/>
                </a:lnTo>
                <a:lnTo>
                  <a:pt x="5721" y="2367"/>
                </a:lnTo>
                <a:lnTo>
                  <a:pt x="5688" y="2364"/>
                </a:lnTo>
                <a:lnTo>
                  <a:pt x="5654" y="2367"/>
                </a:lnTo>
                <a:lnTo>
                  <a:pt x="5626" y="2373"/>
                </a:lnTo>
                <a:lnTo>
                  <a:pt x="5615" y="2378"/>
                </a:lnTo>
                <a:lnTo>
                  <a:pt x="5604" y="2385"/>
                </a:lnTo>
                <a:lnTo>
                  <a:pt x="5595" y="2392"/>
                </a:lnTo>
                <a:lnTo>
                  <a:pt x="5587" y="2401"/>
                </a:lnTo>
                <a:lnTo>
                  <a:pt x="5575" y="2424"/>
                </a:lnTo>
                <a:lnTo>
                  <a:pt x="5566" y="2454"/>
                </a:lnTo>
                <a:lnTo>
                  <a:pt x="5561" y="2490"/>
                </a:lnTo>
                <a:lnTo>
                  <a:pt x="5559" y="2533"/>
                </a:lnTo>
                <a:lnTo>
                  <a:pt x="5561" y="2576"/>
                </a:lnTo>
                <a:lnTo>
                  <a:pt x="5566" y="2613"/>
                </a:lnTo>
                <a:lnTo>
                  <a:pt x="5575" y="2641"/>
                </a:lnTo>
                <a:lnTo>
                  <a:pt x="5587" y="2664"/>
                </a:lnTo>
                <a:lnTo>
                  <a:pt x="5604" y="2681"/>
                </a:lnTo>
                <a:lnTo>
                  <a:pt x="5615" y="2687"/>
                </a:lnTo>
                <a:lnTo>
                  <a:pt x="5626" y="2692"/>
                </a:lnTo>
                <a:lnTo>
                  <a:pt x="5654" y="2698"/>
                </a:lnTo>
                <a:lnTo>
                  <a:pt x="5670" y="2701"/>
                </a:lnTo>
                <a:lnTo>
                  <a:pt x="5688" y="2701"/>
                </a:lnTo>
                <a:lnTo>
                  <a:pt x="5721" y="2698"/>
                </a:lnTo>
                <a:lnTo>
                  <a:pt x="5752" y="2694"/>
                </a:lnTo>
                <a:lnTo>
                  <a:pt x="5798" y="2684"/>
                </a:lnTo>
                <a:lnTo>
                  <a:pt x="5803" y="2684"/>
                </a:lnTo>
                <a:lnTo>
                  <a:pt x="5810" y="2686"/>
                </a:lnTo>
                <a:lnTo>
                  <a:pt x="5815" y="2693"/>
                </a:lnTo>
                <a:lnTo>
                  <a:pt x="5823" y="2733"/>
                </a:lnTo>
                <a:close/>
                <a:moveTo>
                  <a:pt x="6317" y="2534"/>
                </a:moveTo>
                <a:lnTo>
                  <a:pt x="6316" y="2567"/>
                </a:lnTo>
                <a:lnTo>
                  <a:pt x="6314" y="2599"/>
                </a:lnTo>
                <a:lnTo>
                  <a:pt x="6309" y="2628"/>
                </a:lnTo>
                <a:lnTo>
                  <a:pt x="6303" y="2655"/>
                </a:lnTo>
                <a:lnTo>
                  <a:pt x="6294" y="2682"/>
                </a:lnTo>
                <a:lnTo>
                  <a:pt x="6282" y="2704"/>
                </a:lnTo>
                <a:lnTo>
                  <a:pt x="6273" y="2715"/>
                </a:lnTo>
                <a:lnTo>
                  <a:pt x="6264" y="2725"/>
                </a:lnTo>
                <a:lnTo>
                  <a:pt x="6244" y="2742"/>
                </a:lnTo>
                <a:lnTo>
                  <a:pt x="6217" y="2756"/>
                </a:lnTo>
                <a:lnTo>
                  <a:pt x="6186" y="2766"/>
                </a:lnTo>
                <a:lnTo>
                  <a:pt x="6147" y="2772"/>
                </a:lnTo>
                <a:lnTo>
                  <a:pt x="6104" y="2775"/>
                </a:lnTo>
                <a:lnTo>
                  <a:pt x="6060" y="2772"/>
                </a:lnTo>
                <a:lnTo>
                  <a:pt x="6022" y="2766"/>
                </a:lnTo>
                <a:lnTo>
                  <a:pt x="5989" y="2756"/>
                </a:lnTo>
                <a:lnTo>
                  <a:pt x="5964" y="2742"/>
                </a:lnTo>
                <a:lnTo>
                  <a:pt x="5943" y="2725"/>
                </a:lnTo>
                <a:lnTo>
                  <a:pt x="5925" y="2704"/>
                </a:lnTo>
                <a:lnTo>
                  <a:pt x="5917" y="2693"/>
                </a:lnTo>
                <a:lnTo>
                  <a:pt x="5912" y="2682"/>
                </a:lnTo>
                <a:lnTo>
                  <a:pt x="5902" y="2655"/>
                </a:lnTo>
                <a:lnTo>
                  <a:pt x="5896" y="2628"/>
                </a:lnTo>
                <a:lnTo>
                  <a:pt x="5893" y="2613"/>
                </a:lnTo>
                <a:lnTo>
                  <a:pt x="5892" y="2599"/>
                </a:lnTo>
                <a:lnTo>
                  <a:pt x="5890" y="2567"/>
                </a:lnTo>
                <a:lnTo>
                  <a:pt x="5890" y="2534"/>
                </a:lnTo>
                <a:lnTo>
                  <a:pt x="5890" y="2500"/>
                </a:lnTo>
                <a:lnTo>
                  <a:pt x="5892" y="2469"/>
                </a:lnTo>
                <a:lnTo>
                  <a:pt x="5902" y="2411"/>
                </a:lnTo>
                <a:lnTo>
                  <a:pt x="5912" y="2386"/>
                </a:lnTo>
                <a:lnTo>
                  <a:pt x="5925" y="2363"/>
                </a:lnTo>
                <a:lnTo>
                  <a:pt x="5943" y="2343"/>
                </a:lnTo>
                <a:lnTo>
                  <a:pt x="5964" y="2325"/>
                </a:lnTo>
                <a:lnTo>
                  <a:pt x="5989" y="2310"/>
                </a:lnTo>
                <a:lnTo>
                  <a:pt x="6022" y="2300"/>
                </a:lnTo>
                <a:lnTo>
                  <a:pt x="6060" y="2294"/>
                </a:lnTo>
                <a:lnTo>
                  <a:pt x="6104" y="2293"/>
                </a:lnTo>
                <a:lnTo>
                  <a:pt x="6147" y="2294"/>
                </a:lnTo>
                <a:lnTo>
                  <a:pt x="6186" y="2300"/>
                </a:lnTo>
                <a:lnTo>
                  <a:pt x="6217" y="2310"/>
                </a:lnTo>
                <a:lnTo>
                  <a:pt x="6244" y="2325"/>
                </a:lnTo>
                <a:lnTo>
                  <a:pt x="6264" y="2343"/>
                </a:lnTo>
                <a:lnTo>
                  <a:pt x="6282" y="2363"/>
                </a:lnTo>
                <a:lnTo>
                  <a:pt x="6294" y="2386"/>
                </a:lnTo>
                <a:lnTo>
                  <a:pt x="6303" y="2411"/>
                </a:lnTo>
                <a:lnTo>
                  <a:pt x="6309" y="2440"/>
                </a:lnTo>
                <a:lnTo>
                  <a:pt x="6314" y="2469"/>
                </a:lnTo>
                <a:lnTo>
                  <a:pt x="6316" y="2500"/>
                </a:lnTo>
                <a:lnTo>
                  <a:pt x="6317" y="2534"/>
                </a:lnTo>
                <a:close/>
                <a:moveTo>
                  <a:pt x="6213" y="2534"/>
                </a:moveTo>
                <a:lnTo>
                  <a:pt x="6213" y="2484"/>
                </a:lnTo>
                <a:lnTo>
                  <a:pt x="6208" y="2442"/>
                </a:lnTo>
                <a:lnTo>
                  <a:pt x="6205" y="2424"/>
                </a:lnTo>
                <a:lnTo>
                  <a:pt x="6198" y="2408"/>
                </a:lnTo>
                <a:lnTo>
                  <a:pt x="6190" y="2395"/>
                </a:lnTo>
                <a:lnTo>
                  <a:pt x="6179" y="2385"/>
                </a:lnTo>
                <a:lnTo>
                  <a:pt x="6166" y="2376"/>
                </a:lnTo>
                <a:lnTo>
                  <a:pt x="6148" y="2369"/>
                </a:lnTo>
                <a:lnTo>
                  <a:pt x="6128" y="2366"/>
                </a:lnTo>
                <a:lnTo>
                  <a:pt x="6104" y="2364"/>
                </a:lnTo>
                <a:lnTo>
                  <a:pt x="6079" y="2366"/>
                </a:lnTo>
                <a:lnTo>
                  <a:pt x="6058" y="2369"/>
                </a:lnTo>
                <a:lnTo>
                  <a:pt x="6041" y="2376"/>
                </a:lnTo>
                <a:lnTo>
                  <a:pt x="6027" y="2385"/>
                </a:lnTo>
                <a:lnTo>
                  <a:pt x="6016" y="2395"/>
                </a:lnTo>
                <a:lnTo>
                  <a:pt x="6008" y="2408"/>
                </a:lnTo>
                <a:lnTo>
                  <a:pt x="6002" y="2424"/>
                </a:lnTo>
                <a:lnTo>
                  <a:pt x="5997" y="2442"/>
                </a:lnTo>
                <a:lnTo>
                  <a:pt x="5994" y="2461"/>
                </a:lnTo>
                <a:lnTo>
                  <a:pt x="5993" y="2484"/>
                </a:lnTo>
                <a:lnTo>
                  <a:pt x="5992" y="2534"/>
                </a:lnTo>
                <a:lnTo>
                  <a:pt x="5993" y="2584"/>
                </a:lnTo>
                <a:lnTo>
                  <a:pt x="5997" y="2625"/>
                </a:lnTo>
                <a:lnTo>
                  <a:pt x="6002" y="2643"/>
                </a:lnTo>
                <a:lnTo>
                  <a:pt x="6008" y="2659"/>
                </a:lnTo>
                <a:lnTo>
                  <a:pt x="6016" y="2672"/>
                </a:lnTo>
                <a:lnTo>
                  <a:pt x="6027" y="2683"/>
                </a:lnTo>
                <a:lnTo>
                  <a:pt x="6041" y="2692"/>
                </a:lnTo>
                <a:lnTo>
                  <a:pt x="6058" y="2698"/>
                </a:lnTo>
                <a:lnTo>
                  <a:pt x="6079" y="2702"/>
                </a:lnTo>
                <a:lnTo>
                  <a:pt x="6104" y="2703"/>
                </a:lnTo>
                <a:lnTo>
                  <a:pt x="6128" y="2702"/>
                </a:lnTo>
                <a:lnTo>
                  <a:pt x="6148" y="2698"/>
                </a:lnTo>
                <a:lnTo>
                  <a:pt x="6166" y="2692"/>
                </a:lnTo>
                <a:lnTo>
                  <a:pt x="6179" y="2683"/>
                </a:lnTo>
                <a:lnTo>
                  <a:pt x="6190" y="2672"/>
                </a:lnTo>
                <a:lnTo>
                  <a:pt x="6198" y="2659"/>
                </a:lnTo>
                <a:lnTo>
                  <a:pt x="6205" y="2643"/>
                </a:lnTo>
                <a:lnTo>
                  <a:pt x="6208" y="2625"/>
                </a:lnTo>
                <a:lnTo>
                  <a:pt x="6211" y="2605"/>
                </a:lnTo>
                <a:lnTo>
                  <a:pt x="6213" y="2584"/>
                </a:lnTo>
                <a:lnTo>
                  <a:pt x="6213" y="2534"/>
                </a:lnTo>
                <a:close/>
                <a:moveTo>
                  <a:pt x="6811" y="2600"/>
                </a:moveTo>
                <a:lnTo>
                  <a:pt x="6811" y="2624"/>
                </a:lnTo>
                <a:lnTo>
                  <a:pt x="6807" y="2648"/>
                </a:lnTo>
                <a:lnTo>
                  <a:pt x="6802" y="2669"/>
                </a:lnTo>
                <a:lnTo>
                  <a:pt x="6796" y="2689"/>
                </a:lnTo>
                <a:lnTo>
                  <a:pt x="6786" y="2708"/>
                </a:lnTo>
                <a:lnTo>
                  <a:pt x="6772" y="2725"/>
                </a:lnTo>
                <a:lnTo>
                  <a:pt x="6755" y="2740"/>
                </a:lnTo>
                <a:lnTo>
                  <a:pt x="6735" y="2752"/>
                </a:lnTo>
                <a:lnTo>
                  <a:pt x="6711" y="2761"/>
                </a:lnTo>
                <a:lnTo>
                  <a:pt x="6682" y="2769"/>
                </a:lnTo>
                <a:lnTo>
                  <a:pt x="6648" y="2774"/>
                </a:lnTo>
                <a:lnTo>
                  <a:pt x="6610" y="2775"/>
                </a:lnTo>
                <a:lnTo>
                  <a:pt x="6560" y="2772"/>
                </a:lnTo>
                <a:lnTo>
                  <a:pt x="6537" y="2769"/>
                </a:lnTo>
                <a:lnTo>
                  <a:pt x="6517" y="2765"/>
                </a:lnTo>
                <a:lnTo>
                  <a:pt x="6482" y="2751"/>
                </a:lnTo>
                <a:lnTo>
                  <a:pt x="6468" y="2742"/>
                </a:lnTo>
                <a:lnTo>
                  <a:pt x="6454" y="2732"/>
                </a:lnTo>
                <a:lnTo>
                  <a:pt x="6444" y="2721"/>
                </a:lnTo>
                <a:lnTo>
                  <a:pt x="6434" y="2708"/>
                </a:lnTo>
                <a:lnTo>
                  <a:pt x="6426" y="2694"/>
                </a:lnTo>
                <a:lnTo>
                  <a:pt x="6420" y="2678"/>
                </a:lnTo>
                <a:lnTo>
                  <a:pt x="6411" y="2643"/>
                </a:lnTo>
                <a:lnTo>
                  <a:pt x="6409" y="2601"/>
                </a:lnTo>
                <a:lnTo>
                  <a:pt x="6409" y="2322"/>
                </a:lnTo>
                <a:lnTo>
                  <a:pt x="6410" y="2315"/>
                </a:lnTo>
                <a:lnTo>
                  <a:pt x="6413" y="2312"/>
                </a:lnTo>
                <a:lnTo>
                  <a:pt x="6424" y="2306"/>
                </a:lnTo>
                <a:lnTo>
                  <a:pt x="6494" y="2293"/>
                </a:lnTo>
                <a:lnTo>
                  <a:pt x="6498" y="2293"/>
                </a:lnTo>
                <a:lnTo>
                  <a:pt x="6506" y="2295"/>
                </a:lnTo>
                <a:lnTo>
                  <a:pt x="6508" y="2300"/>
                </a:lnTo>
                <a:lnTo>
                  <a:pt x="6510" y="2305"/>
                </a:lnTo>
                <a:lnTo>
                  <a:pt x="6510" y="2606"/>
                </a:lnTo>
                <a:lnTo>
                  <a:pt x="6510" y="2630"/>
                </a:lnTo>
                <a:lnTo>
                  <a:pt x="6513" y="2650"/>
                </a:lnTo>
                <a:lnTo>
                  <a:pt x="6521" y="2667"/>
                </a:lnTo>
                <a:lnTo>
                  <a:pt x="6530" y="2681"/>
                </a:lnTo>
                <a:lnTo>
                  <a:pt x="6536" y="2686"/>
                </a:lnTo>
                <a:lnTo>
                  <a:pt x="6544" y="2691"/>
                </a:lnTo>
                <a:lnTo>
                  <a:pt x="6561" y="2698"/>
                </a:lnTo>
                <a:lnTo>
                  <a:pt x="6584" y="2703"/>
                </a:lnTo>
                <a:lnTo>
                  <a:pt x="6610" y="2704"/>
                </a:lnTo>
                <a:lnTo>
                  <a:pt x="6631" y="2703"/>
                </a:lnTo>
                <a:lnTo>
                  <a:pt x="6649" y="2701"/>
                </a:lnTo>
                <a:lnTo>
                  <a:pt x="6665" y="2697"/>
                </a:lnTo>
                <a:lnTo>
                  <a:pt x="6677" y="2691"/>
                </a:lnTo>
                <a:lnTo>
                  <a:pt x="6687" y="2683"/>
                </a:lnTo>
                <a:lnTo>
                  <a:pt x="6695" y="2675"/>
                </a:lnTo>
                <a:lnTo>
                  <a:pt x="6701" y="2665"/>
                </a:lnTo>
                <a:lnTo>
                  <a:pt x="6705" y="2655"/>
                </a:lnTo>
                <a:lnTo>
                  <a:pt x="6710" y="2631"/>
                </a:lnTo>
                <a:lnTo>
                  <a:pt x="6711" y="2606"/>
                </a:lnTo>
                <a:lnTo>
                  <a:pt x="6711" y="2322"/>
                </a:lnTo>
                <a:lnTo>
                  <a:pt x="6712" y="2315"/>
                </a:lnTo>
                <a:lnTo>
                  <a:pt x="6715" y="2312"/>
                </a:lnTo>
                <a:lnTo>
                  <a:pt x="6725" y="2306"/>
                </a:lnTo>
                <a:lnTo>
                  <a:pt x="6796" y="2293"/>
                </a:lnTo>
                <a:lnTo>
                  <a:pt x="6798" y="2293"/>
                </a:lnTo>
                <a:lnTo>
                  <a:pt x="6804" y="2293"/>
                </a:lnTo>
                <a:lnTo>
                  <a:pt x="6808" y="2295"/>
                </a:lnTo>
                <a:lnTo>
                  <a:pt x="6809" y="2300"/>
                </a:lnTo>
                <a:lnTo>
                  <a:pt x="6811" y="2305"/>
                </a:lnTo>
                <a:lnTo>
                  <a:pt x="6811" y="2600"/>
                </a:lnTo>
                <a:close/>
                <a:moveTo>
                  <a:pt x="7327" y="2751"/>
                </a:moveTo>
                <a:lnTo>
                  <a:pt x="7326" y="2756"/>
                </a:lnTo>
                <a:lnTo>
                  <a:pt x="7324" y="2760"/>
                </a:lnTo>
                <a:lnTo>
                  <a:pt x="7320" y="2762"/>
                </a:lnTo>
                <a:lnTo>
                  <a:pt x="7315" y="2764"/>
                </a:lnTo>
                <a:lnTo>
                  <a:pt x="7242" y="2764"/>
                </a:lnTo>
                <a:lnTo>
                  <a:pt x="7235" y="2762"/>
                </a:lnTo>
                <a:lnTo>
                  <a:pt x="7232" y="2760"/>
                </a:lnTo>
                <a:lnTo>
                  <a:pt x="7229" y="2756"/>
                </a:lnTo>
                <a:lnTo>
                  <a:pt x="7228" y="2751"/>
                </a:lnTo>
                <a:lnTo>
                  <a:pt x="7228" y="2436"/>
                </a:lnTo>
                <a:lnTo>
                  <a:pt x="7227" y="2417"/>
                </a:lnTo>
                <a:lnTo>
                  <a:pt x="7224" y="2401"/>
                </a:lnTo>
                <a:lnTo>
                  <a:pt x="7218" y="2388"/>
                </a:lnTo>
                <a:lnTo>
                  <a:pt x="7211" y="2380"/>
                </a:lnTo>
                <a:lnTo>
                  <a:pt x="7201" y="2372"/>
                </a:lnTo>
                <a:lnTo>
                  <a:pt x="7189" y="2367"/>
                </a:lnTo>
                <a:lnTo>
                  <a:pt x="7174" y="2364"/>
                </a:lnTo>
                <a:lnTo>
                  <a:pt x="7156" y="2364"/>
                </a:lnTo>
                <a:lnTo>
                  <a:pt x="7108" y="2367"/>
                </a:lnTo>
                <a:lnTo>
                  <a:pt x="7067" y="2373"/>
                </a:lnTo>
                <a:lnTo>
                  <a:pt x="7026" y="2382"/>
                </a:lnTo>
                <a:lnTo>
                  <a:pt x="7026" y="2751"/>
                </a:lnTo>
                <a:lnTo>
                  <a:pt x="7025" y="2756"/>
                </a:lnTo>
                <a:lnTo>
                  <a:pt x="7022" y="2760"/>
                </a:lnTo>
                <a:lnTo>
                  <a:pt x="7017" y="2762"/>
                </a:lnTo>
                <a:lnTo>
                  <a:pt x="7012" y="2764"/>
                </a:lnTo>
                <a:lnTo>
                  <a:pt x="6939" y="2764"/>
                </a:lnTo>
                <a:lnTo>
                  <a:pt x="6930" y="2760"/>
                </a:lnTo>
                <a:lnTo>
                  <a:pt x="6927" y="2756"/>
                </a:lnTo>
                <a:lnTo>
                  <a:pt x="6925" y="2751"/>
                </a:lnTo>
                <a:lnTo>
                  <a:pt x="6925" y="2378"/>
                </a:lnTo>
                <a:lnTo>
                  <a:pt x="6927" y="2367"/>
                </a:lnTo>
                <a:lnTo>
                  <a:pt x="6928" y="2357"/>
                </a:lnTo>
                <a:lnTo>
                  <a:pt x="6938" y="2340"/>
                </a:lnTo>
                <a:lnTo>
                  <a:pt x="6946" y="2334"/>
                </a:lnTo>
                <a:lnTo>
                  <a:pt x="6956" y="2328"/>
                </a:lnTo>
                <a:lnTo>
                  <a:pt x="6985" y="2317"/>
                </a:lnTo>
                <a:lnTo>
                  <a:pt x="7024" y="2308"/>
                </a:lnTo>
                <a:lnTo>
                  <a:pt x="7070" y="2299"/>
                </a:lnTo>
                <a:lnTo>
                  <a:pt x="7118" y="2294"/>
                </a:lnTo>
                <a:lnTo>
                  <a:pt x="7165" y="2293"/>
                </a:lnTo>
                <a:lnTo>
                  <a:pt x="7203" y="2294"/>
                </a:lnTo>
                <a:lnTo>
                  <a:pt x="7235" y="2298"/>
                </a:lnTo>
                <a:lnTo>
                  <a:pt x="7263" y="2306"/>
                </a:lnTo>
                <a:lnTo>
                  <a:pt x="7286" y="2319"/>
                </a:lnTo>
                <a:lnTo>
                  <a:pt x="7296" y="2328"/>
                </a:lnTo>
                <a:lnTo>
                  <a:pt x="7303" y="2337"/>
                </a:lnTo>
                <a:lnTo>
                  <a:pt x="7311" y="2348"/>
                </a:lnTo>
                <a:lnTo>
                  <a:pt x="7317" y="2359"/>
                </a:lnTo>
                <a:lnTo>
                  <a:pt x="7321" y="2373"/>
                </a:lnTo>
                <a:lnTo>
                  <a:pt x="7325" y="2388"/>
                </a:lnTo>
                <a:lnTo>
                  <a:pt x="7327" y="2422"/>
                </a:lnTo>
                <a:lnTo>
                  <a:pt x="7327" y="2751"/>
                </a:lnTo>
                <a:close/>
                <a:moveTo>
                  <a:pt x="7700" y="2741"/>
                </a:moveTo>
                <a:lnTo>
                  <a:pt x="7702" y="2745"/>
                </a:lnTo>
                <a:lnTo>
                  <a:pt x="7699" y="2751"/>
                </a:lnTo>
                <a:lnTo>
                  <a:pt x="7692" y="2756"/>
                </a:lnTo>
                <a:lnTo>
                  <a:pt x="7652" y="2766"/>
                </a:lnTo>
                <a:lnTo>
                  <a:pt x="7621" y="2770"/>
                </a:lnTo>
                <a:lnTo>
                  <a:pt x="7583" y="2772"/>
                </a:lnTo>
                <a:lnTo>
                  <a:pt x="7550" y="2771"/>
                </a:lnTo>
                <a:lnTo>
                  <a:pt x="7521" y="2765"/>
                </a:lnTo>
                <a:lnTo>
                  <a:pt x="7497" y="2755"/>
                </a:lnTo>
                <a:lnTo>
                  <a:pt x="7477" y="2742"/>
                </a:lnTo>
                <a:lnTo>
                  <a:pt x="7470" y="2733"/>
                </a:lnTo>
                <a:lnTo>
                  <a:pt x="7462" y="2723"/>
                </a:lnTo>
                <a:lnTo>
                  <a:pt x="7456" y="2713"/>
                </a:lnTo>
                <a:lnTo>
                  <a:pt x="7451" y="2701"/>
                </a:lnTo>
                <a:lnTo>
                  <a:pt x="7445" y="2673"/>
                </a:lnTo>
                <a:lnTo>
                  <a:pt x="7442" y="2641"/>
                </a:lnTo>
                <a:lnTo>
                  <a:pt x="7442" y="2178"/>
                </a:lnTo>
                <a:lnTo>
                  <a:pt x="7443" y="2172"/>
                </a:lnTo>
                <a:lnTo>
                  <a:pt x="7446" y="2168"/>
                </a:lnTo>
                <a:lnTo>
                  <a:pt x="7456" y="2163"/>
                </a:lnTo>
                <a:lnTo>
                  <a:pt x="7528" y="2148"/>
                </a:lnTo>
                <a:lnTo>
                  <a:pt x="7530" y="2148"/>
                </a:lnTo>
                <a:lnTo>
                  <a:pt x="7539" y="2152"/>
                </a:lnTo>
                <a:lnTo>
                  <a:pt x="7542" y="2157"/>
                </a:lnTo>
                <a:lnTo>
                  <a:pt x="7542" y="2162"/>
                </a:lnTo>
                <a:lnTo>
                  <a:pt x="7542" y="2304"/>
                </a:lnTo>
                <a:lnTo>
                  <a:pt x="7675" y="2304"/>
                </a:lnTo>
                <a:lnTo>
                  <a:pt x="7685" y="2306"/>
                </a:lnTo>
                <a:lnTo>
                  <a:pt x="7688" y="2312"/>
                </a:lnTo>
                <a:lnTo>
                  <a:pt x="7689" y="2317"/>
                </a:lnTo>
                <a:lnTo>
                  <a:pt x="7689" y="2364"/>
                </a:lnTo>
                <a:lnTo>
                  <a:pt x="7688" y="2369"/>
                </a:lnTo>
                <a:lnTo>
                  <a:pt x="7685" y="2374"/>
                </a:lnTo>
                <a:lnTo>
                  <a:pt x="7680" y="2377"/>
                </a:lnTo>
                <a:lnTo>
                  <a:pt x="7675" y="2378"/>
                </a:lnTo>
                <a:lnTo>
                  <a:pt x="7542" y="2378"/>
                </a:lnTo>
                <a:lnTo>
                  <a:pt x="7542" y="2641"/>
                </a:lnTo>
                <a:lnTo>
                  <a:pt x="7543" y="2657"/>
                </a:lnTo>
                <a:lnTo>
                  <a:pt x="7545" y="2668"/>
                </a:lnTo>
                <a:lnTo>
                  <a:pt x="7550" y="2678"/>
                </a:lnTo>
                <a:lnTo>
                  <a:pt x="7558" y="2686"/>
                </a:lnTo>
                <a:lnTo>
                  <a:pt x="7567" y="2692"/>
                </a:lnTo>
                <a:lnTo>
                  <a:pt x="7578" y="2696"/>
                </a:lnTo>
                <a:lnTo>
                  <a:pt x="7591" y="2698"/>
                </a:lnTo>
                <a:lnTo>
                  <a:pt x="7607" y="2698"/>
                </a:lnTo>
                <a:lnTo>
                  <a:pt x="7647" y="2696"/>
                </a:lnTo>
                <a:lnTo>
                  <a:pt x="7679" y="2689"/>
                </a:lnTo>
                <a:lnTo>
                  <a:pt x="7681" y="2689"/>
                </a:lnTo>
                <a:lnTo>
                  <a:pt x="7688" y="2692"/>
                </a:lnTo>
                <a:lnTo>
                  <a:pt x="7692" y="2698"/>
                </a:lnTo>
                <a:lnTo>
                  <a:pt x="7700" y="2741"/>
                </a:lnTo>
                <a:close/>
                <a:moveTo>
                  <a:pt x="8025" y="2358"/>
                </a:moveTo>
                <a:lnTo>
                  <a:pt x="8025" y="2363"/>
                </a:lnTo>
                <a:lnTo>
                  <a:pt x="8023" y="2367"/>
                </a:lnTo>
                <a:lnTo>
                  <a:pt x="8019" y="2369"/>
                </a:lnTo>
                <a:lnTo>
                  <a:pt x="8013" y="2371"/>
                </a:lnTo>
                <a:lnTo>
                  <a:pt x="7974" y="2372"/>
                </a:lnTo>
                <a:lnTo>
                  <a:pt x="7939" y="2374"/>
                </a:lnTo>
                <a:lnTo>
                  <a:pt x="7879" y="2385"/>
                </a:lnTo>
                <a:lnTo>
                  <a:pt x="7879" y="2751"/>
                </a:lnTo>
                <a:lnTo>
                  <a:pt x="7878" y="2756"/>
                </a:lnTo>
                <a:lnTo>
                  <a:pt x="7876" y="2760"/>
                </a:lnTo>
                <a:lnTo>
                  <a:pt x="7872" y="2762"/>
                </a:lnTo>
                <a:lnTo>
                  <a:pt x="7867" y="2764"/>
                </a:lnTo>
                <a:lnTo>
                  <a:pt x="7794" y="2764"/>
                </a:lnTo>
                <a:lnTo>
                  <a:pt x="7785" y="2760"/>
                </a:lnTo>
                <a:lnTo>
                  <a:pt x="7781" y="2756"/>
                </a:lnTo>
                <a:lnTo>
                  <a:pt x="7780" y="2751"/>
                </a:lnTo>
                <a:lnTo>
                  <a:pt x="7780" y="2377"/>
                </a:lnTo>
                <a:lnTo>
                  <a:pt x="7782" y="2354"/>
                </a:lnTo>
                <a:lnTo>
                  <a:pt x="7786" y="2346"/>
                </a:lnTo>
                <a:lnTo>
                  <a:pt x="7792" y="2339"/>
                </a:lnTo>
                <a:lnTo>
                  <a:pt x="7809" y="2327"/>
                </a:lnTo>
                <a:lnTo>
                  <a:pt x="7833" y="2318"/>
                </a:lnTo>
                <a:lnTo>
                  <a:pt x="7865" y="2308"/>
                </a:lnTo>
                <a:lnTo>
                  <a:pt x="7903" y="2300"/>
                </a:lnTo>
                <a:lnTo>
                  <a:pt x="7981" y="2293"/>
                </a:lnTo>
                <a:lnTo>
                  <a:pt x="7996" y="2293"/>
                </a:lnTo>
                <a:lnTo>
                  <a:pt x="8008" y="2293"/>
                </a:lnTo>
                <a:lnTo>
                  <a:pt x="8017" y="2295"/>
                </a:lnTo>
                <a:lnTo>
                  <a:pt x="8022" y="2298"/>
                </a:lnTo>
                <a:lnTo>
                  <a:pt x="8024" y="2301"/>
                </a:lnTo>
                <a:lnTo>
                  <a:pt x="8025" y="2308"/>
                </a:lnTo>
                <a:lnTo>
                  <a:pt x="8025" y="2358"/>
                </a:lnTo>
                <a:close/>
                <a:moveTo>
                  <a:pt x="8207" y="2751"/>
                </a:moveTo>
                <a:lnTo>
                  <a:pt x="8206" y="2756"/>
                </a:lnTo>
                <a:lnTo>
                  <a:pt x="8203" y="2760"/>
                </a:lnTo>
                <a:lnTo>
                  <a:pt x="8199" y="2762"/>
                </a:lnTo>
                <a:lnTo>
                  <a:pt x="8194" y="2764"/>
                </a:lnTo>
                <a:lnTo>
                  <a:pt x="8123" y="2764"/>
                </a:lnTo>
                <a:lnTo>
                  <a:pt x="8116" y="2762"/>
                </a:lnTo>
                <a:lnTo>
                  <a:pt x="8111" y="2760"/>
                </a:lnTo>
                <a:lnTo>
                  <a:pt x="8109" y="2756"/>
                </a:lnTo>
                <a:lnTo>
                  <a:pt x="8107" y="2751"/>
                </a:lnTo>
                <a:lnTo>
                  <a:pt x="8107" y="2320"/>
                </a:lnTo>
                <a:lnTo>
                  <a:pt x="8109" y="2317"/>
                </a:lnTo>
                <a:lnTo>
                  <a:pt x="8112" y="2312"/>
                </a:lnTo>
                <a:lnTo>
                  <a:pt x="8123" y="2309"/>
                </a:lnTo>
                <a:lnTo>
                  <a:pt x="8194" y="2309"/>
                </a:lnTo>
                <a:lnTo>
                  <a:pt x="8203" y="2312"/>
                </a:lnTo>
                <a:lnTo>
                  <a:pt x="8206" y="2317"/>
                </a:lnTo>
                <a:lnTo>
                  <a:pt x="8207" y="2320"/>
                </a:lnTo>
                <a:lnTo>
                  <a:pt x="8207" y="2751"/>
                </a:lnTo>
                <a:close/>
                <a:moveTo>
                  <a:pt x="8207" y="2220"/>
                </a:moveTo>
                <a:lnTo>
                  <a:pt x="8206" y="2227"/>
                </a:lnTo>
                <a:lnTo>
                  <a:pt x="8202" y="2232"/>
                </a:lnTo>
                <a:lnTo>
                  <a:pt x="8196" y="2236"/>
                </a:lnTo>
                <a:lnTo>
                  <a:pt x="8188" y="2237"/>
                </a:lnTo>
                <a:lnTo>
                  <a:pt x="8126" y="2237"/>
                </a:lnTo>
                <a:lnTo>
                  <a:pt x="8119" y="2236"/>
                </a:lnTo>
                <a:lnTo>
                  <a:pt x="8112" y="2232"/>
                </a:lnTo>
                <a:lnTo>
                  <a:pt x="8109" y="2227"/>
                </a:lnTo>
                <a:lnTo>
                  <a:pt x="8107" y="2220"/>
                </a:lnTo>
                <a:lnTo>
                  <a:pt x="8107" y="2121"/>
                </a:lnTo>
                <a:lnTo>
                  <a:pt x="8109" y="2115"/>
                </a:lnTo>
                <a:lnTo>
                  <a:pt x="8112" y="2109"/>
                </a:lnTo>
                <a:lnTo>
                  <a:pt x="8119" y="2105"/>
                </a:lnTo>
                <a:lnTo>
                  <a:pt x="8126" y="2105"/>
                </a:lnTo>
                <a:lnTo>
                  <a:pt x="8188" y="2105"/>
                </a:lnTo>
                <a:lnTo>
                  <a:pt x="8196" y="2105"/>
                </a:lnTo>
                <a:lnTo>
                  <a:pt x="8202" y="2109"/>
                </a:lnTo>
                <a:lnTo>
                  <a:pt x="8206" y="2115"/>
                </a:lnTo>
                <a:lnTo>
                  <a:pt x="8207" y="2121"/>
                </a:lnTo>
                <a:lnTo>
                  <a:pt x="8207" y="2220"/>
                </a:lnTo>
                <a:close/>
                <a:moveTo>
                  <a:pt x="8739" y="2526"/>
                </a:moveTo>
                <a:lnTo>
                  <a:pt x="8739" y="2546"/>
                </a:lnTo>
                <a:lnTo>
                  <a:pt x="8739" y="2567"/>
                </a:lnTo>
                <a:lnTo>
                  <a:pt x="8735" y="2579"/>
                </a:lnTo>
                <a:lnTo>
                  <a:pt x="8730" y="2582"/>
                </a:lnTo>
                <a:lnTo>
                  <a:pt x="8724" y="2584"/>
                </a:lnTo>
                <a:lnTo>
                  <a:pt x="8419" y="2584"/>
                </a:lnTo>
                <a:lnTo>
                  <a:pt x="8421" y="2613"/>
                </a:lnTo>
                <a:lnTo>
                  <a:pt x="8426" y="2636"/>
                </a:lnTo>
                <a:lnTo>
                  <a:pt x="8436" y="2655"/>
                </a:lnTo>
                <a:lnTo>
                  <a:pt x="8450" y="2672"/>
                </a:lnTo>
                <a:lnTo>
                  <a:pt x="8460" y="2679"/>
                </a:lnTo>
                <a:lnTo>
                  <a:pt x="8472" y="2687"/>
                </a:lnTo>
                <a:lnTo>
                  <a:pt x="8497" y="2696"/>
                </a:lnTo>
                <a:lnTo>
                  <a:pt x="8527" y="2702"/>
                </a:lnTo>
                <a:lnTo>
                  <a:pt x="8564" y="2703"/>
                </a:lnTo>
                <a:lnTo>
                  <a:pt x="8603" y="2701"/>
                </a:lnTo>
                <a:lnTo>
                  <a:pt x="8635" y="2696"/>
                </a:lnTo>
                <a:lnTo>
                  <a:pt x="8690" y="2682"/>
                </a:lnTo>
                <a:lnTo>
                  <a:pt x="8692" y="2682"/>
                </a:lnTo>
                <a:lnTo>
                  <a:pt x="8693" y="2682"/>
                </a:lnTo>
                <a:lnTo>
                  <a:pt x="8700" y="2683"/>
                </a:lnTo>
                <a:lnTo>
                  <a:pt x="8705" y="2692"/>
                </a:lnTo>
                <a:lnTo>
                  <a:pt x="8716" y="2732"/>
                </a:lnTo>
                <a:lnTo>
                  <a:pt x="8716" y="2733"/>
                </a:lnTo>
                <a:lnTo>
                  <a:pt x="8716" y="2736"/>
                </a:lnTo>
                <a:lnTo>
                  <a:pt x="8713" y="2744"/>
                </a:lnTo>
                <a:lnTo>
                  <a:pt x="8707" y="2747"/>
                </a:lnTo>
                <a:lnTo>
                  <a:pt x="8678" y="2757"/>
                </a:lnTo>
                <a:lnTo>
                  <a:pt x="8640" y="2766"/>
                </a:lnTo>
                <a:lnTo>
                  <a:pt x="8598" y="2772"/>
                </a:lnTo>
                <a:lnTo>
                  <a:pt x="8551" y="2775"/>
                </a:lnTo>
                <a:lnTo>
                  <a:pt x="8519" y="2774"/>
                </a:lnTo>
                <a:lnTo>
                  <a:pt x="8492" y="2771"/>
                </a:lnTo>
                <a:lnTo>
                  <a:pt x="8441" y="2761"/>
                </a:lnTo>
                <a:lnTo>
                  <a:pt x="8420" y="2752"/>
                </a:lnTo>
                <a:lnTo>
                  <a:pt x="8401" y="2744"/>
                </a:lnTo>
                <a:lnTo>
                  <a:pt x="8385" y="2731"/>
                </a:lnTo>
                <a:lnTo>
                  <a:pt x="8369" y="2717"/>
                </a:lnTo>
                <a:lnTo>
                  <a:pt x="8346" y="2684"/>
                </a:lnTo>
                <a:lnTo>
                  <a:pt x="8337" y="2664"/>
                </a:lnTo>
                <a:lnTo>
                  <a:pt x="8329" y="2643"/>
                </a:lnTo>
                <a:lnTo>
                  <a:pt x="8320" y="2594"/>
                </a:lnTo>
                <a:lnTo>
                  <a:pt x="8318" y="2565"/>
                </a:lnTo>
                <a:lnTo>
                  <a:pt x="8318" y="2534"/>
                </a:lnTo>
                <a:lnTo>
                  <a:pt x="8318" y="2497"/>
                </a:lnTo>
                <a:lnTo>
                  <a:pt x="8322" y="2461"/>
                </a:lnTo>
                <a:lnTo>
                  <a:pt x="8327" y="2430"/>
                </a:lnTo>
                <a:lnTo>
                  <a:pt x="8334" y="2401"/>
                </a:lnTo>
                <a:lnTo>
                  <a:pt x="8344" y="2376"/>
                </a:lnTo>
                <a:lnTo>
                  <a:pt x="8359" y="2354"/>
                </a:lnTo>
                <a:lnTo>
                  <a:pt x="8377" y="2335"/>
                </a:lnTo>
                <a:lnTo>
                  <a:pt x="8387" y="2327"/>
                </a:lnTo>
                <a:lnTo>
                  <a:pt x="8398" y="2320"/>
                </a:lnTo>
                <a:lnTo>
                  <a:pt x="8424" y="2308"/>
                </a:lnTo>
                <a:lnTo>
                  <a:pt x="8454" y="2299"/>
                </a:lnTo>
                <a:lnTo>
                  <a:pt x="8489" y="2294"/>
                </a:lnTo>
                <a:lnTo>
                  <a:pt x="8530" y="2293"/>
                </a:lnTo>
                <a:lnTo>
                  <a:pt x="8561" y="2293"/>
                </a:lnTo>
                <a:lnTo>
                  <a:pt x="8590" y="2296"/>
                </a:lnTo>
                <a:lnTo>
                  <a:pt x="8615" y="2303"/>
                </a:lnTo>
                <a:lnTo>
                  <a:pt x="8638" y="2310"/>
                </a:lnTo>
                <a:lnTo>
                  <a:pt x="8676" y="2332"/>
                </a:lnTo>
                <a:lnTo>
                  <a:pt x="8691" y="2346"/>
                </a:lnTo>
                <a:lnTo>
                  <a:pt x="8703" y="2362"/>
                </a:lnTo>
                <a:lnTo>
                  <a:pt x="8712" y="2377"/>
                </a:lnTo>
                <a:lnTo>
                  <a:pt x="8721" y="2395"/>
                </a:lnTo>
                <a:lnTo>
                  <a:pt x="8727" y="2414"/>
                </a:lnTo>
                <a:lnTo>
                  <a:pt x="8731" y="2432"/>
                </a:lnTo>
                <a:lnTo>
                  <a:pt x="8737" y="2476"/>
                </a:lnTo>
                <a:lnTo>
                  <a:pt x="8739" y="2526"/>
                </a:lnTo>
                <a:close/>
                <a:moveTo>
                  <a:pt x="8638" y="2514"/>
                </a:moveTo>
                <a:lnTo>
                  <a:pt x="8637" y="2471"/>
                </a:lnTo>
                <a:lnTo>
                  <a:pt x="8630" y="2431"/>
                </a:lnTo>
                <a:lnTo>
                  <a:pt x="8625" y="2414"/>
                </a:lnTo>
                <a:lnTo>
                  <a:pt x="8618" y="2398"/>
                </a:lnTo>
                <a:lnTo>
                  <a:pt x="8608" y="2387"/>
                </a:lnTo>
                <a:lnTo>
                  <a:pt x="8598" y="2378"/>
                </a:lnTo>
                <a:lnTo>
                  <a:pt x="8584" y="2371"/>
                </a:lnTo>
                <a:lnTo>
                  <a:pt x="8569" y="2367"/>
                </a:lnTo>
                <a:lnTo>
                  <a:pt x="8550" y="2363"/>
                </a:lnTo>
                <a:lnTo>
                  <a:pt x="8530" y="2363"/>
                </a:lnTo>
                <a:lnTo>
                  <a:pt x="8507" y="2363"/>
                </a:lnTo>
                <a:lnTo>
                  <a:pt x="8488" y="2367"/>
                </a:lnTo>
                <a:lnTo>
                  <a:pt x="8472" y="2371"/>
                </a:lnTo>
                <a:lnTo>
                  <a:pt x="8458" y="2378"/>
                </a:lnTo>
                <a:lnTo>
                  <a:pt x="8448" y="2387"/>
                </a:lnTo>
                <a:lnTo>
                  <a:pt x="8438" y="2398"/>
                </a:lnTo>
                <a:lnTo>
                  <a:pt x="8426" y="2430"/>
                </a:lnTo>
                <a:lnTo>
                  <a:pt x="8422" y="2450"/>
                </a:lnTo>
                <a:lnTo>
                  <a:pt x="8420" y="2471"/>
                </a:lnTo>
                <a:lnTo>
                  <a:pt x="8419" y="2516"/>
                </a:lnTo>
                <a:lnTo>
                  <a:pt x="8638" y="2514"/>
                </a:lnTo>
                <a:close/>
                <a:moveTo>
                  <a:pt x="9176" y="2629"/>
                </a:moveTo>
                <a:lnTo>
                  <a:pt x="9175" y="2649"/>
                </a:lnTo>
                <a:lnTo>
                  <a:pt x="9172" y="2668"/>
                </a:lnTo>
                <a:lnTo>
                  <a:pt x="9167" y="2684"/>
                </a:lnTo>
                <a:lnTo>
                  <a:pt x="9161" y="2699"/>
                </a:lnTo>
                <a:lnTo>
                  <a:pt x="9153" y="2713"/>
                </a:lnTo>
                <a:lnTo>
                  <a:pt x="9143" y="2726"/>
                </a:lnTo>
                <a:lnTo>
                  <a:pt x="9133" y="2736"/>
                </a:lnTo>
                <a:lnTo>
                  <a:pt x="9119" y="2745"/>
                </a:lnTo>
                <a:lnTo>
                  <a:pt x="9092" y="2759"/>
                </a:lnTo>
                <a:lnTo>
                  <a:pt x="9059" y="2769"/>
                </a:lnTo>
                <a:lnTo>
                  <a:pt x="9025" y="2774"/>
                </a:lnTo>
                <a:lnTo>
                  <a:pt x="8986" y="2775"/>
                </a:lnTo>
                <a:lnTo>
                  <a:pt x="8958" y="2774"/>
                </a:lnTo>
                <a:lnTo>
                  <a:pt x="8930" y="2771"/>
                </a:lnTo>
                <a:lnTo>
                  <a:pt x="8882" y="2762"/>
                </a:lnTo>
                <a:lnTo>
                  <a:pt x="8847" y="2754"/>
                </a:lnTo>
                <a:lnTo>
                  <a:pt x="8827" y="2747"/>
                </a:lnTo>
                <a:lnTo>
                  <a:pt x="8822" y="2744"/>
                </a:lnTo>
                <a:lnTo>
                  <a:pt x="8819" y="2736"/>
                </a:lnTo>
                <a:lnTo>
                  <a:pt x="8819" y="2732"/>
                </a:lnTo>
                <a:lnTo>
                  <a:pt x="8829" y="2688"/>
                </a:lnTo>
                <a:lnTo>
                  <a:pt x="8832" y="2681"/>
                </a:lnTo>
                <a:lnTo>
                  <a:pt x="8838" y="2678"/>
                </a:lnTo>
                <a:lnTo>
                  <a:pt x="8841" y="2679"/>
                </a:lnTo>
                <a:lnTo>
                  <a:pt x="8843" y="2679"/>
                </a:lnTo>
                <a:lnTo>
                  <a:pt x="8891" y="2692"/>
                </a:lnTo>
                <a:lnTo>
                  <a:pt x="8933" y="2699"/>
                </a:lnTo>
                <a:lnTo>
                  <a:pt x="8979" y="2702"/>
                </a:lnTo>
                <a:lnTo>
                  <a:pt x="9001" y="2702"/>
                </a:lnTo>
                <a:lnTo>
                  <a:pt x="9020" y="2698"/>
                </a:lnTo>
                <a:lnTo>
                  <a:pt x="9036" y="2694"/>
                </a:lnTo>
                <a:lnTo>
                  <a:pt x="9050" y="2687"/>
                </a:lnTo>
                <a:lnTo>
                  <a:pt x="9061" y="2678"/>
                </a:lnTo>
                <a:lnTo>
                  <a:pt x="9070" y="2667"/>
                </a:lnTo>
                <a:lnTo>
                  <a:pt x="9075" y="2654"/>
                </a:lnTo>
                <a:lnTo>
                  <a:pt x="9078" y="2638"/>
                </a:lnTo>
                <a:lnTo>
                  <a:pt x="9075" y="2619"/>
                </a:lnTo>
                <a:lnTo>
                  <a:pt x="9070" y="2604"/>
                </a:lnTo>
                <a:lnTo>
                  <a:pt x="9060" y="2592"/>
                </a:lnTo>
                <a:lnTo>
                  <a:pt x="9049" y="2585"/>
                </a:lnTo>
                <a:lnTo>
                  <a:pt x="9016" y="2576"/>
                </a:lnTo>
                <a:lnTo>
                  <a:pt x="8976" y="2568"/>
                </a:lnTo>
                <a:lnTo>
                  <a:pt x="8947" y="2565"/>
                </a:lnTo>
                <a:lnTo>
                  <a:pt x="8914" y="2557"/>
                </a:lnTo>
                <a:lnTo>
                  <a:pt x="8897" y="2551"/>
                </a:lnTo>
                <a:lnTo>
                  <a:pt x="8881" y="2542"/>
                </a:lnTo>
                <a:lnTo>
                  <a:pt x="8866" y="2532"/>
                </a:lnTo>
                <a:lnTo>
                  <a:pt x="8852" y="2519"/>
                </a:lnTo>
                <a:lnTo>
                  <a:pt x="8846" y="2512"/>
                </a:lnTo>
                <a:lnTo>
                  <a:pt x="8841" y="2503"/>
                </a:lnTo>
                <a:lnTo>
                  <a:pt x="8832" y="2483"/>
                </a:lnTo>
                <a:lnTo>
                  <a:pt x="8826" y="2460"/>
                </a:lnTo>
                <a:lnTo>
                  <a:pt x="8823" y="2432"/>
                </a:lnTo>
                <a:lnTo>
                  <a:pt x="8826" y="2405"/>
                </a:lnTo>
                <a:lnTo>
                  <a:pt x="8832" y="2380"/>
                </a:lnTo>
                <a:lnTo>
                  <a:pt x="8841" y="2359"/>
                </a:lnTo>
                <a:lnTo>
                  <a:pt x="8855" y="2343"/>
                </a:lnTo>
                <a:lnTo>
                  <a:pt x="8870" y="2329"/>
                </a:lnTo>
                <a:lnTo>
                  <a:pt x="8887" y="2317"/>
                </a:lnTo>
                <a:lnTo>
                  <a:pt x="8905" y="2308"/>
                </a:lnTo>
                <a:lnTo>
                  <a:pt x="8925" y="2301"/>
                </a:lnTo>
                <a:lnTo>
                  <a:pt x="8967" y="2294"/>
                </a:lnTo>
                <a:lnTo>
                  <a:pt x="9008" y="2293"/>
                </a:lnTo>
                <a:lnTo>
                  <a:pt x="9059" y="2295"/>
                </a:lnTo>
                <a:lnTo>
                  <a:pt x="9102" y="2300"/>
                </a:lnTo>
                <a:lnTo>
                  <a:pt x="9149" y="2312"/>
                </a:lnTo>
                <a:lnTo>
                  <a:pt x="9157" y="2315"/>
                </a:lnTo>
                <a:lnTo>
                  <a:pt x="9160" y="2323"/>
                </a:lnTo>
                <a:lnTo>
                  <a:pt x="9160" y="2324"/>
                </a:lnTo>
                <a:lnTo>
                  <a:pt x="9152" y="2372"/>
                </a:lnTo>
                <a:lnTo>
                  <a:pt x="9151" y="2376"/>
                </a:lnTo>
                <a:lnTo>
                  <a:pt x="9148" y="2378"/>
                </a:lnTo>
                <a:lnTo>
                  <a:pt x="9142" y="2380"/>
                </a:lnTo>
                <a:lnTo>
                  <a:pt x="9139" y="2380"/>
                </a:lnTo>
                <a:lnTo>
                  <a:pt x="9094" y="2372"/>
                </a:lnTo>
                <a:lnTo>
                  <a:pt x="9057" y="2367"/>
                </a:lnTo>
                <a:lnTo>
                  <a:pt x="9020" y="2364"/>
                </a:lnTo>
                <a:lnTo>
                  <a:pt x="8984" y="2367"/>
                </a:lnTo>
                <a:lnTo>
                  <a:pt x="8968" y="2371"/>
                </a:lnTo>
                <a:lnTo>
                  <a:pt x="8953" y="2377"/>
                </a:lnTo>
                <a:lnTo>
                  <a:pt x="8940" y="2385"/>
                </a:lnTo>
                <a:lnTo>
                  <a:pt x="8931" y="2396"/>
                </a:lnTo>
                <a:lnTo>
                  <a:pt x="8925" y="2408"/>
                </a:lnTo>
                <a:lnTo>
                  <a:pt x="8923" y="2425"/>
                </a:lnTo>
                <a:lnTo>
                  <a:pt x="8925" y="2442"/>
                </a:lnTo>
                <a:lnTo>
                  <a:pt x="8931" y="2456"/>
                </a:lnTo>
                <a:lnTo>
                  <a:pt x="8942" y="2466"/>
                </a:lnTo>
                <a:lnTo>
                  <a:pt x="8955" y="2474"/>
                </a:lnTo>
                <a:lnTo>
                  <a:pt x="8987" y="2484"/>
                </a:lnTo>
                <a:lnTo>
                  <a:pt x="9025" y="2489"/>
                </a:lnTo>
                <a:lnTo>
                  <a:pt x="9061" y="2495"/>
                </a:lnTo>
                <a:lnTo>
                  <a:pt x="9097" y="2504"/>
                </a:lnTo>
                <a:lnTo>
                  <a:pt x="9113" y="2512"/>
                </a:lnTo>
                <a:lnTo>
                  <a:pt x="9128" y="2519"/>
                </a:lnTo>
                <a:lnTo>
                  <a:pt x="9141" y="2531"/>
                </a:lnTo>
                <a:lnTo>
                  <a:pt x="9153" y="2543"/>
                </a:lnTo>
                <a:lnTo>
                  <a:pt x="9163" y="2560"/>
                </a:lnTo>
                <a:lnTo>
                  <a:pt x="9170" y="2579"/>
                </a:lnTo>
                <a:lnTo>
                  <a:pt x="9175" y="2602"/>
                </a:lnTo>
                <a:lnTo>
                  <a:pt x="9176" y="2629"/>
                </a:lnTo>
                <a:close/>
                <a:moveTo>
                  <a:pt x="422" y="1473"/>
                </a:moveTo>
                <a:lnTo>
                  <a:pt x="422" y="1494"/>
                </a:lnTo>
                <a:lnTo>
                  <a:pt x="421" y="1515"/>
                </a:lnTo>
                <a:lnTo>
                  <a:pt x="417" y="1527"/>
                </a:lnTo>
                <a:lnTo>
                  <a:pt x="412" y="1531"/>
                </a:lnTo>
                <a:lnTo>
                  <a:pt x="406" y="1532"/>
                </a:lnTo>
                <a:lnTo>
                  <a:pt x="101" y="1532"/>
                </a:lnTo>
                <a:lnTo>
                  <a:pt x="103" y="1561"/>
                </a:lnTo>
                <a:lnTo>
                  <a:pt x="110" y="1585"/>
                </a:lnTo>
                <a:lnTo>
                  <a:pt x="120" y="1604"/>
                </a:lnTo>
                <a:lnTo>
                  <a:pt x="134" y="1620"/>
                </a:lnTo>
                <a:lnTo>
                  <a:pt x="144" y="1628"/>
                </a:lnTo>
                <a:lnTo>
                  <a:pt x="154" y="1635"/>
                </a:lnTo>
                <a:lnTo>
                  <a:pt x="179" y="1644"/>
                </a:lnTo>
                <a:lnTo>
                  <a:pt x="210" y="1649"/>
                </a:lnTo>
                <a:lnTo>
                  <a:pt x="247" y="1652"/>
                </a:lnTo>
                <a:lnTo>
                  <a:pt x="285" y="1649"/>
                </a:lnTo>
                <a:lnTo>
                  <a:pt x="318" y="1644"/>
                </a:lnTo>
                <a:lnTo>
                  <a:pt x="372" y="1630"/>
                </a:lnTo>
                <a:lnTo>
                  <a:pt x="374" y="1629"/>
                </a:lnTo>
                <a:lnTo>
                  <a:pt x="377" y="1629"/>
                </a:lnTo>
                <a:lnTo>
                  <a:pt x="383" y="1631"/>
                </a:lnTo>
                <a:lnTo>
                  <a:pt x="388" y="1640"/>
                </a:lnTo>
                <a:lnTo>
                  <a:pt x="398" y="1680"/>
                </a:lnTo>
                <a:lnTo>
                  <a:pt x="399" y="1682"/>
                </a:lnTo>
                <a:lnTo>
                  <a:pt x="399" y="1683"/>
                </a:lnTo>
                <a:lnTo>
                  <a:pt x="396" y="1691"/>
                </a:lnTo>
                <a:lnTo>
                  <a:pt x="389" y="1696"/>
                </a:lnTo>
                <a:lnTo>
                  <a:pt x="360" y="1706"/>
                </a:lnTo>
                <a:lnTo>
                  <a:pt x="324" y="1714"/>
                </a:lnTo>
                <a:lnTo>
                  <a:pt x="281" y="1721"/>
                </a:lnTo>
                <a:lnTo>
                  <a:pt x="233" y="1723"/>
                </a:lnTo>
                <a:lnTo>
                  <a:pt x="203" y="1722"/>
                </a:lnTo>
                <a:lnTo>
                  <a:pt x="174" y="1720"/>
                </a:lnTo>
                <a:lnTo>
                  <a:pt x="125" y="1709"/>
                </a:lnTo>
                <a:lnTo>
                  <a:pt x="103" y="1701"/>
                </a:lnTo>
                <a:lnTo>
                  <a:pt x="83" y="1691"/>
                </a:lnTo>
                <a:lnTo>
                  <a:pt x="67" y="1679"/>
                </a:lnTo>
                <a:lnTo>
                  <a:pt x="52" y="1665"/>
                </a:lnTo>
                <a:lnTo>
                  <a:pt x="29" y="1633"/>
                </a:lnTo>
                <a:lnTo>
                  <a:pt x="20" y="1612"/>
                </a:lnTo>
                <a:lnTo>
                  <a:pt x="13" y="1591"/>
                </a:lnTo>
                <a:lnTo>
                  <a:pt x="3" y="1541"/>
                </a:lnTo>
                <a:lnTo>
                  <a:pt x="0" y="1513"/>
                </a:lnTo>
                <a:lnTo>
                  <a:pt x="0" y="1483"/>
                </a:lnTo>
                <a:lnTo>
                  <a:pt x="1" y="1445"/>
                </a:lnTo>
                <a:lnTo>
                  <a:pt x="4" y="1410"/>
                </a:lnTo>
                <a:lnTo>
                  <a:pt x="9" y="1378"/>
                </a:lnTo>
                <a:lnTo>
                  <a:pt x="16" y="1349"/>
                </a:lnTo>
                <a:lnTo>
                  <a:pt x="28" y="1324"/>
                </a:lnTo>
                <a:lnTo>
                  <a:pt x="42" y="1301"/>
                </a:lnTo>
                <a:lnTo>
                  <a:pt x="59" y="1284"/>
                </a:lnTo>
                <a:lnTo>
                  <a:pt x="69" y="1275"/>
                </a:lnTo>
                <a:lnTo>
                  <a:pt x="81" y="1267"/>
                </a:lnTo>
                <a:lnTo>
                  <a:pt x="106" y="1256"/>
                </a:lnTo>
                <a:lnTo>
                  <a:pt x="137" y="1247"/>
                </a:lnTo>
                <a:lnTo>
                  <a:pt x="173" y="1242"/>
                </a:lnTo>
                <a:lnTo>
                  <a:pt x="212" y="1240"/>
                </a:lnTo>
                <a:lnTo>
                  <a:pt x="244" y="1241"/>
                </a:lnTo>
                <a:lnTo>
                  <a:pt x="272" y="1245"/>
                </a:lnTo>
                <a:lnTo>
                  <a:pt x="299" y="1250"/>
                </a:lnTo>
                <a:lnTo>
                  <a:pt x="321" y="1259"/>
                </a:lnTo>
                <a:lnTo>
                  <a:pt x="358" y="1280"/>
                </a:lnTo>
                <a:lnTo>
                  <a:pt x="373" y="1294"/>
                </a:lnTo>
                <a:lnTo>
                  <a:pt x="386" y="1310"/>
                </a:lnTo>
                <a:lnTo>
                  <a:pt x="396" y="1325"/>
                </a:lnTo>
                <a:lnTo>
                  <a:pt x="403" y="1343"/>
                </a:lnTo>
                <a:lnTo>
                  <a:pt x="410" y="1361"/>
                </a:lnTo>
                <a:lnTo>
                  <a:pt x="415" y="1381"/>
                </a:lnTo>
                <a:lnTo>
                  <a:pt x="420" y="1425"/>
                </a:lnTo>
                <a:lnTo>
                  <a:pt x="422" y="1473"/>
                </a:lnTo>
                <a:close/>
                <a:moveTo>
                  <a:pt x="321" y="1463"/>
                </a:moveTo>
                <a:lnTo>
                  <a:pt x="320" y="1420"/>
                </a:lnTo>
                <a:lnTo>
                  <a:pt x="313" y="1379"/>
                </a:lnTo>
                <a:lnTo>
                  <a:pt x="307" y="1362"/>
                </a:lnTo>
                <a:lnTo>
                  <a:pt x="300" y="1347"/>
                </a:lnTo>
                <a:lnTo>
                  <a:pt x="291" y="1335"/>
                </a:lnTo>
                <a:lnTo>
                  <a:pt x="280" y="1325"/>
                </a:lnTo>
                <a:lnTo>
                  <a:pt x="267" y="1319"/>
                </a:lnTo>
                <a:lnTo>
                  <a:pt x="251" y="1314"/>
                </a:lnTo>
                <a:lnTo>
                  <a:pt x="233" y="1311"/>
                </a:lnTo>
                <a:lnTo>
                  <a:pt x="212" y="1311"/>
                </a:lnTo>
                <a:lnTo>
                  <a:pt x="190" y="1311"/>
                </a:lnTo>
                <a:lnTo>
                  <a:pt x="170" y="1314"/>
                </a:lnTo>
                <a:lnTo>
                  <a:pt x="154" y="1319"/>
                </a:lnTo>
                <a:lnTo>
                  <a:pt x="141" y="1325"/>
                </a:lnTo>
                <a:lnTo>
                  <a:pt x="130" y="1335"/>
                </a:lnTo>
                <a:lnTo>
                  <a:pt x="121" y="1347"/>
                </a:lnTo>
                <a:lnTo>
                  <a:pt x="108" y="1378"/>
                </a:lnTo>
                <a:lnTo>
                  <a:pt x="105" y="1398"/>
                </a:lnTo>
                <a:lnTo>
                  <a:pt x="102" y="1420"/>
                </a:lnTo>
                <a:lnTo>
                  <a:pt x="101" y="1464"/>
                </a:lnTo>
                <a:lnTo>
                  <a:pt x="321" y="1463"/>
                </a:lnTo>
                <a:close/>
                <a:moveTo>
                  <a:pt x="924" y="1698"/>
                </a:moveTo>
                <a:lnTo>
                  <a:pt x="922" y="1704"/>
                </a:lnTo>
                <a:lnTo>
                  <a:pt x="920" y="1708"/>
                </a:lnTo>
                <a:lnTo>
                  <a:pt x="916" y="1711"/>
                </a:lnTo>
                <a:lnTo>
                  <a:pt x="911" y="1712"/>
                </a:lnTo>
                <a:lnTo>
                  <a:pt x="838" y="1712"/>
                </a:lnTo>
                <a:lnTo>
                  <a:pt x="832" y="1711"/>
                </a:lnTo>
                <a:lnTo>
                  <a:pt x="828" y="1708"/>
                </a:lnTo>
                <a:lnTo>
                  <a:pt x="825" y="1704"/>
                </a:lnTo>
                <a:lnTo>
                  <a:pt x="824" y="1698"/>
                </a:lnTo>
                <a:lnTo>
                  <a:pt x="824" y="1383"/>
                </a:lnTo>
                <a:lnTo>
                  <a:pt x="823" y="1366"/>
                </a:lnTo>
                <a:lnTo>
                  <a:pt x="820" y="1349"/>
                </a:lnTo>
                <a:lnTo>
                  <a:pt x="815" y="1337"/>
                </a:lnTo>
                <a:lnTo>
                  <a:pt x="808" y="1328"/>
                </a:lnTo>
                <a:lnTo>
                  <a:pt x="798" y="1320"/>
                </a:lnTo>
                <a:lnTo>
                  <a:pt x="785" y="1315"/>
                </a:lnTo>
                <a:lnTo>
                  <a:pt x="770" y="1313"/>
                </a:lnTo>
                <a:lnTo>
                  <a:pt x="752" y="1311"/>
                </a:lnTo>
                <a:lnTo>
                  <a:pt x="704" y="1315"/>
                </a:lnTo>
                <a:lnTo>
                  <a:pt x="663" y="1322"/>
                </a:lnTo>
                <a:lnTo>
                  <a:pt x="622" y="1330"/>
                </a:lnTo>
                <a:lnTo>
                  <a:pt x="622" y="1698"/>
                </a:lnTo>
                <a:lnTo>
                  <a:pt x="621" y="1704"/>
                </a:lnTo>
                <a:lnTo>
                  <a:pt x="619" y="1708"/>
                </a:lnTo>
                <a:lnTo>
                  <a:pt x="615" y="1711"/>
                </a:lnTo>
                <a:lnTo>
                  <a:pt x="609" y="1712"/>
                </a:lnTo>
                <a:lnTo>
                  <a:pt x="537" y="1712"/>
                </a:lnTo>
                <a:lnTo>
                  <a:pt x="527" y="1708"/>
                </a:lnTo>
                <a:lnTo>
                  <a:pt x="523" y="1704"/>
                </a:lnTo>
                <a:lnTo>
                  <a:pt x="522" y="1698"/>
                </a:lnTo>
                <a:lnTo>
                  <a:pt x="522" y="1325"/>
                </a:lnTo>
                <a:lnTo>
                  <a:pt x="523" y="1314"/>
                </a:lnTo>
                <a:lnTo>
                  <a:pt x="524" y="1304"/>
                </a:lnTo>
                <a:lnTo>
                  <a:pt x="534" y="1289"/>
                </a:lnTo>
                <a:lnTo>
                  <a:pt x="542" y="1282"/>
                </a:lnTo>
                <a:lnTo>
                  <a:pt x="552" y="1276"/>
                </a:lnTo>
                <a:lnTo>
                  <a:pt x="581" y="1265"/>
                </a:lnTo>
                <a:lnTo>
                  <a:pt x="620" y="1255"/>
                </a:lnTo>
                <a:lnTo>
                  <a:pt x="667" y="1247"/>
                </a:lnTo>
                <a:lnTo>
                  <a:pt x="716" y="1242"/>
                </a:lnTo>
                <a:lnTo>
                  <a:pt x="761" y="1240"/>
                </a:lnTo>
                <a:lnTo>
                  <a:pt x="799" y="1241"/>
                </a:lnTo>
                <a:lnTo>
                  <a:pt x="832" y="1246"/>
                </a:lnTo>
                <a:lnTo>
                  <a:pt x="859" y="1255"/>
                </a:lnTo>
                <a:lnTo>
                  <a:pt x="882" y="1267"/>
                </a:lnTo>
                <a:lnTo>
                  <a:pt x="892" y="1275"/>
                </a:lnTo>
                <a:lnTo>
                  <a:pt x="901" y="1285"/>
                </a:lnTo>
                <a:lnTo>
                  <a:pt x="907" y="1295"/>
                </a:lnTo>
                <a:lnTo>
                  <a:pt x="914" y="1308"/>
                </a:lnTo>
                <a:lnTo>
                  <a:pt x="917" y="1322"/>
                </a:lnTo>
                <a:lnTo>
                  <a:pt x="921" y="1337"/>
                </a:lnTo>
                <a:lnTo>
                  <a:pt x="924" y="1371"/>
                </a:lnTo>
                <a:lnTo>
                  <a:pt x="924" y="1698"/>
                </a:lnTo>
                <a:close/>
                <a:moveTo>
                  <a:pt x="1423" y="1269"/>
                </a:moveTo>
                <a:lnTo>
                  <a:pt x="1293" y="1698"/>
                </a:lnTo>
                <a:lnTo>
                  <a:pt x="1290" y="1703"/>
                </a:lnTo>
                <a:lnTo>
                  <a:pt x="1287" y="1708"/>
                </a:lnTo>
                <a:lnTo>
                  <a:pt x="1282" y="1711"/>
                </a:lnTo>
                <a:lnTo>
                  <a:pt x="1275" y="1712"/>
                </a:lnTo>
                <a:lnTo>
                  <a:pt x="1142" y="1712"/>
                </a:lnTo>
                <a:lnTo>
                  <a:pt x="1132" y="1708"/>
                </a:lnTo>
                <a:lnTo>
                  <a:pt x="1124" y="1698"/>
                </a:lnTo>
                <a:lnTo>
                  <a:pt x="989" y="1270"/>
                </a:lnTo>
                <a:lnTo>
                  <a:pt x="989" y="1267"/>
                </a:lnTo>
                <a:lnTo>
                  <a:pt x="989" y="1265"/>
                </a:lnTo>
                <a:lnTo>
                  <a:pt x="989" y="1260"/>
                </a:lnTo>
                <a:lnTo>
                  <a:pt x="992" y="1255"/>
                </a:lnTo>
                <a:lnTo>
                  <a:pt x="1001" y="1251"/>
                </a:lnTo>
                <a:lnTo>
                  <a:pt x="1075" y="1251"/>
                </a:lnTo>
                <a:lnTo>
                  <a:pt x="1082" y="1252"/>
                </a:lnTo>
                <a:lnTo>
                  <a:pt x="1086" y="1255"/>
                </a:lnTo>
                <a:lnTo>
                  <a:pt x="1092" y="1265"/>
                </a:lnTo>
                <a:lnTo>
                  <a:pt x="1198" y="1646"/>
                </a:lnTo>
                <a:lnTo>
                  <a:pt x="1221" y="1646"/>
                </a:lnTo>
                <a:lnTo>
                  <a:pt x="1316" y="1265"/>
                </a:lnTo>
                <a:lnTo>
                  <a:pt x="1322" y="1255"/>
                </a:lnTo>
                <a:lnTo>
                  <a:pt x="1327" y="1252"/>
                </a:lnTo>
                <a:lnTo>
                  <a:pt x="1333" y="1251"/>
                </a:lnTo>
                <a:lnTo>
                  <a:pt x="1410" y="1251"/>
                </a:lnTo>
                <a:lnTo>
                  <a:pt x="1420" y="1255"/>
                </a:lnTo>
                <a:lnTo>
                  <a:pt x="1423" y="1260"/>
                </a:lnTo>
                <a:lnTo>
                  <a:pt x="1424" y="1265"/>
                </a:lnTo>
                <a:lnTo>
                  <a:pt x="1423" y="1266"/>
                </a:lnTo>
                <a:lnTo>
                  <a:pt x="1423" y="1269"/>
                </a:lnTo>
                <a:close/>
                <a:moveTo>
                  <a:pt x="1612" y="1698"/>
                </a:moveTo>
                <a:lnTo>
                  <a:pt x="1610" y="1704"/>
                </a:lnTo>
                <a:lnTo>
                  <a:pt x="1608" y="1708"/>
                </a:lnTo>
                <a:lnTo>
                  <a:pt x="1603" y="1711"/>
                </a:lnTo>
                <a:lnTo>
                  <a:pt x="1598" y="1712"/>
                </a:lnTo>
                <a:lnTo>
                  <a:pt x="1526" y="1712"/>
                </a:lnTo>
                <a:lnTo>
                  <a:pt x="1520" y="1711"/>
                </a:lnTo>
                <a:lnTo>
                  <a:pt x="1516" y="1708"/>
                </a:lnTo>
                <a:lnTo>
                  <a:pt x="1513" y="1704"/>
                </a:lnTo>
                <a:lnTo>
                  <a:pt x="1512" y="1698"/>
                </a:lnTo>
                <a:lnTo>
                  <a:pt x="1512" y="1269"/>
                </a:lnTo>
                <a:lnTo>
                  <a:pt x="1513" y="1264"/>
                </a:lnTo>
                <a:lnTo>
                  <a:pt x="1516" y="1260"/>
                </a:lnTo>
                <a:lnTo>
                  <a:pt x="1526" y="1256"/>
                </a:lnTo>
                <a:lnTo>
                  <a:pt x="1598" y="1256"/>
                </a:lnTo>
                <a:lnTo>
                  <a:pt x="1608" y="1260"/>
                </a:lnTo>
                <a:lnTo>
                  <a:pt x="1610" y="1264"/>
                </a:lnTo>
                <a:lnTo>
                  <a:pt x="1612" y="1269"/>
                </a:lnTo>
                <a:lnTo>
                  <a:pt x="1612" y="1698"/>
                </a:lnTo>
                <a:close/>
                <a:moveTo>
                  <a:pt x="1612" y="1167"/>
                </a:moveTo>
                <a:lnTo>
                  <a:pt x="1610" y="1174"/>
                </a:lnTo>
                <a:lnTo>
                  <a:pt x="1607" y="1180"/>
                </a:lnTo>
                <a:lnTo>
                  <a:pt x="1600" y="1184"/>
                </a:lnTo>
                <a:lnTo>
                  <a:pt x="1593" y="1184"/>
                </a:lnTo>
                <a:lnTo>
                  <a:pt x="1531" y="1184"/>
                </a:lnTo>
                <a:lnTo>
                  <a:pt x="1522" y="1184"/>
                </a:lnTo>
                <a:lnTo>
                  <a:pt x="1517" y="1180"/>
                </a:lnTo>
                <a:lnTo>
                  <a:pt x="1513" y="1174"/>
                </a:lnTo>
                <a:lnTo>
                  <a:pt x="1512" y="1167"/>
                </a:lnTo>
                <a:lnTo>
                  <a:pt x="1512" y="1070"/>
                </a:lnTo>
                <a:lnTo>
                  <a:pt x="1513" y="1062"/>
                </a:lnTo>
                <a:lnTo>
                  <a:pt x="1517" y="1057"/>
                </a:lnTo>
                <a:lnTo>
                  <a:pt x="1522" y="1053"/>
                </a:lnTo>
                <a:lnTo>
                  <a:pt x="1531" y="1052"/>
                </a:lnTo>
                <a:lnTo>
                  <a:pt x="1593" y="1052"/>
                </a:lnTo>
                <a:lnTo>
                  <a:pt x="1600" y="1053"/>
                </a:lnTo>
                <a:lnTo>
                  <a:pt x="1607" y="1057"/>
                </a:lnTo>
                <a:lnTo>
                  <a:pt x="1610" y="1062"/>
                </a:lnTo>
                <a:lnTo>
                  <a:pt x="1612" y="1070"/>
                </a:lnTo>
                <a:lnTo>
                  <a:pt x="1612" y="1167"/>
                </a:lnTo>
                <a:close/>
                <a:moveTo>
                  <a:pt x="1991" y="1305"/>
                </a:moveTo>
                <a:lnTo>
                  <a:pt x="1990" y="1310"/>
                </a:lnTo>
                <a:lnTo>
                  <a:pt x="1988" y="1315"/>
                </a:lnTo>
                <a:lnTo>
                  <a:pt x="1985" y="1318"/>
                </a:lnTo>
                <a:lnTo>
                  <a:pt x="1978" y="1319"/>
                </a:lnTo>
                <a:lnTo>
                  <a:pt x="1939" y="1320"/>
                </a:lnTo>
                <a:lnTo>
                  <a:pt x="1904" y="1323"/>
                </a:lnTo>
                <a:lnTo>
                  <a:pt x="1845" y="1333"/>
                </a:lnTo>
                <a:lnTo>
                  <a:pt x="1845" y="1698"/>
                </a:lnTo>
                <a:lnTo>
                  <a:pt x="1844" y="1704"/>
                </a:lnTo>
                <a:lnTo>
                  <a:pt x="1841" y="1708"/>
                </a:lnTo>
                <a:lnTo>
                  <a:pt x="1836" y="1711"/>
                </a:lnTo>
                <a:lnTo>
                  <a:pt x="1831" y="1712"/>
                </a:lnTo>
                <a:lnTo>
                  <a:pt x="1758" y="1712"/>
                </a:lnTo>
                <a:lnTo>
                  <a:pt x="1750" y="1708"/>
                </a:lnTo>
                <a:lnTo>
                  <a:pt x="1746" y="1704"/>
                </a:lnTo>
                <a:lnTo>
                  <a:pt x="1744" y="1698"/>
                </a:lnTo>
                <a:lnTo>
                  <a:pt x="1744" y="1325"/>
                </a:lnTo>
                <a:lnTo>
                  <a:pt x="1748" y="1303"/>
                </a:lnTo>
                <a:lnTo>
                  <a:pt x="1752" y="1294"/>
                </a:lnTo>
                <a:lnTo>
                  <a:pt x="1757" y="1286"/>
                </a:lnTo>
                <a:lnTo>
                  <a:pt x="1773" y="1275"/>
                </a:lnTo>
                <a:lnTo>
                  <a:pt x="1798" y="1265"/>
                </a:lnTo>
                <a:lnTo>
                  <a:pt x="1830" y="1256"/>
                </a:lnTo>
                <a:lnTo>
                  <a:pt x="1869" y="1248"/>
                </a:lnTo>
                <a:lnTo>
                  <a:pt x="1946" y="1241"/>
                </a:lnTo>
                <a:lnTo>
                  <a:pt x="1961" y="1241"/>
                </a:lnTo>
                <a:lnTo>
                  <a:pt x="1973" y="1241"/>
                </a:lnTo>
                <a:lnTo>
                  <a:pt x="1981" y="1242"/>
                </a:lnTo>
                <a:lnTo>
                  <a:pt x="1987" y="1246"/>
                </a:lnTo>
                <a:lnTo>
                  <a:pt x="1990" y="1250"/>
                </a:lnTo>
                <a:lnTo>
                  <a:pt x="1991" y="1256"/>
                </a:lnTo>
                <a:lnTo>
                  <a:pt x="1991" y="1305"/>
                </a:lnTo>
                <a:close/>
                <a:moveTo>
                  <a:pt x="2462" y="1481"/>
                </a:moveTo>
                <a:lnTo>
                  <a:pt x="2462" y="1514"/>
                </a:lnTo>
                <a:lnTo>
                  <a:pt x="2460" y="1546"/>
                </a:lnTo>
                <a:lnTo>
                  <a:pt x="2456" y="1576"/>
                </a:lnTo>
                <a:lnTo>
                  <a:pt x="2450" y="1604"/>
                </a:lnTo>
                <a:lnTo>
                  <a:pt x="2440" y="1629"/>
                </a:lnTo>
                <a:lnTo>
                  <a:pt x="2427" y="1653"/>
                </a:lnTo>
                <a:lnTo>
                  <a:pt x="2419" y="1663"/>
                </a:lnTo>
                <a:lnTo>
                  <a:pt x="2411" y="1673"/>
                </a:lnTo>
                <a:lnTo>
                  <a:pt x="2389" y="1691"/>
                </a:lnTo>
                <a:lnTo>
                  <a:pt x="2363" y="1704"/>
                </a:lnTo>
                <a:lnTo>
                  <a:pt x="2331" y="1714"/>
                </a:lnTo>
                <a:lnTo>
                  <a:pt x="2293" y="1721"/>
                </a:lnTo>
                <a:lnTo>
                  <a:pt x="2249" y="1723"/>
                </a:lnTo>
                <a:lnTo>
                  <a:pt x="2205" y="1721"/>
                </a:lnTo>
                <a:lnTo>
                  <a:pt x="2167" y="1714"/>
                </a:lnTo>
                <a:lnTo>
                  <a:pt x="2135" y="1704"/>
                </a:lnTo>
                <a:lnTo>
                  <a:pt x="2109" y="1691"/>
                </a:lnTo>
                <a:lnTo>
                  <a:pt x="2088" y="1673"/>
                </a:lnTo>
                <a:lnTo>
                  <a:pt x="2070" y="1653"/>
                </a:lnTo>
                <a:lnTo>
                  <a:pt x="2064" y="1641"/>
                </a:lnTo>
                <a:lnTo>
                  <a:pt x="2058" y="1629"/>
                </a:lnTo>
                <a:lnTo>
                  <a:pt x="2049" y="1604"/>
                </a:lnTo>
                <a:lnTo>
                  <a:pt x="2043" y="1576"/>
                </a:lnTo>
                <a:lnTo>
                  <a:pt x="2040" y="1561"/>
                </a:lnTo>
                <a:lnTo>
                  <a:pt x="2038" y="1546"/>
                </a:lnTo>
                <a:lnTo>
                  <a:pt x="2035" y="1514"/>
                </a:lnTo>
                <a:lnTo>
                  <a:pt x="2035" y="1481"/>
                </a:lnTo>
                <a:lnTo>
                  <a:pt x="2035" y="1449"/>
                </a:lnTo>
                <a:lnTo>
                  <a:pt x="2038" y="1417"/>
                </a:lnTo>
                <a:lnTo>
                  <a:pt x="2049" y="1359"/>
                </a:lnTo>
                <a:lnTo>
                  <a:pt x="2058" y="1334"/>
                </a:lnTo>
                <a:lnTo>
                  <a:pt x="2070" y="1310"/>
                </a:lnTo>
                <a:lnTo>
                  <a:pt x="2088" y="1290"/>
                </a:lnTo>
                <a:lnTo>
                  <a:pt x="2109" y="1272"/>
                </a:lnTo>
                <a:lnTo>
                  <a:pt x="2135" y="1259"/>
                </a:lnTo>
                <a:lnTo>
                  <a:pt x="2167" y="1248"/>
                </a:lnTo>
                <a:lnTo>
                  <a:pt x="2205" y="1242"/>
                </a:lnTo>
                <a:lnTo>
                  <a:pt x="2249" y="1240"/>
                </a:lnTo>
                <a:lnTo>
                  <a:pt x="2293" y="1242"/>
                </a:lnTo>
                <a:lnTo>
                  <a:pt x="2331" y="1248"/>
                </a:lnTo>
                <a:lnTo>
                  <a:pt x="2363" y="1259"/>
                </a:lnTo>
                <a:lnTo>
                  <a:pt x="2389" y="1272"/>
                </a:lnTo>
                <a:lnTo>
                  <a:pt x="2411" y="1290"/>
                </a:lnTo>
                <a:lnTo>
                  <a:pt x="2427" y="1310"/>
                </a:lnTo>
                <a:lnTo>
                  <a:pt x="2440" y="1334"/>
                </a:lnTo>
                <a:lnTo>
                  <a:pt x="2450" y="1359"/>
                </a:lnTo>
                <a:lnTo>
                  <a:pt x="2456" y="1388"/>
                </a:lnTo>
                <a:lnTo>
                  <a:pt x="2460" y="1417"/>
                </a:lnTo>
                <a:lnTo>
                  <a:pt x="2462" y="1449"/>
                </a:lnTo>
                <a:lnTo>
                  <a:pt x="2462" y="1481"/>
                </a:lnTo>
                <a:close/>
                <a:moveTo>
                  <a:pt x="2360" y="1481"/>
                </a:moveTo>
                <a:lnTo>
                  <a:pt x="2359" y="1432"/>
                </a:lnTo>
                <a:lnTo>
                  <a:pt x="2355" y="1390"/>
                </a:lnTo>
                <a:lnTo>
                  <a:pt x="2350" y="1372"/>
                </a:lnTo>
                <a:lnTo>
                  <a:pt x="2344" y="1357"/>
                </a:lnTo>
                <a:lnTo>
                  <a:pt x="2336" y="1343"/>
                </a:lnTo>
                <a:lnTo>
                  <a:pt x="2325" y="1332"/>
                </a:lnTo>
                <a:lnTo>
                  <a:pt x="2311" y="1323"/>
                </a:lnTo>
                <a:lnTo>
                  <a:pt x="2295" y="1316"/>
                </a:lnTo>
                <a:lnTo>
                  <a:pt x="2273" y="1313"/>
                </a:lnTo>
                <a:lnTo>
                  <a:pt x="2249" y="1311"/>
                </a:lnTo>
                <a:lnTo>
                  <a:pt x="2224" y="1313"/>
                </a:lnTo>
                <a:lnTo>
                  <a:pt x="2204" y="1316"/>
                </a:lnTo>
                <a:lnTo>
                  <a:pt x="2186" y="1323"/>
                </a:lnTo>
                <a:lnTo>
                  <a:pt x="2172" y="1332"/>
                </a:lnTo>
                <a:lnTo>
                  <a:pt x="2162" y="1343"/>
                </a:lnTo>
                <a:lnTo>
                  <a:pt x="2153" y="1357"/>
                </a:lnTo>
                <a:lnTo>
                  <a:pt x="2147" y="1372"/>
                </a:lnTo>
                <a:lnTo>
                  <a:pt x="2143" y="1390"/>
                </a:lnTo>
                <a:lnTo>
                  <a:pt x="2140" y="1410"/>
                </a:lnTo>
                <a:lnTo>
                  <a:pt x="2138" y="1432"/>
                </a:lnTo>
                <a:lnTo>
                  <a:pt x="2137" y="1481"/>
                </a:lnTo>
                <a:lnTo>
                  <a:pt x="2138" y="1532"/>
                </a:lnTo>
                <a:lnTo>
                  <a:pt x="2143" y="1573"/>
                </a:lnTo>
                <a:lnTo>
                  <a:pt x="2147" y="1591"/>
                </a:lnTo>
                <a:lnTo>
                  <a:pt x="2153" y="1606"/>
                </a:lnTo>
                <a:lnTo>
                  <a:pt x="2162" y="1620"/>
                </a:lnTo>
                <a:lnTo>
                  <a:pt x="2172" y="1631"/>
                </a:lnTo>
                <a:lnTo>
                  <a:pt x="2186" y="1640"/>
                </a:lnTo>
                <a:lnTo>
                  <a:pt x="2204" y="1646"/>
                </a:lnTo>
                <a:lnTo>
                  <a:pt x="2224" y="1650"/>
                </a:lnTo>
                <a:lnTo>
                  <a:pt x="2249" y="1652"/>
                </a:lnTo>
                <a:lnTo>
                  <a:pt x="2273" y="1650"/>
                </a:lnTo>
                <a:lnTo>
                  <a:pt x="2295" y="1646"/>
                </a:lnTo>
                <a:lnTo>
                  <a:pt x="2311" y="1640"/>
                </a:lnTo>
                <a:lnTo>
                  <a:pt x="2325" y="1631"/>
                </a:lnTo>
                <a:lnTo>
                  <a:pt x="2336" y="1620"/>
                </a:lnTo>
                <a:lnTo>
                  <a:pt x="2344" y="1606"/>
                </a:lnTo>
                <a:lnTo>
                  <a:pt x="2350" y="1591"/>
                </a:lnTo>
                <a:lnTo>
                  <a:pt x="2355" y="1573"/>
                </a:lnTo>
                <a:lnTo>
                  <a:pt x="2358" y="1553"/>
                </a:lnTo>
                <a:lnTo>
                  <a:pt x="2359" y="1532"/>
                </a:lnTo>
                <a:lnTo>
                  <a:pt x="2360" y="1481"/>
                </a:lnTo>
                <a:close/>
                <a:moveTo>
                  <a:pt x="2961" y="1698"/>
                </a:moveTo>
                <a:lnTo>
                  <a:pt x="2960" y="1704"/>
                </a:lnTo>
                <a:lnTo>
                  <a:pt x="2957" y="1708"/>
                </a:lnTo>
                <a:lnTo>
                  <a:pt x="2954" y="1711"/>
                </a:lnTo>
                <a:lnTo>
                  <a:pt x="2947" y="1712"/>
                </a:lnTo>
                <a:lnTo>
                  <a:pt x="2876" y="1712"/>
                </a:lnTo>
                <a:lnTo>
                  <a:pt x="2869" y="1711"/>
                </a:lnTo>
                <a:lnTo>
                  <a:pt x="2865" y="1708"/>
                </a:lnTo>
                <a:lnTo>
                  <a:pt x="2862" y="1704"/>
                </a:lnTo>
                <a:lnTo>
                  <a:pt x="2862" y="1698"/>
                </a:lnTo>
                <a:lnTo>
                  <a:pt x="2862" y="1383"/>
                </a:lnTo>
                <a:lnTo>
                  <a:pt x="2860" y="1366"/>
                </a:lnTo>
                <a:lnTo>
                  <a:pt x="2857" y="1349"/>
                </a:lnTo>
                <a:lnTo>
                  <a:pt x="2852" y="1337"/>
                </a:lnTo>
                <a:lnTo>
                  <a:pt x="2844" y="1328"/>
                </a:lnTo>
                <a:lnTo>
                  <a:pt x="2835" y="1320"/>
                </a:lnTo>
                <a:lnTo>
                  <a:pt x="2823" y="1315"/>
                </a:lnTo>
                <a:lnTo>
                  <a:pt x="2807" y="1313"/>
                </a:lnTo>
                <a:lnTo>
                  <a:pt x="2789" y="1311"/>
                </a:lnTo>
                <a:lnTo>
                  <a:pt x="2742" y="1315"/>
                </a:lnTo>
                <a:lnTo>
                  <a:pt x="2700" y="1322"/>
                </a:lnTo>
                <a:lnTo>
                  <a:pt x="2659" y="1330"/>
                </a:lnTo>
                <a:lnTo>
                  <a:pt x="2659" y="1698"/>
                </a:lnTo>
                <a:lnTo>
                  <a:pt x="2659" y="1704"/>
                </a:lnTo>
                <a:lnTo>
                  <a:pt x="2656" y="1708"/>
                </a:lnTo>
                <a:lnTo>
                  <a:pt x="2651" y="1711"/>
                </a:lnTo>
                <a:lnTo>
                  <a:pt x="2646" y="1712"/>
                </a:lnTo>
                <a:lnTo>
                  <a:pt x="2573" y="1712"/>
                </a:lnTo>
                <a:lnTo>
                  <a:pt x="2563" y="1708"/>
                </a:lnTo>
                <a:lnTo>
                  <a:pt x="2560" y="1704"/>
                </a:lnTo>
                <a:lnTo>
                  <a:pt x="2559" y="1698"/>
                </a:lnTo>
                <a:lnTo>
                  <a:pt x="2559" y="1325"/>
                </a:lnTo>
                <a:lnTo>
                  <a:pt x="2560" y="1314"/>
                </a:lnTo>
                <a:lnTo>
                  <a:pt x="2562" y="1304"/>
                </a:lnTo>
                <a:lnTo>
                  <a:pt x="2571" y="1289"/>
                </a:lnTo>
                <a:lnTo>
                  <a:pt x="2578" y="1282"/>
                </a:lnTo>
                <a:lnTo>
                  <a:pt x="2589" y="1276"/>
                </a:lnTo>
                <a:lnTo>
                  <a:pt x="2618" y="1265"/>
                </a:lnTo>
                <a:lnTo>
                  <a:pt x="2658" y="1255"/>
                </a:lnTo>
                <a:lnTo>
                  <a:pt x="2704" y="1247"/>
                </a:lnTo>
                <a:lnTo>
                  <a:pt x="2752" y="1242"/>
                </a:lnTo>
                <a:lnTo>
                  <a:pt x="2797" y="1240"/>
                </a:lnTo>
                <a:lnTo>
                  <a:pt x="2835" y="1241"/>
                </a:lnTo>
                <a:lnTo>
                  <a:pt x="2868" y="1246"/>
                </a:lnTo>
                <a:lnTo>
                  <a:pt x="2897" y="1255"/>
                </a:lnTo>
                <a:lnTo>
                  <a:pt x="2920" y="1267"/>
                </a:lnTo>
                <a:lnTo>
                  <a:pt x="2930" y="1275"/>
                </a:lnTo>
                <a:lnTo>
                  <a:pt x="2937" y="1285"/>
                </a:lnTo>
                <a:lnTo>
                  <a:pt x="2945" y="1295"/>
                </a:lnTo>
                <a:lnTo>
                  <a:pt x="2951" y="1308"/>
                </a:lnTo>
                <a:lnTo>
                  <a:pt x="2955" y="1322"/>
                </a:lnTo>
                <a:lnTo>
                  <a:pt x="2959" y="1337"/>
                </a:lnTo>
                <a:lnTo>
                  <a:pt x="2961" y="1371"/>
                </a:lnTo>
                <a:lnTo>
                  <a:pt x="2961" y="1698"/>
                </a:lnTo>
                <a:close/>
                <a:moveTo>
                  <a:pt x="3782" y="1698"/>
                </a:moveTo>
                <a:lnTo>
                  <a:pt x="3782" y="1704"/>
                </a:lnTo>
                <a:lnTo>
                  <a:pt x="3779" y="1708"/>
                </a:lnTo>
                <a:lnTo>
                  <a:pt x="3774" y="1711"/>
                </a:lnTo>
                <a:lnTo>
                  <a:pt x="3769" y="1712"/>
                </a:lnTo>
                <a:lnTo>
                  <a:pt x="3697" y="1712"/>
                </a:lnTo>
                <a:lnTo>
                  <a:pt x="3691" y="1711"/>
                </a:lnTo>
                <a:lnTo>
                  <a:pt x="3687" y="1708"/>
                </a:lnTo>
                <a:lnTo>
                  <a:pt x="3683" y="1704"/>
                </a:lnTo>
                <a:lnTo>
                  <a:pt x="3683" y="1698"/>
                </a:lnTo>
                <a:lnTo>
                  <a:pt x="3683" y="1383"/>
                </a:lnTo>
                <a:lnTo>
                  <a:pt x="3682" y="1366"/>
                </a:lnTo>
                <a:lnTo>
                  <a:pt x="3681" y="1357"/>
                </a:lnTo>
                <a:lnTo>
                  <a:pt x="3678" y="1349"/>
                </a:lnTo>
                <a:lnTo>
                  <a:pt x="3673" y="1337"/>
                </a:lnTo>
                <a:lnTo>
                  <a:pt x="3666" y="1328"/>
                </a:lnTo>
                <a:lnTo>
                  <a:pt x="3643" y="1315"/>
                </a:lnTo>
                <a:lnTo>
                  <a:pt x="3627" y="1313"/>
                </a:lnTo>
                <a:lnTo>
                  <a:pt x="3609" y="1311"/>
                </a:lnTo>
                <a:lnTo>
                  <a:pt x="3562" y="1315"/>
                </a:lnTo>
                <a:lnTo>
                  <a:pt x="3521" y="1322"/>
                </a:lnTo>
                <a:lnTo>
                  <a:pt x="3479" y="1330"/>
                </a:lnTo>
                <a:lnTo>
                  <a:pt x="3479" y="1698"/>
                </a:lnTo>
                <a:lnTo>
                  <a:pt x="3478" y="1704"/>
                </a:lnTo>
                <a:lnTo>
                  <a:pt x="3475" y="1708"/>
                </a:lnTo>
                <a:lnTo>
                  <a:pt x="3472" y="1711"/>
                </a:lnTo>
                <a:lnTo>
                  <a:pt x="3466" y="1712"/>
                </a:lnTo>
                <a:lnTo>
                  <a:pt x="3393" y="1712"/>
                </a:lnTo>
                <a:lnTo>
                  <a:pt x="3383" y="1708"/>
                </a:lnTo>
                <a:lnTo>
                  <a:pt x="3381" y="1704"/>
                </a:lnTo>
                <a:lnTo>
                  <a:pt x="3380" y="1698"/>
                </a:lnTo>
                <a:lnTo>
                  <a:pt x="3380" y="1383"/>
                </a:lnTo>
                <a:lnTo>
                  <a:pt x="3380" y="1366"/>
                </a:lnTo>
                <a:lnTo>
                  <a:pt x="3376" y="1349"/>
                </a:lnTo>
                <a:lnTo>
                  <a:pt x="3371" y="1337"/>
                </a:lnTo>
                <a:lnTo>
                  <a:pt x="3363" y="1328"/>
                </a:lnTo>
                <a:lnTo>
                  <a:pt x="3340" y="1315"/>
                </a:lnTo>
                <a:lnTo>
                  <a:pt x="3325" y="1313"/>
                </a:lnTo>
                <a:lnTo>
                  <a:pt x="3308" y="1311"/>
                </a:lnTo>
                <a:lnTo>
                  <a:pt x="3275" y="1313"/>
                </a:lnTo>
                <a:lnTo>
                  <a:pt x="3245" y="1316"/>
                </a:lnTo>
                <a:lnTo>
                  <a:pt x="3196" y="1325"/>
                </a:lnTo>
                <a:lnTo>
                  <a:pt x="3175" y="1330"/>
                </a:lnTo>
                <a:lnTo>
                  <a:pt x="3175" y="1698"/>
                </a:lnTo>
                <a:lnTo>
                  <a:pt x="3174" y="1704"/>
                </a:lnTo>
                <a:lnTo>
                  <a:pt x="3172" y="1708"/>
                </a:lnTo>
                <a:lnTo>
                  <a:pt x="3168" y="1711"/>
                </a:lnTo>
                <a:lnTo>
                  <a:pt x="3163" y="1712"/>
                </a:lnTo>
                <a:lnTo>
                  <a:pt x="3090" y="1712"/>
                </a:lnTo>
                <a:lnTo>
                  <a:pt x="3080" y="1708"/>
                </a:lnTo>
                <a:lnTo>
                  <a:pt x="3077" y="1704"/>
                </a:lnTo>
                <a:lnTo>
                  <a:pt x="3076" y="1698"/>
                </a:lnTo>
                <a:lnTo>
                  <a:pt x="3076" y="1325"/>
                </a:lnTo>
                <a:lnTo>
                  <a:pt x="3076" y="1314"/>
                </a:lnTo>
                <a:lnTo>
                  <a:pt x="3078" y="1304"/>
                </a:lnTo>
                <a:lnTo>
                  <a:pt x="3087" y="1289"/>
                </a:lnTo>
                <a:lnTo>
                  <a:pt x="3095" y="1282"/>
                </a:lnTo>
                <a:lnTo>
                  <a:pt x="3105" y="1276"/>
                </a:lnTo>
                <a:lnTo>
                  <a:pt x="3135" y="1265"/>
                </a:lnTo>
                <a:lnTo>
                  <a:pt x="3174" y="1255"/>
                </a:lnTo>
                <a:lnTo>
                  <a:pt x="3221" y="1247"/>
                </a:lnTo>
                <a:lnTo>
                  <a:pt x="3270" y="1242"/>
                </a:lnTo>
                <a:lnTo>
                  <a:pt x="3315" y="1240"/>
                </a:lnTo>
                <a:lnTo>
                  <a:pt x="3353" y="1242"/>
                </a:lnTo>
                <a:lnTo>
                  <a:pt x="3386" y="1248"/>
                </a:lnTo>
                <a:lnTo>
                  <a:pt x="3412" y="1259"/>
                </a:lnTo>
                <a:lnTo>
                  <a:pt x="3434" y="1271"/>
                </a:lnTo>
                <a:lnTo>
                  <a:pt x="3455" y="1265"/>
                </a:lnTo>
                <a:lnTo>
                  <a:pt x="3483" y="1257"/>
                </a:lnTo>
                <a:lnTo>
                  <a:pt x="3550" y="1246"/>
                </a:lnTo>
                <a:lnTo>
                  <a:pt x="3586" y="1241"/>
                </a:lnTo>
                <a:lnTo>
                  <a:pt x="3619" y="1240"/>
                </a:lnTo>
                <a:lnTo>
                  <a:pt x="3657" y="1241"/>
                </a:lnTo>
                <a:lnTo>
                  <a:pt x="3690" y="1246"/>
                </a:lnTo>
                <a:lnTo>
                  <a:pt x="3717" y="1255"/>
                </a:lnTo>
                <a:lnTo>
                  <a:pt x="3741" y="1267"/>
                </a:lnTo>
                <a:lnTo>
                  <a:pt x="3750" y="1275"/>
                </a:lnTo>
                <a:lnTo>
                  <a:pt x="3759" y="1285"/>
                </a:lnTo>
                <a:lnTo>
                  <a:pt x="3771" y="1308"/>
                </a:lnTo>
                <a:lnTo>
                  <a:pt x="3776" y="1322"/>
                </a:lnTo>
                <a:lnTo>
                  <a:pt x="3779" y="1337"/>
                </a:lnTo>
                <a:lnTo>
                  <a:pt x="3782" y="1371"/>
                </a:lnTo>
                <a:lnTo>
                  <a:pt x="3782" y="1698"/>
                </a:lnTo>
                <a:close/>
                <a:moveTo>
                  <a:pt x="4299" y="1473"/>
                </a:moveTo>
                <a:lnTo>
                  <a:pt x="4299" y="1494"/>
                </a:lnTo>
                <a:lnTo>
                  <a:pt x="4299" y="1515"/>
                </a:lnTo>
                <a:lnTo>
                  <a:pt x="4296" y="1527"/>
                </a:lnTo>
                <a:lnTo>
                  <a:pt x="4291" y="1531"/>
                </a:lnTo>
                <a:lnTo>
                  <a:pt x="4284" y="1532"/>
                </a:lnTo>
                <a:lnTo>
                  <a:pt x="3979" y="1532"/>
                </a:lnTo>
                <a:lnTo>
                  <a:pt x="3982" y="1561"/>
                </a:lnTo>
                <a:lnTo>
                  <a:pt x="3987" y="1585"/>
                </a:lnTo>
                <a:lnTo>
                  <a:pt x="3997" y="1604"/>
                </a:lnTo>
                <a:lnTo>
                  <a:pt x="4011" y="1620"/>
                </a:lnTo>
                <a:lnTo>
                  <a:pt x="4021" y="1628"/>
                </a:lnTo>
                <a:lnTo>
                  <a:pt x="4032" y="1635"/>
                </a:lnTo>
                <a:lnTo>
                  <a:pt x="4057" y="1644"/>
                </a:lnTo>
                <a:lnTo>
                  <a:pt x="4088" y="1649"/>
                </a:lnTo>
                <a:lnTo>
                  <a:pt x="4124" y="1652"/>
                </a:lnTo>
                <a:lnTo>
                  <a:pt x="4163" y="1649"/>
                </a:lnTo>
                <a:lnTo>
                  <a:pt x="4196" y="1644"/>
                </a:lnTo>
                <a:lnTo>
                  <a:pt x="4250" y="1630"/>
                </a:lnTo>
                <a:lnTo>
                  <a:pt x="4253" y="1629"/>
                </a:lnTo>
                <a:lnTo>
                  <a:pt x="4254" y="1629"/>
                </a:lnTo>
                <a:lnTo>
                  <a:pt x="4260" y="1631"/>
                </a:lnTo>
                <a:lnTo>
                  <a:pt x="4265" y="1640"/>
                </a:lnTo>
                <a:lnTo>
                  <a:pt x="4277" y="1680"/>
                </a:lnTo>
                <a:lnTo>
                  <a:pt x="4277" y="1682"/>
                </a:lnTo>
                <a:lnTo>
                  <a:pt x="4277" y="1683"/>
                </a:lnTo>
                <a:lnTo>
                  <a:pt x="4274" y="1691"/>
                </a:lnTo>
                <a:lnTo>
                  <a:pt x="4268" y="1696"/>
                </a:lnTo>
                <a:lnTo>
                  <a:pt x="4239" y="1706"/>
                </a:lnTo>
                <a:lnTo>
                  <a:pt x="4201" y="1714"/>
                </a:lnTo>
                <a:lnTo>
                  <a:pt x="4158" y="1721"/>
                </a:lnTo>
                <a:lnTo>
                  <a:pt x="4112" y="1723"/>
                </a:lnTo>
                <a:lnTo>
                  <a:pt x="4080" y="1722"/>
                </a:lnTo>
                <a:lnTo>
                  <a:pt x="4052" y="1720"/>
                </a:lnTo>
                <a:lnTo>
                  <a:pt x="4002" y="1709"/>
                </a:lnTo>
                <a:lnTo>
                  <a:pt x="3981" y="1701"/>
                </a:lnTo>
                <a:lnTo>
                  <a:pt x="3962" y="1691"/>
                </a:lnTo>
                <a:lnTo>
                  <a:pt x="3945" y="1679"/>
                </a:lnTo>
                <a:lnTo>
                  <a:pt x="3930" y="1665"/>
                </a:lnTo>
                <a:lnTo>
                  <a:pt x="3906" y="1633"/>
                </a:lnTo>
                <a:lnTo>
                  <a:pt x="3897" y="1612"/>
                </a:lnTo>
                <a:lnTo>
                  <a:pt x="3890" y="1591"/>
                </a:lnTo>
                <a:lnTo>
                  <a:pt x="3881" y="1541"/>
                </a:lnTo>
                <a:lnTo>
                  <a:pt x="3879" y="1513"/>
                </a:lnTo>
                <a:lnTo>
                  <a:pt x="3879" y="1483"/>
                </a:lnTo>
                <a:lnTo>
                  <a:pt x="3879" y="1445"/>
                </a:lnTo>
                <a:lnTo>
                  <a:pt x="3882" y="1410"/>
                </a:lnTo>
                <a:lnTo>
                  <a:pt x="3887" y="1378"/>
                </a:lnTo>
                <a:lnTo>
                  <a:pt x="3895" y="1349"/>
                </a:lnTo>
                <a:lnTo>
                  <a:pt x="3905" y="1324"/>
                </a:lnTo>
                <a:lnTo>
                  <a:pt x="3920" y="1301"/>
                </a:lnTo>
                <a:lnTo>
                  <a:pt x="3938" y="1284"/>
                </a:lnTo>
                <a:lnTo>
                  <a:pt x="3948" y="1275"/>
                </a:lnTo>
                <a:lnTo>
                  <a:pt x="3959" y="1267"/>
                </a:lnTo>
                <a:lnTo>
                  <a:pt x="3984" y="1256"/>
                </a:lnTo>
                <a:lnTo>
                  <a:pt x="4015" y="1247"/>
                </a:lnTo>
                <a:lnTo>
                  <a:pt x="4050" y="1242"/>
                </a:lnTo>
                <a:lnTo>
                  <a:pt x="4090" y="1240"/>
                </a:lnTo>
                <a:lnTo>
                  <a:pt x="4122" y="1241"/>
                </a:lnTo>
                <a:lnTo>
                  <a:pt x="4151" y="1245"/>
                </a:lnTo>
                <a:lnTo>
                  <a:pt x="4176" y="1250"/>
                </a:lnTo>
                <a:lnTo>
                  <a:pt x="4199" y="1259"/>
                </a:lnTo>
                <a:lnTo>
                  <a:pt x="4236" y="1280"/>
                </a:lnTo>
                <a:lnTo>
                  <a:pt x="4252" y="1294"/>
                </a:lnTo>
                <a:lnTo>
                  <a:pt x="4264" y="1310"/>
                </a:lnTo>
                <a:lnTo>
                  <a:pt x="4273" y="1325"/>
                </a:lnTo>
                <a:lnTo>
                  <a:pt x="4282" y="1343"/>
                </a:lnTo>
                <a:lnTo>
                  <a:pt x="4288" y="1361"/>
                </a:lnTo>
                <a:lnTo>
                  <a:pt x="4292" y="1381"/>
                </a:lnTo>
                <a:lnTo>
                  <a:pt x="4298" y="1425"/>
                </a:lnTo>
                <a:lnTo>
                  <a:pt x="4299" y="1473"/>
                </a:lnTo>
                <a:close/>
                <a:moveTo>
                  <a:pt x="4199" y="1463"/>
                </a:moveTo>
                <a:lnTo>
                  <a:pt x="4197" y="1420"/>
                </a:lnTo>
                <a:lnTo>
                  <a:pt x="4191" y="1379"/>
                </a:lnTo>
                <a:lnTo>
                  <a:pt x="4186" y="1362"/>
                </a:lnTo>
                <a:lnTo>
                  <a:pt x="4178" y="1347"/>
                </a:lnTo>
                <a:lnTo>
                  <a:pt x="4168" y="1335"/>
                </a:lnTo>
                <a:lnTo>
                  <a:pt x="4158" y="1325"/>
                </a:lnTo>
                <a:lnTo>
                  <a:pt x="4144" y="1319"/>
                </a:lnTo>
                <a:lnTo>
                  <a:pt x="4129" y="1314"/>
                </a:lnTo>
                <a:lnTo>
                  <a:pt x="4110" y="1311"/>
                </a:lnTo>
                <a:lnTo>
                  <a:pt x="4090" y="1311"/>
                </a:lnTo>
                <a:lnTo>
                  <a:pt x="4068" y="1311"/>
                </a:lnTo>
                <a:lnTo>
                  <a:pt x="4049" y="1314"/>
                </a:lnTo>
                <a:lnTo>
                  <a:pt x="4032" y="1319"/>
                </a:lnTo>
                <a:lnTo>
                  <a:pt x="4018" y="1325"/>
                </a:lnTo>
                <a:lnTo>
                  <a:pt x="4007" y="1335"/>
                </a:lnTo>
                <a:lnTo>
                  <a:pt x="3998" y="1347"/>
                </a:lnTo>
                <a:lnTo>
                  <a:pt x="3987" y="1378"/>
                </a:lnTo>
                <a:lnTo>
                  <a:pt x="3983" y="1398"/>
                </a:lnTo>
                <a:lnTo>
                  <a:pt x="3981" y="1420"/>
                </a:lnTo>
                <a:lnTo>
                  <a:pt x="3979" y="1464"/>
                </a:lnTo>
                <a:lnTo>
                  <a:pt x="4199" y="1463"/>
                </a:lnTo>
                <a:close/>
                <a:moveTo>
                  <a:pt x="4802" y="1698"/>
                </a:moveTo>
                <a:lnTo>
                  <a:pt x="4801" y="1704"/>
                </a:lnTo>
                <a:lnTo>
                  <a:pt x="4798" y="1708"/>
                </a:lnTo>
                <a:lnTo>
                  <a:pt x="4793" y="1711"/>
                </a:lnTo>
                <a:lnTo>
                  <a:pt x="4788" y="1712"/>
                </a:lnTo>
                <a:lnTo>
                  <a:pt x="4716" y="1712"/>
                </a:lnTo>
                <a:lnTo>
                  <a:pt x="4710" y="1711"/>
                </a:lnTo>
                <a:lnTo>
                  <a:pt x="4705" y="1708"/>
                </a:lnTo>
                <a:lnTo>
                  <a:pt x="4703" y="1704"/>
                </a:lnTo>
                <a:lnTo>
                  <a:pt x="4701" y="1698"/>
                </a:lnTo>
                <a:lnTo>
                  <a:pt x="4701" y="1383"/>
                </a:lnTo>
                <a:lnTo>
                  <a:pt x="4701" y="1366"/>
                </a:lnTo>
                <a:lnTo>
                  <a:pt x="4698" y="1349"/>
                </a:lnTo>
                <a:lnTo>
                  <a:pt x="4693" y="1337"/>
                </a:lnTo>
                <a:lnTo>
                  <a:pt x="4685" y="1328"/>
                </a:lnTo>
                <a:lnTo>
                  <a:pt x="4675" y="1320"/>
                </a:lnTo>
                <a:lnTo>
                  <a:pt x="4664" y="1315"/>
                </a:lnTo>
                <a:lnTo>
                  <a:pt x="4647" y="1313"/>
                </a:lnTo>
                <a:lnTo>
                  <a:pt x="4630" y="1311"/>
                </a:lnTo>
                <a:lnTo>
                  <a:pt x="4583" y="1315"/>
                </a:lnTo>
                <a:lnTo>
                  <a:pt x="4541" y="1322"/>
                </a:lnTo>
                <a:lnTo>
                  <a:pt x="4500" y="1330"/>
                </a:lnTo>
                <a:lnTo>
                  <a:pt x="4500" y="1698"/>
                </a:lnTo>
                <a:lnTo>
                  <a:pt x="4498" y="1704"/>
                </a:lnTo>
                <a:lnTo>
                  <a:pt x="4496" y="1708"/>
                </a:lnTo>
                <a:lnTo>
                  <a:pt x="4492" y="1711"/>
                </a:lnTo>
                <a:lnTo>
                  <a:pt x="4487" y="1712"/>
                </a:lnTo>
                <a:lnTo>
                  <a:pt x="4414" y="1712"/>
                </a:lnTo>
                <a:lnTo>
                  <a:pt x="4404" y="1708"/>
                </a:lnTo>
                <a:lnTo>
                  <a:pt x="4401" y="1704"/>
                </a:lnTo>
                <a:lnTo>
                  <a:pt x="4400" y="1698"/>
                </a:lnTo>
                <a:lnTo>
                  <a:pt x="4400" y="1325"/>
                </a:lnTo>
                <a:lnTo>
                  <a:pt x="4400" y="1314"/>
                </a:lnTo>
                <a:lnTo>
                  <a:pt x="4403" y="1304"/>
                </a:lnTo>
                <a:lnTo>
                  <a:pt x="4412" y="1289"/>
                </a:lnTo>
                <a:lnTo>
                  <a:pt x="4419" y="1282"/>
                </a:lnTo>
                <a:lnTo>
                  <a:pt x="4429" y="1276"/>
                </a:lnTo>
                <a:lnTo>
                  <a:pt x="4459" y="1265"/>
                </a:lnTo>
                <a:lnTo>
                  <a:pt x="4498" y="1255"/>
                </a:lnTo>
                <a:lnTo>
                  <a:pt x="4544" y="1247"/>
                </a:lnTo>
                <a:lnTo>
                  <a:pt x="4593" y="1242"/>
                </a:lnTo>
                <a:lnTo>
                  <a:pt x="4638" y="1240"/>
                </a:lnTo>
                <a:lnTo>
                  <a:pt x="4676" y="1241"/>
                </a:lnTo>
                <a:lnTo>
                  <a:pt x="4709" y="1246"/>
                </a:lnTo>
                <a:lnTo>
                  <a:pt x="4737" y="1255"/>
                </a:lnTo>
                <a:lnTo>
                  <a:pt x="4761" y="1267"/>
                </a:lnTo>
                <a:lnTo>
                  <a:pt x="4769" y="1275"/>
                </a:lnTo>
                <a:lnTo>
                  <a:pt x="4778" y="1285"/>
                </a:lnTo>
                <a:lnTo>
                  <a:pt x="4786" y="1295"/>
                </a:lnTo>
                <a:lnTo>
                  <a:pt x="4791" y="1308"/>
                </a:lnTo>
                <a:lnTo>
                  <a:pt x="4796" y="1322"/>
                </a:lnTo>
                <a:lnTo>
                  <a:pt x="4800" y="1337"/>
                </a:lnTo>
                <a:lnTo>
                  <a:pt x="4802" y="1371"/>
                </a:lnTo>
                <a:lnTo>
                  <a:pt x="4802" y="1698"/>
                </a:lnTo>
                <a:close/>
                <a:moveTo>
                  <a:pt x="5175" y="1689"/>
                </a:moveTo>
                <a:lnTo>
                  <a:pt x="5176" y="1692"/>
                </a:lnTo>
                <a:lnTo>
                  <a:pt x="5174" y="1699"/>
                </a:lnTo>
                <a:lnTo>
                  <a:pt x="5166" y="1704"/>
                </a:lnTo>
                <a:lnTo>
                  <a:pt x="5126" y="1714"/>
                </a:lnTo>
                <a:lnTo>
                  <a:pt x="5096" y="1718"/>
                </a:lnTo>
                <a:lnTo>
                  <a:pt x="5058" y="1721"/>
                </a:lnTo>
                <a:lnTo>
                  <a:pt x="5025" y="1718"/>
                </a:lnTo>
                <a:lnTo>
                  <a:pt x="4996" y="1713"/>
                </a:lnTo>
                <a:lnTo>
                  <a:pt x="4972" y="1703"/>
                </a:lnTo>
                <a:lnTo>
                  <a:pt x="4952" y="1689"/>
                </a:lnTo>
                <a:lnTo>
                  <a:pt x="4943" y="1682"/>
                </a:lnTo>
                <a:lnTo>
                  <a:pt x="4937" y="1672"/>
                </a:lnTo>
                <a:lnTo>
                  <a:pt x="4931" y="1662"/>
                </a:lnTo>
                <a:lnTo>
                  <a:pt x="4926" y="1649"/>
                </a:lnTo>
                <a:lnTo>
                  <a:pt x="4919" y="1621"/>
                </a:lnTo>
                <a:lnTo>
                  <a:pt x="4917" y="1589"/>
                </a:lnTo>
                <a:lnTo>
                  <a:pt x="4917" y="1126"/>
                </a:lnTo>
                <a:lnTo>
                  <a:pt x="4917" y="1120"/>
                </a:lnTo>
                <a:lnTo>
                  <a:pt x="4919" y="1116"/>
                </a:lnTo>
                <a:lnTo>
                  <a:pt x="4931" y="1111"/>
                </a:lnTo>
                <a:lnTo>
                  <a:pt x="5001" y="1096"/>
                </a:lnTo>
                <a:lnTo>
                  <a:pt x="5005" y="1096"/>
                </a:lnTo>
                <a:lnTo>
                  <a:pt x="5014" y="1100"/>
                </a:lnTo>
                <a:lnTo>
                  <a:pt x="5015" y="1104"/>
                </a:lnTo>
                <a:lnTo>
                  <a:pt x="5016" y="1110"/>
                </a:lnTo>
                <a:lnTo>
                  <a:pt x="5016" y="1251"/>
                </a:lnTo>
                <a:lnTo>
                  <a:pt x="5150" y="1251"/>
                </a:lnTo>
                <a:lnTo>
                  <a:pt x="5159" y="1255"/>
                </a:lnTo>
                <a:lnTo>
                  <a:pt x="5163" y="1260"/>
                </a:lnTo>
                <a:lnTo>
                  <a:pt x="5163" y="1265"/>
                </a:lnTo>
                <a:lnTo>
                  <a:pt x="5163" y="1313"/>
                </a:lnTo>
                <a:lnTo>
                  <a:pt x="5163" y="1318"/>
                </a:lnTo>
                <a:lnTo>
                  <a:pt x="5159" y="1323"/>
                </a:lnTo>
                <a:lnTo>
                  <a:pt x="5155" y="1325"/>
                </a:lnTo>
                <a:lnTo>
                  <a:pt x="5150" y="1325"/>
                </a:lnTo>
                <a:lnTo>
                  <a:pt x="5016" y="1325"/>
                </a:lnTo>
                <a:lnTo>
                  <a:pt x="5016" y="1590"/>
                </a:lnTo>
                <a:lnTo>
                  <a:pt x="5018" y="1605"/>
                </a:lnTo>
                <a:lnTo>
                  <a:pt x="5020" y="1616"/>
                </a:lnTo>
                <a:lnTo>
                  <a:pt x="5025" y="1626"/>
                </a:lnTo>
                <a:lnTo>
                  <a:pt x="5032" y="1634"/>
                </a:lnTo>
                <a:lnTo>
                  <a:pt x="5040" y="1640"/>
                </a:lnTo>
                <a:lnTo>
                  <a:pt x="5052" y="1644"/>
                </a:lnTo>
                <a:lnTo>
                  <a:pt x="5066" y="1646"/>
                </a:lnTo>
                <a:lnTo>
                  <a:pt x="5082" y="1646"/>
                </a:lnTo>
                <a:lnTo>
                  <a:pt x="5121" y="1643"/>
                </a:lnTo>
                <a:lnTo>
                  <a:pt x="5154" y="1638"/>
                </a:lnTo>
                <a:lnTo>
                  <a:pt x="5156" y="1638"/>
                </a:lnTo>
                <a:lnTo>
                  <a:pt x="5163" y="1640"/>
                </a:lnTo>
                <a:lnTo>
                  <a:pt x="5166" y="1646"/>
                </a:lnTo>
                <a:lnTo>
                  <a:pt x="5175" y="1689"/>
                </a:lnTo>
                <a:close/>
                <a:moveTo>
                  <a:pt x="5784" y="1689"/>
                </a:moveTo>
                <a:lnTo>
                  <a:pt x="5784" y="1692"/>
                </a:lnTo>
                <a:lnTo>
                  <a:pt x="5781" y="1699"/>
                </a:lnTo>
                <a:lnTo>
                  <a:pt x="5775" y="1704"/>
                </a:lnTo>
                <a:lnTo>
                  <a:pt x="5735" y="1714"/>
                </a:lnTo>
                <a:lnTo>
                  <a:pt x="5703" y="1718"/>
                </a:lnTo>
                <a:lnTo>
                  <a:pt x="5665" y="1721"/>
                </a:lnTo>
                <a:lnTo>
                  <a:pt x="5633" y="1718"/>
                </a:lnTo>
                <a:lnTo>
                  <a:pt x="5604" y="1713"/>
                </a:lnTo>
                <a:lnTo>
                  <a:pt x="5580" y="1703"/>
                </a:lnTo>
                <a:lnTo>
                  <a:pt x="5559" y="1689"/>
                </a:lnTo>
                <a:lnTo>
                  <a:pt x="5552" y="1682"/>
                </a:lnTo>
                <a:lnTo>
                  <a:pt x="5544" y="1672"/>
                </a:lnTo>
                <a:lnTo>
                  <a:pt x="5538" y="1662"/>
                </a:lnTo>
                <a:lnTo>
                  <a:pt x="5533" y="1649"/>
                </a:lnTo>
                <a:lnTo>
                  <a:pt x="5527" y="1621"/>
                </a:lnTo>
                <a:lnTo>
                  <a:pt x="5524" y="1589"/>
                </a:lnTo>
                <a:lnTo>
                  <a:pt x="5524" y="1126"/>
                </a:lnTo>
                <a:lnTo>
                  <a:pt x="5525" y="1120"/>
                </a:lnTo>
                <a:lnTo>
                  <a:pt x="5528" y="1116"/>
                </a:lnTo>
                <a:lnTo>
                  <a:pt x="5539" y="1111"/>
                </a:lnTo>
                <a:lnTo>
                  <a:pt x="5610" y="1096"/>
                </a:lnTo>
                <a:lnTo>
                  <a:pt x="5614" y="1096"/>
                </a:lnTo>
                <a:lnTo>
                  <a:pt x="5621" y="1100"/>
                </a:lnTo>
                <a:lnTo>
                  <a:pt x="5624" y="1104"/>
                </a:lnTo>
                <a:lnTo>
                  <a:pt x="5625" y="1110"/>
                </a:lnTo>
                <a:lnTo>
                  <a:pt x="5625" y="1251"/>
                </a:lnTo>
                <a:lnTo>
                  <a:pt x="5757" y="1251"/>
                </a:lnTo>
                <a:lnTo>
                  <a:pt x="5767" y="1255"/>
                </a:lnTo>
                <a:lnTo>
                  <a:pt x="5770" y="1260"/>
                </a:lnTo>
                <a:lnTo>
                  <a:pt x="5771" y="1265"/>
                </a:lnTo>
                <a:lnTo>
                  <a:pt x="5771" y="1313"/>
                </a:lnTo>
                <a:lnTo>
                  <a:pt x="5770" y="1318"/>
                </a:lnTo>
                <a:lnTo>
                  <a:pt x="5767" y="1323"/>
                </a:lnTo>
                <a:lnTo>
                  <a:pt x="5764" y="1325"/>
                </a:lnTo>
                <a:lnTo>
                  <a:pt x="5757" y="1325"/>
                </a:lnTo>
                <a:lnTo>
                  <a:pt x="5625" y="1325"/>
                </a:lnTo>
                <a:lnTo>
                  <a:pt x="5625" y="1590"/>
                </a:lnTo>
                <a:lnTo>
                  <a:pt x="5625" y="1605"/>
                </a:lnTo>
                <a:lnTo>
                  <a:pt x="5629" y="1616"/>
                </a:lnTo>
                <a:lnTo>
                  <a:pt x="5633" y="1626"/>
                </a:lnTo>
                <a:lnTo>
                  <a:pt x="5640" y="1634"/>
                </a:lnTo>
                <a:lnTo>
                  <a:pt x="5649" y="1640"/>
                </a:lnTo>
                <a:lnTo>
                  <a:pt x="5660" y="1644"/>
                </a:lnTo>
                <a:lnTo>
                  <a:pt x="5674" y="1646"/>
                </a:lnTo>
                <a:lnTo>
                  <a:pt x="5689" y="1646"/>
                </a:lnTo>
                <a:lnTo>
                  <a:pt x="5730" y="1643"/>
                </a:lnTo>
                <a:lnTo>
                  <a:pt x="5761" y="1638"/>
                </a:lnTo>
                <a:lnTo>
                  <a:pt x="5764" y="1638"/>
                </a:lnTo>
                <a:lnTo>
                  <a:pt x="5771" y="1640"/>
                </a:lnTo>
                <a:lnTo>
                  <a:pt x="5775" y="1646"/>
                </a:lnTo>
                <a:lnTo>
                  <a:pt x="5784" y="1689"/>
                </a:lnTo>
                <a:close/>
                <a:moveTo>
                  <a:pt x="6266" y="1481"/>
                </a:moveTo>
                <a:lnTo>
                  <a:pt x="6265" y="1514"/>
                </a:lnTo>
                <a:lnTo>
                  <a:pt x="6264" y="1546"/>
                </a:lnTo>
                <a:lnTo>
                  <a:pt x="6259" y="1576"/>
                </a:lnTo>
                <a:lnTo>
                  <a:pt x="6253" y="1604"/>
                </a:lnTo>
                <a:lnTo>
                  <a:pt x="6244" y="1629"/>
                </a:lnTo>
                <a:lnTo>
                  <a:pt x="6231" y="1653"/>
                </a:lnTo>
                <a:lnTo>
                  <a:pt x="6222" y="1663"/>
                </a:lnTo>
                <a:lnTo>
                  <a:pt x="6213" y="1673"/>
                </a:lnTo>
                <a:lnTo>
                  <a:pt x="6193" y="1691"/>
                </a:lnTo>
                <a:lnTo>
                  <a:pt x="6167" y="1704"/>
                </a:lnTo>
                <a:lnTo>
                  <a:pt x="6135" y="1714"/>
                </a:lnTo>
                <a:lnTo>
                  <a:pt x="6096" y="1721"/>
                </a:lnTo>
                <a:lnTo>
                  <a:pt x="6053" y="1723"/>
                </a:lnTo>
                <a:lnTo>
                  <a:pt x="6009" y="1721"/>
                </a:lnTo>
                <a:lnTo>
                  <a:pt x="5972" y="1714"/>
                </a:lnTo>
                <a:lnTo>
                  <a:pt x="5939" y="1704"/>
                </a:lnTo>
                <a:lnTo>
                  <a:pt x="5912" y="1691"/>
                </a:lnTo>
                <a:lnTo>
                  <a:pt x="5892" y="1673"/>
                </a:lnTo>
                <a:lnTo>
                  <a:pt x="5875" y="1653"/>
                </a:lnTo>
                <a:lnTo>
                  <a:pt x="5867" y="1641"/>
                </a:lnTo>
                <a:lnTo>
                  <a:pt x="5862" y="1629"/>
                </a:lnTo>
                <a:lnTo>
                  <a:pt x="5852" y="1604"/>
                </a:lnTo>
                <a:lnTo>
                  <a:pt x="5846" y="1576"/>
                </a:lnTo>
                <a:lnTo>
                  <a:pt x="5843" y="1561"/>
                </a:lnTo>
                <a:lnTo>
                  <a:pt x="5842" y="1546"/>
                </a:lnTo>
                <a:lnTo>
                  <a:pt x="5839" y="1514"/>
                </a:lnTo>
                <a:lnTo>
                  <a:pt x="5839" y="1481"/>
                </a:lnTo>
                <a:lnTo>
                  <a:pt x="5839" y="1449"/>
                </a:lnTo>
                <a:lnTo>
                  <a:pt x="5842" y="1417"/>
                </a:lnTo>
                <a:lnTo>
                  <a:pt x="5852" y="1359"/>
                </a:lnTo>
                <a:lnTo>
                  <a:pt x="5862" y="1334"/>
                </a:lnTo>
                <a:lnTo>
                  <a:pt x="5875" y="1310"/>
                </a:lnTo>
                <a:lnTo>
                  <a:pt x="5892" y="1290"/>
                </a:lnTo>
                <a:lnTo>
                  <a:pt x="5912" y="1272"/>
                </a:lnTo>
                <a:lnTo>
                  <a:pt x="5939" y="1259"/>
                </a:lnTo>
                <a:lnTo>
                  <a:pt x="5972" y="1248"/>
                </a:lnTo>
                <a:lnTo>
                  <a:pt x="6009" y="1242"/>
                </a:lnTo>
                <a:lnTo>
                  <a:pt x="6053" y="1240"/>
                </a:lnTo>
                <a:lnTo>
                  <a:pt x="6096" y="1242"/>
                </a:lnTo>
                <a:lnTo>
                  <a:pt x="6135" y="1248"/>
                </a:lnTo>
                <a:lnTo>
                  <a:pt x="6167" y="1259"/>
                </a:lnTo>
                <a:lnTo>
                  <a:pt x="6193" y="1272"/>
                </a:lnTo>
                <a:lnTo>
                  <a:pt x="6213" y="1290"/>
                </a:lnTo>
                <a:lnTo>
                  <a:pt x="6231" y="1310"/>
                </a:lnTo>
                <a:lnTo>
                  <a:pt x="6244" y="1334"/>
                </a:lnTo>
                <a:lnTo>
                  <a:pt x="6253" y="1359"/>
                </a:lnTo>
                <a:lnTo>
                  <a:pt x="6259" y="1388"/>
                </a:lnTo>
                <a:lnTo>
                  <a:pt x="6264" y="1417"/>
                </a:lnTo>
                <a:lnTo>
                  <a:pt x="6265" y="1449"/>
                </a:lnTo>
                <a:lnTo>
                  <a:pt x="6266" y="1481"/>
                </a:lnTo>
                <a:close/>
                <a:moveTo>
                  <a:pt x="6163" y="1481"/>
                </a:moveTo>
                <a:lnTo>
                  <a:pt x="6163" y="1432"/>
                </a:lnTo>
                <a:lnTo>
                  <a:pt x="6158" y="1390"/>
                </a:lnTo>
                <a:lnTo>
                  <a:pt x="6154" y="1372"/>
                </a:lnTo>
                <a:lnTo>
                  <a:pt x="6148" y="1357"/>
                </a:lnTo>
                <a:lnTo>
                  <a:pt x="6139" y="1343"/>
                </a:lnTo>
                <a:lnTo>
                  <a:pt x="6129" y="1332"/>
                </a:lnTo>
                <a:lnTo>
                  <a:pt x="6115" y="1323"/>
                </a:lnTo>
                <a:lnTo>
                  <a:pt x="6098" y="1316"/>
                </a:lnTo>
                <a:lnTo>
                  <a:pt x="6077" y="1313"/>
                </a:lnTo>
                <a:lnTo>
                  <a:pt x="6053" y="1311"/>
                </a:lnTo>
                <a:lnTo>
                  <a:pt x="6028" y="1313"/>
                </a:lnTo>
                <a:lnTo>
                  <a:pt x="6008" y="1316"/>
                </a:lnTo>
                <a:lnTo>
                  <a:pt x="5990" y="1323"/>
                </a:lnTo>
                <a:lnTo>
                  <a:pt x="5977" y="1332"/>
                </a:lnTo>
                <a:lnTo>
                  <a:pt x="5965" y="1343"/>
                </a:lnTo>
                <a:lnTo>
                  <a:pt x="5958" y="1357"/>
                </a:lnTo>
                <a:lnTo>
                  <a:pt x="5951" y="1372"/>
                </a:lnTo>
                <a:lnTo>
                  <a:pt x="5946" y="1390"/>
                </a:lnTo>
                <a:lnTo>
                  <a:pt x="5944" y="1410"/>
                </a:lnTo>
                <a:lnTo>
                  <a:pt x="5943" y="1432"/>
                </a:lnTo>
                <a:lnTo>
                  <a:pt x="5941" y="1481"/>
                </a:lnTo>
                <a:lnTo>
                  <a:pt x="5943" y="1532"/>
                </a:lnTo>
                <a:lnTo>
                  <a:pt x="5946" y="1573"/>
                </a:lnTo>
                <a:lnTo>
                  <a:pt x="5951" y="1591"/>
                </a:lnTo>
                <a:lnTo>
                  <a:pt x="5958" y="1606"/>
                </a:lnTo>
                <a:lnTo>
                  <a:pt x="5965" y="1620"/>
                </a:lnTo>
                <a:lnTo>
                  <a:pt x="5977" y="1631"/>
                </a:lnTo>
                <a:lnTo>
                  <a:pt x="5990" y="1640"/>
                </a:lnTo>
                <a:lnTo>
                  <a:pt x="6008" y="1646"/>
                </a:lnTo>
                <a:lnTo>
                  <a:pt x="6028" y="1650"/>
                </a:lnTo>
                <a:lnTo>
                  <a:pt x="6053" y="1652"/>
                </a:lnTo>
                <a:lnTo>
                  <a:pt x="6077" y="1650"/>
                </a:lnTo>
                <a:lnTo>
                  <a:pt x="6098" y="1646"/>
                </a:lnTo>
                <a:lnTo>
                  <a:pt x="6115" y="1640"/>
                </a:lnTo>
                <a:lnTo>
                  <a:pt x="6129" y="1631"/>
                </a:lnTo>
                <a:lnTo>
                  <a:pt x="6139" y="1620"/>
                </a:lnTo>
                <a:lnTo>
                  <a:pt x="6148" y="1606"/>
                </a:lnTo>
                <a:lnTo>
                  <a:pt x="6154" y="1591"/>
                </a:lnTo>
                <a:lnTo>
                  <a:pt x="6158" y="1573"/>
                </a:lnTo>
                <a:lnTo>
                  <a:pt x="6161" y="1553"/>
                </a:lnTo>
                <a:lnTo>
                  <a:pt x="6163" y="1532"/>
                </a:lnTo>
                <a:lnTo>
                  <a:pt x="6163" y="1481"/>
                </a:lnTo>
                <a:close/>
                <a:moveTo>
                  <a:pt x="6893" y="1689"/>
                </a:moveTo>
                <a:lnTo>
                  <a:pt x="6894" y="1692"/>
                </a:lnTo>
                <a:lnTo>
                  <a:pt x="6891" y="1699"/>
                </a:lnTo>
                <a:lnTo>
                  <a:pt x="6884" y="1704"/>
                </a:lnTo>
                <a:lnTo>
                  <a:pt x="6845" y="1714"/>
                </a:lnTo>
                <a:lnTo>
                  <a:pt x="6813" y="1718"/>
                </a:lnTo>
                <a:lnTo>
                  <a:pt x="6775" y="1721"/>
                </a:lnTo>
                <a:lnTo>
                  <a:pt x="6743" y="1718"/>
                </a:lnTo>
                <a:lnTo>
                  <a:pt x="6714" y="1713"/>
                </a:lnTo>
                <a:lnTo>
                  <a:pt x="6690" y="1703"/>
                </a:lnTo>
                <a:lnTo>
                  <a:pt x="6670" y="1689"/>
                </a:lnTo>
                <a:lnTo>
                  <a:pt x="6661" y="1682"/>
                </a:lnTo>
                <a:lnTo>
                  <a:pt x="6655" y="1672"/>
                </a:lnTo>
                <a:lnTo>
                  <a:pt x="6648" y="1662"/>
                </a:lnTo>
                <a:lnTo>
                  <a:pt x="6643" y="1649"/>
                </a:lnTo>
                <a:lnTo>
                  <a:pt x="6637" y="1621"/>
                </a:lnTo>
                <a:lnTo>
                  <a:pt x="6634" y="1589"/>
                </a:lnTo>
                <a:lnTo>
                  <a:pt x="6634" y="1126"/>
                </a:lnTo>
                <a:lnTo>
                  <a:pt x="6636" y="1120"/>
                </a:lnTo>
                <a:lnTo>
                  <a:pt x="6638" y="1116"/>
                </a:lnTo>
                <a:lnTo>
                  <a:pt x="6648" y="1111"/>
                </a:lnTo>
                <a:lnTo>
                  <a:pt x="6719" y="1096"/>
                </a:lnTo>
                <a:lnTo>
                  <a:pt x="6723" y="1096"/>
                </a:lnTo>
                <a:lnTo>
                  <a:pt x="6731" y="1100"/>
                </a:lnTo>
                <a:lnTo>
                  <a:pt x="6734" y="1104"/>
                </a:lnTo>
                <a:lnTo>
                  <a:pt x="6734" y="1110"/>
                </a:lnTo>
                <a:lnTo>
                  <a:pt x="6734" y="1251"/>
                </a:lnTo>
                <a:lnTo>
                  <a:pt x="6867" y="1251"/>
                </a:lnTo>
                <a:lnTo>
                  <a:pt x="6878" y="1255"/>
                </a:lnTo>
                <a:lnTo>
                  <a:pt x="6880" y="1260"/>
                </a:lnTo>
                <a:lnTo>
                  <a:pt x="6880" y="1265"/>
                </a:lnTo>
                <a:lnTo>
                  <a:pt x="6880" y="1313"/>
                </a:lnTo>
                <a:lnTo>
                  <a:pt x="6880" y="1318"/>
                </a:lnTo>
                <a:lnTo>
                  <a:pt x="6878" y="1323"/>
                </a:lnTo>
                <a:lnTo>
                  <a:pt x="6872" y="1325"/>
                </a:lnTo>
                <a:lnTo>
                  <a:pt x="6867" y="1325"/>
                </a:lnTo>
                <a:lnTo>
                  <a:pt x="6734" y="1325"/>
                </a:lnTo>
                <a:lnTo>
                  <a:pt x="6734" y="1590"/>
                </a:lnTo>
                <a:lnTo>
                  <a:pt x="6735" y="1605"/>
                </a:lnTo>
                <a:lnTo>
                  <a:pt x="6738" y="1616"/>
                </a:lnTo>
                <a:lnTo>
                  <a:pt x="6743" y="1626"/>
                </a:lnTo>
                <a:lnTo>
                  <a:pt x="6749" y="1634"/>
                </a:lnTo>
                <a:lnTo>
                  <a:pt x="6758" y="1640"/>
                </a:lnTo>
                <a:lnTo>
                  <a:pt x="6769" y="1644"/>
                </a:lnTo>
                <a:lnTo>
                  <a:pt x="6783" y="1646"/>
                </a:lnTo>
                <a:lnTo>
                  <a:pt x="6799" y="1646"/>
                </a:lnTo>
                <a:lnTo>
                  <a:pt x="6838" y="1643"/>
                </a:lnTo>
                <a:lnTo>
                  <a:pt x="6871" y="1638"/>
                </a:lnTo>
                <a:lnTo>
                  <a:pt x="6874" y="1638"/>
                </a:lnTo>
                <a:lnTo>
                  <a:pt x="6880" y="1640"/>
                </a:lnTo>
                <a:lnTo>
                  <a:pt x="6884" y="1646"/>
                </a:lnTo>
                <a:lnTo>
                  <a:pt x="6893" y="1689"/>
                </a:lnTo>
                <a:close/>
                <a:moveTo>
                  <a:pt x="7373" y="1698"/>
                </a:moveTo>
                <a:lnTo>
                  <a:pt x="7371" y="1704"/>
                </a:lnTo>
                <a:lnTo>
                  <a:pt x="7369" y="1708"/>
                </a:lnTo>
                <a:lnTo>
                  <a:pt x="7365" y="1711"/>
                </a:lnTo>
                <a:lnTo>
                  <a:pt x="7360" y="1712"/>
                </a:lnTo>
                <a:lnTo>
                  <a:pt x="7288" y="1712"/>
                </a:lnTo>
                <a:lnTo>
                  <a:pt x="7282" y="1711"/>
                </a:lnTo>
                <a:lnTo>
                  <a:pt x="7278" y="1708"/>
                </a:lnTo>
                <a:lnTo>
                  <a:pt x="7274" y="1704"/>
                </a:lnTo>
                <a:lnTo>
                  <a:pt x="7274" y="1698"/>
                </a:lnTo>
                <a:lnTo>
                  <a:pt x="7274" y="1381"/>
                </a:lnTo>
                <a:lnTo>
                  <a:pt x="7273" y="1363"/>
                </a:lnTo>
                <a:lnTo>
                  <a:pt x="7271" y="1349"/>
                </a:lnTo>
                <a:lnTo>
                  <a:pt x="7266" y="1337"/>
                </a:lnTo>
                <a:lnTo>
                  <a:pt x="7258" y="1328"/>
                </a:lnTo>
                <a:lnTo>
                  <a:pt x="7249" y="1320"/>
                </a:lnTo>
                <a:lnTo>
                  <a:pt x="7237" y="1315"/>
                </a:lnTo>
                <a:lnTo>
                  <a:pt x="7222" y="1313"/>
                </a:lnTo>
                <a:lnTo>
                  <a:pt x="7204" y="1311"/>
                </a:lnTo>
                <a:lnTo>
                  <a:pt x="7155" y="1314"/>
                </a:lnTo>
                <a:lnTo>
                  <a:pt x="7113" y="1320"/>
                </a:lnTo>
                <a:lnTo>
                  <a:pt x="7072" y="1329"/>
                </a:lnTo>
                <a:lnTo>
                  <a:pt x="7072" y="1698"/>
                </a:lnTo>
                <a:lnTo>
                  <a:pt x="7070" y="1704"/>
                </a:lnTo>
                <a:lnTo>
                  <a:pt x="7068" y="1708"/>
                </a:lnTo>
                <a:lnTo>
                  <a:pt x="7064" y="1711"/>
                </a:lnTo>
                <a:lnTo>
                  <a:pt x="7058" y="1712"/>
                </a:lnTo>
                <a:lnTo>
                  <a:pt x="6986" y="1712"/>
                </a:lnTo>
                <a:lnTo>
                  <a:pt x="6976" y="1708"/>
                </a:lnTo>
                <a:lnTo>
                  <a:pt x="6972" y="1704"/>
                </a:lnTo>
                <a:lnTo>
                  <a:pt x="6971" y="1698"/>
                </a:lnTo>
                <a:lnTo>
                  <a:pt x="6971" y="1082"/>
                </a:lnTo>
                <a:lnTo>
                  <a:pt x="6972" y="1076"/>
                </a:lnTo>
                <a:lnTo>
                  <a:pt x="6975" y="1071"/>
                </a:lnTo>
                <a:lnTo>
                  <a:pt x="6986" y="1066"/>
                </a:lnTo>
                <a:lnTo>
                  <a:pt x="7056" y="1052"/>
                </a:lnTo>
                <a:lnTo>
                  <a:pt x="7059" y="1052"/>
                </a:lnTo>
                <a:lnTo>
                  <a:pt x="7064" y="1053"/>
                </a:lnTo>
                <a:lnTo>
                  <a:pt x="7068" y="1056"/>
                </a:lnTo>
                <a:lnTo>
                  <a:pt x="7070" y="1061"/>
                </a:lnTo>
                <a:lnTo>
                  <a:pt x="7072" y="1066"/>
                </a:lnTo>
                <a:lnTo>
                  <a:pt x="7072" y="1211"/>
                </a:lnTo>
                <a:lnTo>
                  <a:pt x="7062" y="1262"/>
                </a:lnTo>
                <a:lnTo>
                  <a:pt x="7140" y="1247"/>
                </a:lnTo>
                <a:lnTo>
                  <a:pt x="7181" y="1242"/>
                </a:lnTo>
                <a:lnTo>
                  <a:pt x="7219" y="1240"/>
                </a:lnTo>
                <a:lnTo>
                  <a:pt x="7256" y="1241"/>
                </a:lnTo>
                <a:lnTo>
                  <a:pt x="7287" y="1246"/>
                </a:lnTo>
                <a:lnTo>
                  <a:pt x="7312" y="1255"/>
                </a:lnTo>
                <a:lnTo>
                  <a:pt x="7335" y="1267"/>
                </a:lnTo>
                <a:lnTo>
                  <a:pt x="7344" y="1275"/>
                </a:lnTo>
                <a:lnTo>
                  <a:pt x="7351" y="1284"/>
                </a:lnTo>
                <a:lnTo>
                  <a:pt x="7364" y="1306"/>
                </a:lnTo>
                <a:lnTo>
                  <a:pt x="7370" y="1334"/>
                </a:lnTo>
                <a:lnTo>
                  <a:pt x="7373" y="1366"/>
                </a:lnTo>
                <a:lnTo>
                  <a:pt x="7373" y="1698"/>
                </a:lnTo>
                <a:close/>
                <a:moveTo>
                  <a:pt x="7891" y="1473"/>
                </a:moveTo>
                <a:lnTo>
                  <a:pt x="7891" y="1494"/>
                </a:lnTo>
                <a:lnTo>
                  <a:pt x="7889" y="1515"/>
                </a:lnTo>
                <a:lnTo>
                  <a:pt x="7886" y="1527"/>
                </a:lnTo>
                <a:lnTo>
                  <a:pt x="7881" y="1531"/>
                </a:lnTo>
                <a:lnTo>
                  <a:pt x="7874" y="1532"/>
                </a:lnTo>
                <a:lnTo>
                  <a:pt x="7569" y="1532"/>
                </a:lnTo>
                <a:lnTo>
                  <a:pt x="7572" y="1561"/>
                </a:lnTo>
                <a:lnTo>
                  <a:pt x="7578" y="1585"/>
                </a:lnTo>
                <a:lnTo>
                  <a:pt x="7588" y="1604"/>
                </a:lnTo>
                <a:lnTo>
                  <a:pt x="7602" y="1620"/>
                </a:lnTo>
                <a:lnTo>
                  <a:pt x="7611" y="1628"/>
                </a:lnTo>
                <a:lnTo>
                  <a:pt x="7622" y="1635"/>
                </a:lnTo>
                <a:lnTo>
                  <a:pt x="7647" y="1644"/>
                </a:lnTo>
                <a:lnTo>
                  <a:pt x="7679" y="1649"/>
                </a:lnTo>
                <a:lnTo>
                  <a:pt x="7714" y="1652"/>
                </a:lnTo>
                <a:lnTo>
                  <a:pt x="7753" y="1649"/>
                </a:lnTo>
                <a:lnTo>
                  <a:pt x="7786" y="1644"/>
                </a:lnTo>
                <a:lnTo>
                  <a:pt x="7840" y="1630"/>
                </a:lnTo>
                <a:lnTo>
                  <a:pt x="7843" y="1629"/>
                </a:lnTo>
                <a:lnTo>
                  <a:pt x="7844" y="1629"/>
                </a:lnTo>
                <a:lnTo>
                  <a:pt x="7852" y="1631"/>
                </a:lnTo>
                <a:lnTo>
                  <a:pt x="7857" y="1640"/>
                </a:lnTo>
                <a:lnTo>
                  <a:pt x="7867" y="1680"/>
                </a:lnTo>
                <a:lnTo>
                  <a:pt x="7868" y="1682"/>
                </a:lnTo>
                <a:lnTo>
                  <a:pt x="7868" y="1683"/>
                </a:lnTo>
                <a:lnTo>
                  <a:pt x="7864" y="1691"/>
                </a:lnTo>
                <a:lnTo>
                  <a:pt x="7858" y="1696"/>
                </a:lnTo>
                <a:lnTo>
                  <a:pt x="7829" y="1706"/>
                </a:lnTo>
                <a:lnTo>
                  <a:pt x="7792" y="1714"/>
                </a:lnTo>
                <a:lnTo>
                  <a:pt x="7750" y="1721"/>
                </a:lnTo>
                <a:lnTo>
                  <a:pt x="7702" y="1723"/>
                </a:lnTo>
                <a:lnTo>
                  <a:pt x="7671" y="1722"/>
                </a:lnTo>
                <a:lnTo>
                  <a:pt x="7642" y="1720"/>
                </a:lnTo>
                <a:lnTo>
                  <a:pt x="7593" y="1709"/>
                </a:lnTo>
                <a:lnTo>
                  <a:pt x="7572" y="1701"/>
                </a:lnTo>
                <a:lnTo>
                  <a:pt x="7552" y="1691"/>
                </a:lnTo>
                <a:lnTo>
                  <a:pt x="7535" y="1679"/>
                </a:lnTo>
                <a:lnTo>
                  <a:pt x="7520" y="1665"/>
                </a:lnTo>
                <a:lnTo>
                  <a:pt x="7497" y="1633"/>
                </a:lnTo>
                <a:lnTo>
                  <a:pt x="7489" y="1612"/>
                </a:lnTo>
                <a:lnTo>
                  <a:pt x="7481" y="1591"/>
                </a:lnTo>
                <a:lnTo>
                  <a:pt x="7471" y="1541"/>
                </a:lnTo>
                <a:lnTo>
                  <a:pt x="7469" y="1513"/>
                </a:lnTo>
                <a:lnTo>
                  <a:pt x="7469" y="1483"/>
                </a:lnTo>
                <a:lnTo>
                  <a:pt x="7470" y="1445"/>
                </a:lnTo>
                <a:lnTo>
                  <a:pt x="7472" y="1410"/>
                </a:lnTo>
                <a:lnTo>
                  <a:pt x="7477" y="1378"/>
                </a:lnTo>
                <a:lnTo>
                  <a:pt x="7485" y="1349"/>
                </a:lnTo>
                <a:lnTo>
                  <a:pt x="7496" y="1324"/>
                </a:lnTo>
                <a:lnTo>
                  <a:pt x="7510" y="1301"/>
                </a:lnTo>
                <a:lnTo>
                  <a:pt x="7528" y="1284"/>
                </a:lnTo>
                <a:lnTo>
                  <a:pt x="7538" y="1275"/>
                </a:lnTo>
                <a:lnTo>
                  <a:pt x="7549" y="1267"/>
                </a:lnTo>
                <a:lnTo>
                  <a:pt x="7574" y="1256"/>
                </a:lnTo>
                <a:lnTo>
                  <a:pt x="7606" y="1247"/>
                </a:lnTo>
                <a:lnTo>
                  <a:pt x="7641" y="1242"/>
                </a:lnTo>
                <a:lnTo>
                  <a:pt x="7680" y="1240"/>
                </a:lnTo>
                <a:lnTo>
                  <a:pt x="7713" y="1241"/>
                </a:lnTo>
                <a:lnTo>
                  <a:pt x="7741" y="1245"/>
                </a:lnTo>
                <a:lnTo>
                  <a:pt x="7767" y="1250"/>
                </a:lnTo>
                <a:lnTo>
                  <a:pt x="7790" y="1259"/>
                </a:lnTo>
                <a:lnTo>
                  <a:pt x="7826" y="1280"/>
                </a:lnTo>
                <a:lnTo>
                  <a:pt x="7842" y="1294"/>
                </a:lnTo>
                <a:lnTo>
                  <a:pt x="7854" y="1310"/>
                </a:lnTo>
                <a:lnTo>
                  <a:pt x="7864" y="1325"/>
                </a:lnTo>
                <a:lnTo>
                  <a:pt x="7872" y="1343"/>
                </a:lnTo>
                <a:lnTo>
                  <a:pt x="7878" y="1361"/>
                </a:lnTo>
                <a:lnTo>
                  <a:pt x="7883" y="1381"/>
                </a:lnTo>
                <a:lnTo>
                  <a:pt x="7888" y="1425"/>
                </a:lnTo>
                <a:lnTo>
                  <a:pt x="7891" y="1473"/>
                </a:lnTo>
                <a:close/>
                <a:moveTo>
                  <a:pt x="7790" y="1463"/>
                </a:moveTo>
                <a:lnTo>
                  <a:pt x="7789" y="1420"/>
                </a:lnTo>
                <a:lnTo>
                  <a:pt x="7781" y="1379"/>
                </a:lnTo>
                <a:lnTo>
                  <a:pt x="7776" y="1362"/>
                </a:lnTo>
                <a:lnTo>
                  <a:pt x="7768" y="1347"/>
                </a:lnTo>
                <a:lnTo>
                  <a:pt x="7760" y="1335"/>
                </a:lnTo>
                <a:lnTo>
                  <a:pt x="7748" y="1325"/>
                </a:lnTo>
                <a:lnTo>
                  <a:pt x="7734" y="1319"/>
                </a:lnTo>
                <a:lnTo>
                  <a:pt x="7719" y="1314"/>
                </a:lnTo>
                <a:lnTo>
                  <a:pt x="7702" y="1311"/>
                </a:lnTo>
                <a:lnTo>
                  <a:pt x="7680" y="1311"/>
                </a:lnTo>
                <a:lnTo>
                  <a:pt x="7659" y="1311"/>
                </a:lnTo>
                <a:lnTo>
                  <a:pt x="7639" y="1314"/>
                </a:lnTo>
                <a:lnTo>
                  <a:pt x="7622" y="1319"/>
                </a:lnTo>
                <a:lnTo>
                  <a:pt x="7610" y="1325"/>
                </a:lnTo>
                <a:lnTo>
                  <a:pt x="7598" y="1335"/>
                </a:lnTo>
                <a:lnTo>
                  <a:pt x="7589" y="1347"/>
                </a:lnTo>
                <a:lnTo>
                  <a:pt x="7577" y="1378"/>
                </a:lnTo>
                <a:lnTo>
                  <a:pt x="7573" y="1398"/>
                </a:lnTo>
                <a:lnTo>
                  <a:pt x="7571" y="1420"/>
                </a:lnTo>
                <a:lnTo>
                  <a:pt x="7569" y="1464"/>
                </a:lnTo>
                <a:lnTo>
                  <a:pt x="7790" y="1463"/>
                </a:lnTo>
                <a:close/>
                <a:moveTo>
                  <a:pt x="8449" y="1694"/>
                </a:moveTo>
                <a:lnTo>
                  <a:pt x="8449" y="1698"/>
                </a:lnTo>
                <a:lnTo>
                  <a:pt x="8446" y="1706"/>
                </a:lnTo>
                <a:lnTo>
                  <a:pt x="8443" y="1708"/>
                </a:lnTo>
                <a:lnTo>
                  <a:pt x="8417" y="1716"/>
                </a:lnTo>
                <a:lnTo>
                  <a:pt x="8397" y="1718"/>
                </a:lnTo>
                <a:lnTo>
                  <a:pt x="8369" y="1720"/>
                </a:lnTo>
                <a:lnTo>
                  <a:pt x="8344" y="1718"/>
                </a:lnTo>
                <a:lnTo>
                  <a:pt x="8323" y="1713"/>
                </a:lnTo>
                <a:lnTo>
                  <a:pt x="8305" y="1704"/>
                </a:lnTo>
                <a:lnTo>
                  <a:pt x="8290" y="1693"/>
                </a:lnTo>
                <a:lnTo>
                  <a:pt x="8277" y="1678"/>
                </a:lnTo>
                <a:lnTo>
                  <a:pt x="8269" y="1659"/>
                </a:lnTo>
                <a:lnTo>
                  <a:pt x="8264" y="1639"/>
                </a:lnTo>
                <a:lnTo>
                  <a:pt x="8261" y="1615"/>
                </a:lnTo>
                <a:lnTo>
                  <a:pt x="8261" y="1081"/>
                </a:lnTo>
                <a:lnTo>
                  <a:pt x="8262" y="1075"/>
                </a:lnTo>
                <a:lnTo>
                  <a:pt x="8265" y="1071"/>
                </a:lnTo>
                <a:lnTo>
                  <a:pt x="8275" y="1066"/>
                </a:lnTo>
                <a:lnTo>
                  <a:pt x="8347" y="1052"/>
                </a:lnTo>
                <a:lnTo>
                  <a:pt x="8351" y="1052"/>
                </a:lnTo>
                <a:lnTo>
                  <a:pt x="8358" y="1056"/>
                </a:lnTo>
                <a:lnTo>
                  <a:pt x="8361" y="1061"/>
                </a:lnTo>
                <a:lnTo>
                  <a:pt x="8362" y="1066"/>
                </a:lnTo>
                <a:lnTo>
                  <a:pt x="8362" y="1609"/>
                </a:lnTo>
                <a:lnTo>
                  <a:pt x="8362" y="1619"/>
                </a:lnTo>
                <a:lnTo>
                  <a:pt x="8364" y="1628"/>
                </a:lnTo>
                <a:lnTo>
                  <a:pt x="8368" y="1634"/>
                </a:lnTo>
                <a:lnTo>
                  <a:pt x="8373" y="1639"/>
                </a:lnTo>
                <a:lnTo>
                  <a:pt x="8385" y="1644"/>
                </a:lnTo>
                <a:lnTo>
                  <a:pt x="8398" y="1646"/>
                </a:lnTo>
                <a:lnTo>
                  <a:pt x="8416" y="1645"/>
                </a:lnTo>
                <a:lnTo>
                  <a:pt x="8429" y="1643"/>
                </a:lnTo>
                <a:lnTo>
                  <a:pt x="8432" y="1643"/>
                </a:lnTo>
                <a:lnTo>
                  <a:pt x="8438" y="1644"/>
                </a:lnTo>
                <a:lnTo>
                  <a:pt x="8440" y="1650"/>
                </a:lnTo>
                <a:lnTo>
                  <a:pt x="8449" y="1694"/>
                </a:lnTo>
                <a:close/>
                <a:moveTo>
                  <a:pt x="8926" y="1473"/>
                </a:moveTo>
                <a:lnTo>
                  <a:pt x="8926" y="1494"/>
                </a:lnTo>
                <a:lnTo>
                  <a:pt x="8926" y="1515"/>
                </a:lnTo>
                <a:lnTo>
                  <a:pt x="8923" y="1527"/>
                </a:lnTo>
                <a:lnTo>
                  <a:pt x="8918" y="1531"/>
                </a:lnTo>
                <a:lnTo>
                  <a:pt x="8911" y="1532"/>
                </a:lnTo>
                <a:lnTo>
                  <a:pt x="8606" y="1532"/>
                </a:lnTo>
                <a:lnTo>
                  <a:pt x="8609" y="1561"/>
                </a:lnTo>
                <a:lnTo>
                  <a:pt x="8615" y="1585"/>
                </a:lnTo>
                <a:lnTo>
                  <a:pt x="8624" y="1604"/>
                </a:lnTo>
                <a:lnTo>
                  <a:pt x="8638" y="1620"/>
                </a:lnTo>
                <a:lnTo>
                  <a:pt x="8648" y="1628"/>
                </a:lnTo>
                <a:lnTo>
                  <a:pt x="8659" y="1635"/>
                </a:lnTo>
                <a:lnTo>
                  <a:pt x="8684" y="1644"/>
                </a:lnTo>
                <a:lnTo>
                  <a:pt x="8715" y="1649"/>
                </a:lnTo>
                <a:lnTo>
                  <a:pt x="8751" y="1652"/>
                </a:lnTo>
                <a:lnTo>
                  <a:pt x="8790" y="1649"/>
                </a:lnTo>
                <a:lnTo>
                  <a:pt x="8823" y="1644"/>
                </a:lnTo>
                <a:lnTo>
                  <a:pt x="8877" y="1630"/>
                </a:lnTo>
                <a:lnTo>
                  <a:pt x="8880" y="1629"/>
                </a:lnTo>
                <a:lnTo>
                  <a:pt x="8881" y="1629"/>
                </a:lnTo>
                <a:lnTo>
                  <a:pt x="8887" y="1631"/>
                </a:lnTo>
                <a:lnTo>
                  <a:pt x="8892" y="1640"/>
                </a:lnTo>
                <a:lnTo>
                  <a:pt x="8904" y="1680"/>
                </a:lnTo>
                <a:lnTo>
                  <a:pt x="8904" y="1682"/>
                </a:lnTo>
                <a:lnTo>
                  <a:pt x="8904" y="1683"/>
                </a:lnTo>
                <a:lnTo>
                  <a:pt x="8901" y="1691"/>
                </a:lnTo>
                <a:lnTo>
                  <a:pt x="8895" y="1696"/>
                </a:lnTo>
                <a:lnTo>
                  <a:pt x="8866" y="1706"/>
                </a:lnTo>
                <a:lnTo>
                  <a:pt x="8828" y="1714"/>
                </a:lnTo>
                <a:lnTo>
                  <a:pt x="8785" y="1721"/>
                </a:lnTo>
                <a:lnTo>
                  <a:pt x="8739" y="1723"/>
                </a:lnTo>
                <a:lnTo>
                  <a:pt x="8707" y="1722"/>
                </a:lnTo>
                <a:lnTo>
                  <a:pt x="8679" y="1720"/>
                </a:lnTo>
                <a:lnTo>
                  <a:pt x="8629" y="1709"/>
                </a:lnTo>
                <a:lnTo>
                  <a:pt x="8608" y="1701"/>
                </a:lnTo>
                <a:lnTo>
                  <a:pt x="8589" y="1691"/>
                </a:lnTo>
                <a:lnTo>
                  <a:pt x="8572" y="1679"/>
                </a:lnTo>
                <a:lnTo>
                  <a:pt x="8557" y="1665"/>
                </a:lnTo>
                <a:lnTo>
                  <a:pt x="8535" y="1633"/>
                </a:lnTo>
                <a:lnTo>
                  <a:pt x="8524" y="1612"/>
                </a:lnTo>
                <a:lnTo>
                  <a:pt x="8517" y="1591"/>
                </a:lnTo>
                <a:lnTo>
                  <a:pt x="8508" y="1541"/>
                </a:lnTo>
                <a:lnTo>
                  <a:pt x="8506" y="1513"/>
                </a:lnTo>
                <a:lnTo>
                  <a:pt x="8506" y="1483"/>
                </a:lnTo>
                <a:lnTo>
                  <a:pt x="8506" y="1445"/>
                </a:lnTo>
                <a:lnTo>
                  <a:pt x="8509" y="1410"/>
                </a:lnTo>
                <a:lnTo>
                  <a:pt x="8514" y="1378"/>
                </a:lnTo>
                <a:lnTo>
                  <a:pt x="8522" y="1349"/>
                </a:lnTo>
                <a:lnTo>
                  <a:pt x="8532" y="1324"/>
                </a:lnTo>
                <a:lnTo>
                  <a:pt x="8547" y="1301"/>
                </a:lnTo>
                <a:lnTo>
                  <a:pt x="8565" y="1284"/>
                </a:lnTo>
                <a:lnTo>
                  <a:pt x="8575" y="1275"/>
                </a:lnTo>
                <a:lnTo>
                  <a:pt x="8586" y="1267"/>
                </a:lnTo>
                <a:lnTo>
                  <a:pt x="8611" y="1256"/>
                </a:lnTo>
                <a:lnTo>
                  <a:pt x="8642" y="1247"/>
                </a:lnTo>
                <a:lnTo>
                  <a:pt x="8677" y="1242"/>
                </a:lnTo>
                <a:lnTo>
                  <a:pt x="8717" y="1240"/>
                </a:lnTo>
                <a:lnTo>
                  <a:pt x="8749" y="1241"/>
                </a:lnTo>
                <a:lnTo>
                  <a:pt x="8778" y="1245"/>
                </a:lnTo>
                <a:lnTo>
                  <a:pt x="8803" y="1250"/>
                </a:lnTo>
                <a:lnTo>
                  <a:pt x="8826" y="1259"/>
                </a:lnTo>
                <a:lnTo>
                  <a:pt x="8863" y="1280"/>
                </a:lnTo>
                <a:lnTo>
                  <a:pt x="8879" y="1294"/>
                </a:lnTo>
                <a:lnTo>
                  <a:pt x="8891" y="1310"/>
                </a:lnTo>
                <a:lnTo>
                  <a:pt x="8900" y="1325"/>
                </a:lnTo>
                <a:lnTo>
                  <a:pt x="8909" y="1343"/>
                </a:lnTo>
                <a:lnTo>
                  <a:pt x="8915" y="1361"/>
                </a:lnTo>
                <a:lnTo>
                  <a:pt x="8919" y="1381"/>
                </a:lnTo>
                <a:lnTo>
                  <a:pt x="8925" y="1425"/>
                </a:lnTo>
                <a:lnTo>
                  <a:pt x="8926" y="1473"/>
                </a:lnTo>
                <a:close/>
                <a:moveTo>
                  <a:pt x="8826" y="1463"/>
                </a:moveTo>
                <a:lnTo>
                  <a:pt x="8824" y="1420"/>
                </a:lnTo>
                <a:lnTo>
                  <a:pt x="8818" y="1379"/>
                </a:lnTo>
                <a:lnTo>
                  <a:pt x="8813" y="1362"/>
                </a:lnTo>
                <a:lnTo>
                  <a:pt x="8805" y="1347"/>
                </a:lnTo>
                <a:lnTo>
                  <a:pt x="8795" y="1335"/>
                </a:lnTo>
                <a:lnTo>
                  <a:pt x="8785" y="1325"/>
                </a:lnTo>
                <a:lnTo>
                  <a:pt x="8771" y="1319"/>
                </a:lnTo>
                <a:lnTo>
                  <a:pt x="8756" y="1314"/>
                </a:lnTo>
                <a:lnTo>
                  <a:pt x="8737" y="1311"/>
                </a:lnTo>
                <a:lnTo>
                  <a:pt x="8717" y="1311"/>
                </a:lnTo>
                <a:lnTo>
                  <a:pt x="8695" y="1311"/>
                </a:lnTo>
                <a:lnTo>
                  <a:pt x="8676" y="1314"/>
                </a:lnTo>
                <a:lnTo>
                  <a:pt x="8659" y="1319"/>
                </a:lnTo>
                <a:lnTo>
                  <a:pt x="8645" y="1325"/>
                </a:lnTo>
                <a:lnTo>
                  <a:pt x="8635" y="1335"/>
                </a:lnTo>
                <a:lnTo>
                  <a:pt x="8625" y="1347"/>
                </a:lnTo>
                <a:lnTo>
                  <a:pt x="8614" y="1378"/>
                </a:lnTo>
                <a:lnTo>
                  <a:pt x="8610" y="1398"/>
                </a:lnTo>
                <a:lnTo>
                  <a:pt x="8608" y="1420"/>
                </a:lnTo>
                <a:lnTo>
                  <a:pt x="8606" y="1464"/>
                </a:lnTo>
                <a:lnTo>
                  <a:pt x="8826" y="1463"/>
                </a:lnTo>
                <a:close/>
                <a:moveTo>
                  <a:pt x="9415" y="1269"/>
                </a:moveTo>
                <a:lnTo>
                  <a:pt x="9286" y="1698"/>
                </a:lnTo>
                <a:lnTo>
                  <a:pt x="9283" y="1703"/>
                </a:lnTo>
                <a:lnTo>
                  <a:pt x="9278" y="1708"/>
                </a:lnTo>
                <a:lnTo>
                  <a:pt x="9274" y="1711"/>
                </a:lnTo>
                <a:lnTo>
                  <a:pt x="9268" y="1712"/>
                </a:lnTo>
                <a:lnTo>
                  <a:pt x="9134" y="1712"/>
                </a:lnTo>
                <a:lnTo>
                  <a:pt x="9123" y="1708"/>
                </a:lnTo>
                <a:lnTo>
                  <a:pt x="9117" y="1698"/>
                </a:lnTo>
                <a:lnTo>
                  <a:pt x="8982" y="1270"/>
                </a:lnTo>
                <a:lnTo>
                  <a:pt x="8981" y="1267"/>
                </a:lnTo>
                <a:lnTo>
                  <a:pt x="8981" y="1265"/>
                </a:lnTo>
                <a:lnTo>
                  <a:pt x="8982" y="1260"/>
                </a:lnTo>
                <a:lnTo>
                  <a:pt x="8984" y="1255"/>
                </a:lnTo>
                <a:lnTo>
                  <a:pt x="8993" y="1251"/>
                </a:lnTo>
                <a:lnTo>
                  <a:pt x="9068" y="1251"/>
                </a:lnTo>
                <a:lnTo>
                  <a:pt x="9074" y="1252"/>
                </a:lnTo>
                <a:lnTo>
                  <a:pt x="9079" y="1255"/>
                </a:lnTo>
                <a:lnTo>
                  <a:pt x="9084" y="1265"/>
                </a:lnTo>
                <a:lnTo>
                  <a:pt x="9190" y="1646"/>
                </a:lnTo>
                <a:lnTo>
                  <a:pt x="9214" y="1646"/>
                </a:lnTo>
                <a:lnTo>
                  <a:pt x="9308" y="1265"/>
                </a:lnTo>
                <a:lnTo>
                  <a:pt x="9315" y="1255"/>
                </a:lnTo>
                <a:lnTo>
                  <a:pt x="9320" y="1252"/>
                </a:lnTo>
                <a:lnTo>
                  <a:pt x="9326" y="1251"/>
                </a:lnTo>
                <a:lnTo>
                  <a:pt x="9401" y="1251"/>
                </a:lnTo>
                <a:lnTo>
                  <a:pt x="9412" y="1255"/>
                </a:lnTo>
                <a:lnTo>
                  <a:pt x="9414" y="1260"/>
                </a:lnTo>
                <a:lnTo>
                  <a:pt x="9415" y="1265"/>
                </a:lnTo>
                <a:lnTo>
                  <a:pt x="9415" y="1266"/>
                </a:lnTo>
                <a:lnTo>
                  <a:pt x="9415" y="1269"/>
                </a:lnTo>
                <a:close/>
                <a:moveTo>
                  <a:pt x="9890" y="1473"/>
                </a:moveTo>
                <a:lnTo>
                  <a:pt x="9890" y="1494"/>
                </a:lnTo>
                <a:lnTo>
                  <a:pt x="9889" y="1515"/>
                </a:lnTo>
                <a:lnTo>
                  <a:pt x="9885" y="1527"/>
                </a:lnTo>
                <a:lnTo>
                  <a:pt x="9880" y="1531"/>
                </a:lnTo>
                <a:lnTo>
                  <a:pt x="9874" y="1532"/>
                </a:lnTo>
                <a:lnTo>
                  <a:pt x="9569" y="1532"/>
                </a:lnTo>
                <a:lnTo>
                  <a:pt x="9572" y="1561"/>
                </a:lnTo>
                <a:lnTo>
                  <a:pt x="9578" y="1585"/>
                </a:lnTo>
                <a:lnTo>
                  <a:pt x="9588" y="1604"/>
                </a:lnTo>
                <a:lnTo>
                  <a:pt x="9602" y="1620"/>
                </a:lnTo>
                <a:lnTo>
                  <a:pt x="9611" y="1628"/>
                </a:lnTo>
                <a:lnTo>
                  <a:pt x="9622" y="1635"/>
                </a:lnTo>
                <a:lnTo>
                  <a:pt x="9647" y="1644"/>
                </a:lnTo>
                <a:lnTo>
                  <a:pt x="9679" y="1649"/>
                </a:lnTo>
                <a:lnTo>
                  <a:pt x="9715" y="1652"/>
                </a:lnTo>
                <a:lnTo>
                  <a:pt x="9753" y="1649"/>
                </a:lnTo>
                <a:lnTo>
                  <a:pt x="9786" y="1644"/>
                </a:lnTo>
                <a:lnTo>
                  <a:pt x="9840" y="1630"/>
                </a:lnTo>
                <a:lnTo>
                  <a:pt x="9843" y="1629"/>
                </a:lnTo>
                <a:lnTo>
                  <a:pt x="9845" y="1629"/>
                </a:lnTo>
                <a:lnTo>
                  <a:pt x="9851" y="1631"/>
                </a:lnTo>
                <a:lnTo>
                  <a:pt x="9856" y="1640"/>
                </a:lnTo>
                <a:lnTo>
                  <a:pt x="9866" y="1680"/>
                </a:lnTo>
                <a:lnTo>
                  <a:pt x="9868" y="1682"/>
                </a:lnTo>
                <a:lnTo>
                  <a:pt x="9868" y="1683"/>
                </a:lnTo>
                <a:lnTo>
                  <a:pt x="9864" y="1691"/>
                </a:lnTo>
                <a:lnTo>
                  <a:pt x="9858" y="1696"/>
                </a:lnTo>
                <a:lnTo>
                  <a:pt x="9829" y="1706"/>
                </a:lnTo>
                <a:lnTo>
                  <a:pt x="9792" y="1714"/>
                </a:lnTo>
                <a:lnTo>
                  <a:pt x="9749" y="1721"/>
                </a:lnTo>
                <a:lnTo>
                  <a:pt x="9701" y="1723"/>
                </a:lnTo>
                <a:lnTo>
                  <a:pt x="9671" y="1722"/>
                </a:lnTo>
                <a:lnTo>
                  <a:pt x="9642" y="1720"/>
                </a:lnTo>
                <a:lnTo>
                  <a:pt x="9593" y="1709"/>
                </a:lnTo>
                <a:lnTo>
                  <a:pt x="9572" y="1701"/>
                </a:lnTo>
                <a:lnTo>
                  <a:pt x="9551" y="1691"/>
                </a:lnTo>
                <a:lnTo>
                  <a:pt x="9535" y="1679"/>
                </a:lnTo>
                <a:lnTo>
                  <a:pt x="9520" y="1665"/>
                </a:lnTo>
                <a:lnTo>
                  <a:pt x="9497" y="1633"/>
                </a:lnTo>
                <a:lnTo>
                  <a:pt x="9488" y="1612"/>
                </a:lnTo>
                <a:lnTo>
                  <a:pt x="9481" y="1591"/>
                </a:lnTo>
                <a:lnTo>
                  <a:pt x="9471" y="1541"/>
                </a:lnTo>
                <a:lnTo>
                  <a:pt x="9468" y="1513"/>
                </a:lnTo>
                <a:lnTo>
                  <a:pt x="9468" y="1483"/>
                </a:lnTo>
                <a:lnTo>
                  <a:pt x="9470" y="1445"/>
                </a:lnTo>
                <a:lnTo>
                  <a:pt x="9472" y="1410"/>
                </a:lnTo>
                <a:lnTo>
                  <a:pt x="9477" y="1378"/>
                </a:lnTo>
                <a:lnTo>
                  <a:pt x="9485" y="1349"/>
                </a:lnTo>
                <a:lnTo>
                  <a:pt x="9496" y="1324"/>
                </a:lnTo>
                <a:lnTo>
                  <a:pt x="9510" y="1301"/>
                </a:lnTo>
                <a:lnTo>
                  <a:pt x="9527" y="1284"/>
                </a:lnTo>
                <a:lnTo>
                  <a:pt x="9538" y="1275"/>
                </a:lnTo>
                <a:lnTo>
                  <a:pt x="9549" y="1267"/>
                </a:lnTo>
                <a:lnTo>
                  <a:pt x="9574" y="1256"/>
                </a:lnTo>
                <a:lnTo>
                  <a:pt x="9606" y="1247"/>
                </a:lnTo>
                <a:lnTo>
                  <a:pt x="9641" y="1242"/>
                </a:lnTo>
                <a:lnTo>
                  <a:pt x="9680" y="1240"/>
                </a:lnTo>
                <a:lnTo>
                  <a:pt x="9713" y="1241"/>
                </a:lnTo>
                <a:lnTo>
                  <a:pt x="9740" y="1245"/>
                </a:lnTo>
                <a:lnTo>
                  <a:pt x="9767" y="1250"/>
                </a:lnTo>
                <a:lnTo>
                  <a:pt x="9790" y="1259"/>
                </a:lnTo>
                <a:lnTo>
                  <a:pt x="9826" y="1280"/>
                </a:lnTo>
                <a:lnTo>
                  <a:pt x="9841" y="1294"/>
                </a:lnTo>
                <a:lnTo>
                  <a:pt x="9854" y="1310"/>
                </a:lnTo>
                <a:lnTo>
                  <a:pt x="9864" y="1325"/>
                </a:lnTo>
                <a:lnTo>
                  <a:pt x="9871" y="1343"/>
                </a:lnTo>
                <a:lnTo>
                  <a:pt x="9878" y="1361"/>
                </a:lnTo>
                <a:lnTo>
                  <a:pt x="9883" y="1381"/>
                </a:lnTo>
                <a:lnTo>
                  <a:pt x="9888" y="1425"/>
                </a:lnTo>
                <a:lnTo>
                  <a:pt x="9890" y="1473"/>
                </a:lnTo>
                <a:close/>
                <a:moveTo>
                  <a:pt x="9790" y="1463"/>
                </a:moveTo>
                <a:lnTo>
                  <a:pt x="9788" y="1420"/>
                </a:lnTo>
                <a:lnTo>
                  <a:pt x="9781" y="1379"/>
                </a:lnTo>
                <a:lnTo>
                  <a:pt x="9776" y="1362"/>
                </a:lnTo>
                <a:lnTo>
                  <a:pt x="9768" y="1347"/>
                </a:lnTo>
                <a:lnTo>
                  <a:pt x="9759" y="1335"/>
                </a:lnTo>
                <a:lnTo>
                  <a:pt x="9748" y="1325"/>
                </a:lnTo>
                <a:lnTo>
                  <a:pt x="9734" y="1319"/>
                </a:lnTo>
                <a:lnTo>
                  <a:pt x="9719" y="1314"/>
                </a:lnTo>
                <a:lnTo>
                  <a:pt x="9701" y="1311"/>
                </a:lnTo>
                <a:lnTo>
                  <a:pt x="9680" y="1311"/>
                </a:lnTo>
                <a:lnTo>
                  <a:pt x="9659" y="1311"/>
                </a:lnTo>
                <a:lnTo>
                  <a:pt x="9638" y="1314"/>
                </a:lnTo>
                <a:lnTo>
                  <a:pt x="9622" y="1319"/>
                </a:lnTo>
                <a:lnTo>
                  <a:pt x="9609" y="1325"/>
                </a:lnTo>
                <a:lnTo>
                  <a:pt x="9598" y="1335"/>
                </a:lnTo>
                <a:lnTo>
                  <a:pt x="9589" y="1347"/>
                </a:lnTo>
                <a:lnTo>
                  <a:pt x="9577" y="1378"/>
                </a:lnTo>
                <a:lnTo>
                  <a:pt x="9573" y="1398"/>
                </a:lnTo>
                <a:lnTo>
                  <a:pt x="9570" y="1420"/>
                </a:lnTo>
                <a:lnTo>
                  <a:pt x="9569" y="1464"/>
                </a:lnTo>
                <a:lnTo>
                  <a:pt x="9790" y="1463"/>
                </a:lnTo>
                <a:close/>
                <a:moveTo>
                  <a:pt x="10178" y="1694"/>
                </a:moveTo>
                <a:lnTo>
                  <a:pt x="10178" y="1698"/>
                </a:lnTo>
                <a:lnTo>
                  <a:pt x="10175" y="1706"/>
                </a:lnTo>
                <a:lnTo>
                  <a:pt x="10171" y="1708"/>
                </a:lnTo>
                <a:lnTo>
                  <a:pt x="10146" y="1716"/>
                </a:lnTo>
                <a:lnTo>
                  <a:pt x="10126" y="1718"/>
                </a:lnTo>
                <a:lnTo>
                  <a:pt x="10098" y="1720"/>
                </a:lnTo>
                <a:lnTo>
                  <a:pt x="10073" y="1718"/>
                </a:lnTo>
                <a:lnTo>
                  <a:pt x="10052" y="1713"/>
                </a:lnTo>
                <a:lnTo>
                  <a:pt x="10034" y="1704"/>
                </a:lnTo>
                <a:lnTo>
                  <a:pt x="10019" y="1693"/>
                </a:lnTo>
                <a:lnTo>
                  <a:pt x="10006" y="1678"/>
                </a:lnTo>
                <a:lnTo>
                  <a:pt x="9998" y="1659"/>
                </a:lnTo>
                <a:lnTo>
                  <a:pt x="9992" y="1639"/>
                </a:lnTo>
                <a:lnTo>
                  <a:pt x="9990" y="1615"/>
                </a:lnTo>
                <a:lnTo>
                  <a:pt x="9990" y="1081"/>
                </a:lnTo>
                <a:lnTo>
                  <a:pt x="9991" y="1075"/>
                </a:lnTo>
                <a:lnTo>
                  <a:pt x="9994" y="1071"/>
                </a:lnTo>
                <a:lnTo>
                  <a:pt x="10004" y="1066"/>
                </a:lnTo>
                <a:lnTo>
                  <a:pt x="10076" y="1052"/>
                </a:lnTo>
                <a:lnTo>
                  <a:pt x="10079" y="1052"/>
                </a:lnTo>
                <a:lnTo>
                  <a:pt x="10087" y="1056"/>
                </a:lnTo>
                <a:lnTo>
                  <a:pt x="10089" y="1061"/>
                </a:lnTo>
                <a:lnTo>
                  <a:pt x="10091" y="1066"/>
                </a:lnTo>
                <a:lnTo>
                  <a:pt x="10091" y="1609"/>
                </a:lnTo>
                <a:lnTo>
                  <a:pt x="10091" y="1619"/>
                </a:lnTo>
                <a:lnTo>
                  <a:pt x="10093" y="1628"/>
                </a:lnTo>
                <a:lnTo>
                  <a:pt x="10097" y="1634"/>
                </a:lnTo>
                <a:lnTo>
                  <a:pt x="10102" y="1639"/>
                </a:lnTo>
                <a:lnTo>
                  <a:pt x="10113" y="1644"/>
                </a:lnTo>
                <a:lnTo>
                  <a:pt x="10127" y="1646"/>
                </a:lnTo>
                <a:lnTo>
                  <a:pt x="10145" y="1645"/>
                </a:lnTo>
                <a:lnTo>
                  <a:pt x="10158" y="1643"/>
                </a:lnTo>
                <a:lnTo>
                  <a:pt x="10161" y="1643"/>
                </a:lnTo>
                <a:lnTo>
                  <a:pt x="10166" y="1644"/>
                </a:lnTo>
                <a:lnTo>
                  <a:pt x="10169" y="1650"/>
                </a:lnTo>
                <a:lnTo>
                  <a:pt x="10178" y="1694"/>
                </a:lnTo>
                <a:close/>
                <a:moveTo>
                  <a:pt x="10930" y="1481"/>
                </a:moveTo>
                <a:lnTo>
                  <a:pt x="10930" y="1514"/>
                </a:lnTo>
                <a:lnTo>
                  <a:pt x="10927" y="1546"/>
                </a:lnTo>
                <a:lnTo>
                  <a:pt x="10924" y="1576"/>
                </a:lnTo>
                <a:lnTo>
                  <a:pt x="10917" y="1604"/>
                </a:lnTo>
                <a:lnTo>
                  <a:pt x="10909" y="1629"/>
                </a:lnTo>
                <a:lnTo>
                  <a:pt x="10895" y="1653"/>
                </a:lnTo>
                <a:lnTo>
                  <a:pt x="10887" y="1663"/>
                </a:lnTo>
                <a:lnTo>
                  <a:pt x="10878" y="1673"/>
                </a:lnTo>
                <a:lnTo>
                  <a:pt x="10857" y="1691"/>
                </a:lnTo>
                <a:lnTo>
                  <a:pt x="10830" y="1704"/>
                </a:lnTo>
                <a:lnTo>
                  <a:pt x="10799" y="1714"/>
                </a:lnTo>
                <a:lnTo>
                  <a:pt x="10761" y="1721"/>
                </a:lnTo>
                <a:lnTo>
                  <a:pt x="10717" y="1723"/>
                </a:lnTo>
                <a:lnTo>
                  <a:pt x="10673" y="1721"/>
                </a:lnTo>
                <a:lnTo>
                  <a:pt x="10635" y="1714"/>
                </a:lnTo>
                <a:lnTo>
                  <a:pt x="10604" y="1704"/>
                </a:lnTo>
                <a:lnTo>
                  <a:pt x="10577" y="1691"/>
                </a:lnTo>
                <a:lnTo>
                  <a:pt x="10556" y="1673"/>
                </a:lnTo>
                <a:lnTo>
                  <a:pt x="10539" y="1653"/>
                </a:lnTo>
                <a:lnTo>
                  <a:pt x="10532" y="1641"/>
                </a:lnTo>
                <a:lnTo>
                  <a:pt x="10525" y="1629"/>
                </a:lnTo>
                <a:lnTo>
                  <a:pt x="10517" y="1604"/>
                </a:lnTo>
                <a:lnTo>
                  <a:pt x="10510" y="1576"/>
                </a:lnTo>
                <a:lnTo>
                  <a:pt x="10508" y="1561"/>
                </a:lnTo>
                <a:lnTo>
                  <a:pt x="10505" y="1546"/>
                </a:lnTo>
                <a:lnTo>
                  <a:pt x="10504" y="1514"/>
                </a:lnTo>
                <a:lnTo>
                  <a:pt x="10503" y="1481"/>
                </a:lnTo>
                <a:lnTo>
                  <a:pt x="10504" y="1449"/>
                </a:lnTo>
                <a:lnTo>
                  <a:pt x="10505" y="1417"/>
                </a:lnTo>
                <a:lnTo>
                  <a:pt x="10517" y="1359"/>
                </a:lnTo>
                <a:lnTo>
                  <a:pt x="10525" y="1334"/>
                </a:lnTo>
                <a:lnTo>
                  <a:pt x="10539" y="1310"/>
                </a:lnTo>
                <a:lnTo>
                  <a:pt x="10556" y="1290"/>
                </a:lnTo>
                <a:lnTo>
                  <a:pt x="10577" y="1272"/>
                </a:lnTo>
                <a:lnTo>
                  <a:pt x="10604" y="1259"/>
                </a:lnTo>
                <a:lnTo>
                  <a:pt x="10635" y="1248"/>
                </a:lnTo>
                <a:lnTo>
                  <a:pt x="10673" y="1242"/>
                </a:lnTo>
                <a:lnTo>
                  <a:pt x="10717" y="1240"/>
                </a:lnTo>
                <a:lnTo>
                  <a:pt x="10761" y="1242"/>
                </a:lnTo>
                <a:lnTo>
                  <a:pt x="10799" y="1248"/>
                </a:lnTo>
                <a:lnTo>
                  <a:pt x="10830" y="1259"/>
                </a:lnTo>
                <a:lnTo>
                  <a:pt x="10857" y="1272"/>
                </a:lnTo>
                <a:lnTo>
                  <a:pt x="10878" y="1290"/>
                </a:lnTo>
                <a:lnTo>
                  <a:pt x="10895" y="1310"/>
                </a:lnTo>
                <a:lnTo>
                  <a:pt x="10909" y="1334"/>
                </a:lnTo>
                <a:lnTo>
                  <a:pt x="10917" y="1359"/>
                </a:lnTo>
                <a:lnTo>
                  <a:pt x="10924" y="1388"/>
                </a:lnTo>
                <a:lnTo>
                  <a:pt x="10927" y="1417"/>
                </a:lnTo>
                <a:lnTo>
                  <a:pt x="10930" y="1449"/>
                </a:lnTo>
                <a:lnTo>
                  <a:pt x="10930" y="1481"/>
                </a:lnTo>
                <a:close/>
                <a:moveTo>
                  <a:pt x="10828" y="1481"/>
                </a:moveTo>
                <a:lnTo>
                  <a:pt x="10827" y="1432"/>
                </a:lnTo>
                <a:lnTo>
                  <a:pt x="10823" y="1390"/>
                </a:lnTo>
                <a:lnTo>
                  <a:pt x="10819" y="1372"/>
                </a:lnTo>
                <a:lnTo>
                  <a:pt x="10813" y="1357"/>
                </a:lnTo>
                <a:lnTo>
                  <a:pt x="10804" y="1343"/>
                </a:lnTo>
                <a:lnTo>
                  <a:pt x="10793" y="1332"/>
                </a:lnTo>
                <a:lnTo>
                  <a:pt x="10779" y="1323"/>
                </a:lnTo>
                <a:lnTo>
                  <a:pt x="10762" y="1316"/>
                </a:lnTo>
                <a:lnTo>
                  <a:pt x="10741" y="1313"/>
                </a:lnTo>
                <a:lnTo>
                  <a:pt x="10717" y="1311"/>
                </a:lnTo>
                <a:lnTo>
                  <a:pt x="10693" y="1313"/>
                </a:lnTo>
                <a:lnTo>
                  <a:pt x="10672" y="1316"/>
                </a:lnTo>
                <a:lnTo>
                  <a:pt x="10654" y="1323"/>
                </a:lnTo>
                <a:lnTo>
                  <a:pt x="10640" y="1332"/>
                </a:lnTo>
                <a:lnTo>
                  <a:pt x="10630" y="1343"/>
                </a:lnTo>
                <a:lnTo>
                  <a:pt x="10621" y="1357"/>
                </a:lnTo>
                <a:lnTo>
                  <a:pt x="10615" y="1372"/>
                </a:lnTo>
                <a:lnTo>
                  <a:pt x="10611" y="1390"/>
                </a:lnTo>
                <a:lnTo>
                  <a:pt x="10609" y="1410"/>
                </a:lnTo>
                <a:lnTo>
                  <a:pt x="10606" y="1432"/>
                </a:lnTo>
                <a:lnTo>
                  <a:pt x="10606" y="1481"/>
                </a:lnTo>
                <a:lnTo>
                  <a:pt x="10606" y="1532"/>
                </a:lnTo>
                <a:lnTo>
                  <a:pt x="10611" y="1573"/>
                </a:lnTo>
                <a:lnTo>
                  <a:pt x="10615" y="1591"/>
                </a:lnTo>
                <a:lnTo>
                  <a:pt x="10621" y="1606"/>
                </a:lnTo>
                <a:lnTo>
                  <a:pt x="10630" y="1620"/>
                </a:lnTo>
                <a:lnTo>
                  <a:pt x="10640" y="1631"/>
                </a:lnTo>
                <a:lnTo>
                  <a:pt x="10654" y="1640"/>
                </a:lnTo>
                <a:lnTo>
                  <a:pt x="10672" y="1646"/>
                </a:lnTo>
                <a:lnTo>
                  <a:pt x="10693" y="1650"/>
                </a:lnTo>
                <a:lnTo>
                  <a:pt x="10717" y="1652"/>
                </a:lnTo>
                <a:lnTo>
                  <a:pt x="10741" y="1650"/>
                </a:lnTo>
                <a:lnTo>
                  <a:pt x="10762" y="1646"/>
                </a:lnTo>
                <a:lnTo>
                  <a:pt x="10779" y="1640"/>
                </a:lnTo>
                <a:lnTo>
                  <a:pt x="10793" y="1631"/>
                </a:lnTo>
                <a:lnTo>
                  <a:pt x="10804" y="1620"/>
                </a:lnTo>
                <a:lnTo>
                  <a:pt x="10813" y="1606"/>
                </a:lnTo>
                <a:lnTo>
                  <a:pt x="10819" y="1591"/>
                </a:lnTo>
                <a:lnTo>
                  <a:pt x="10823" y="1573"/>
                </a:lnTo>
                <a:lnTo>
                  <a:pt x="10825" y="1553"/>
                </a:lnTo>
                <a:lnTo>
                  <a:pt x="10827" y="1532"/>
                </a:lnTo>
                <a:lnTo>
                  <a:pt x="10828" y="1481"/>
                </a:lnTo>
                <a:close/>
                <a:moveTo>
                  <a:pt x="11316" y="1081"/>
                </a:moveTo>
                <a:lnTo>
                  <a:pt x="11309" y="1124"/>
                </a:lnTo>
                <a:lnTo>
                  <a:pt x="11307" y="1133"/>
                </a:lnTo>
                <a:lnTo>
                  <a:pt x="11299" y="1135"/>
                </a:lnTo>
                <a:lnTo>
                  <a:pt x="11297" y="1135"/>
                </a:lnTo>
                <a:lnTo>
                  <a:pt x="11265" y="1129"/>
                </a:lnTo>
                <a:lnTo>
                  <a:pt x="11222" y="1126"/>
                </a:lnTo>
                <a:lnTo>
                  <a:pt x="11193" y="1129"/>
                </a:lnTo>
                <a:lnTo>
                  <a:pt x="11182" y="1131"/>
                </a:lnTo>
                <a:lnTo>
                  <a:pt x="11173" y="1138"/>
                </a:lnTo>
                <a:lnTo>
                  <a:pt x="11169" y="1140"/>
                </a:lnTo>
                <a:lnTo>
                  <a:pt x="11166" y="1144"/>
                </a:lnTo>
                <a:lnTo>
                  <a:pt x="11161" y="1154"/>
                </a:lnTo>
                <a:lnTo>
                  <a:pt x="11158" y="1165"/>
                </a:lnTo>
                <a:lnTo>
                  <a:pt x="11157" y="1180"/>
                </a:lnTo>
                <a:lnTo>
                  <a:pt x="11157" y="1251"/>
                </a:lnTo>
                <a:lnTo>
                  <a:pt x="11279" y="1251"/>
                </a:lnTo>
                <a:lnTo>
                  <a:pt x="11289" y="1255"/>
                </a:lnTo>
                <a:lnTo>
                  <a:pt x="11292" y="1260"/>
                </a:lnTo>
                <a:lnTo>
                  <a:pt x="11292" y="1265"/>
                </a:lnTo>
                <a:lnTo>
                  <a:pt x="11292" y="1313"/>
                </a:lnTo>
                <a:lnTo>
                  <a:pt x="11292" y="1318"/>
                </a:lnTo>
                <a:lnTo>
                  <a:pt x="11289" y="1323"/>
                </a:lnTo>
                <a:lnTo>
                  <a:pt x="11284" y="1325"/>
                </a:lnTo>
                <a:lnTo>
                  <a:pt x="11279" y="1325"/>
                </a:lnTo>
                <a:lnTo>
                  <a:pt x="11157" y="1325"/>
                </a:lnTo>
                <a:lnTo>
                  <a:pt x="11157" y="1698"/>
                </a:lnTo>
                <a:lnTo>
                  <a:pt x="11157" y="1704"/>
                </a:lnTo>
                <a:lnTo>
                  <a:pt x="11153" y="1708"/>
                </a:lnTo>
                <a:lnTo>
                  <a:pt x="11149" y="1711"/>
                </a:lnTo>
                <a:lnTo>
                  <a:pt x="11144" y="1712"/>
                </a:lnTo>
                <a:lnTo>
                  <a:pt x="11072" y="1712"/>
                </a:lnTo>
                <a:lnTo>
                  <a:pt x="11066" y="1711"/>
                </a:lnTo>
                <a:lnTo>
                  <a:pt x="11062" y="1708"/>
                </a:lnTo>
                <a:lnTo>
                  <a:pt x="11058" y="1704"/>
                </a:lnTo>
                <a:lnTo>
                  <a:pt x="11058" y="1698"/>
                </a:lnTo>
                <a:lnTo>
                  <a:pt x="11058" y="1325"/>
                </a:lnTo>
                <a:lnTo>
                  <a:pt x="10989" y="1325"/>
                </a:lnTo>
                <a:lnTo>
                  <a:pt x="10980" y="1323"/>
                </a:lnTo>
                <a:lnTo>
                  <a:pt x="10978" y="1318"/>
                </a:lnTo>
                <a:lnTo>
                  <a:pt x="10977" y="1313"/>
                </a:lnTo>
                <a:lnTo>
                  <a:pt x="10977" y="1265"/>
                </a:lnTo>
                <a:lnTo>
                  <a:pt x="10978" y="1260"/>
                </a:lnTo>
                <a:lnTo>
                  <a:pt x="10980" y="1255"/>
                </a:lnTo>
                <a:lnTo>
                  <a:pt x="10984" y="1252"/>
                </a:lnTo>
                <a:lnTo>
                  <a:pt x="10989" y="1251"/>
                </a:lnTo>
                <a:lnTo>
                  <a:pt x="11058" y="1251"/>
                </a:lnTo>
                <a:lnTo>
                  <a:pt x="11058" y="1182"/>
                </a:lnTo>
                <a:lnTo>
                  <a:pt x="11060" y="1151"/>
                </a:lnTo>
                <a:lnTo>
                  <a:pt x="11066" y="1125"/>
                </a:lnTo>
                <a:lnTo>
                  <a:pt x="11077" y="1102"/>
                </a:lnTo>
                <a:lnTo>
                  <a:pt x="11084" y="1092"/>
                </a:lnTo>
                <a:lnTo>
                  <a:pt x="11091" y="1085"/>
                </a:lnTo>
                <a:lnTo>
                  <a:pt x="11111" y="1070"/>
                </a:lnTo>
                <a:lnTo>
                  <a:pt x="11134" y="1061"/>
                </a:lnTo>
                <a:lnTo>
                  <a:pt x="11163" y="1055"/>
                </a:lnTo>
                <a:lnTo>
                  <a:pt x="11196" y="1052"/>
                </a:lnTo>
                <a:lnTo>
                  <a:pt x="11234" y="1055"/>
                </a:lnTo>
                <a:lnTo>
                  <a:pt x="11265" y="1058"/>
                </a:lnTo>
                <a:lnTo>
                  <a:pt x="11305" y="1067"/>
                </a:lnTo>
                <a:lnTo>
                  <a:pt x="11313" y="1071"/>
                </a:lnTo>
                <a:lnTo>
                  <a:pt x="11316" y="1078"/>
                </a:lnTo>
                <a:lnTo>
                  <a:pt x="11316" y="1081"/>
                </a:lnTo>
                <a:close/>
                <a:moveTo>
                  <a:pt x="570" y="490"/>
                </a:moveTo>
                <a:lnTo>
                  <a:pt x="568" y="512"/>
                </a:lnTo>
                <a:lnTo>
                  <a:pt x="566" y="532"/>
                </a:lnTo>
                <a:lnTo>
                  <a:pt x="561" y="549"/>
                </a:lnTo>
                <a:lnTo>
                  <a:pt x="554" y="567"/>
                </a:lnTo>
                <a:lnTo>
                  <a:pt x="546" y="582"/>
                </a:lnTo>
                <a:lnTo>
                  <a:pt x="536" y="596"/>
                </a:lnTo>
                <a:lnTo>
                  <a:pt x="524" y="609"/>
                </a:lnTo>
                <a:lnTo>
                  <a:pt x="510" y="619"/>
                </a:lnTo>
                <a:lnTo>
                  <a:pt x="495" y="629"/>
                </a:lnTo>
                <a:lnTo>
                  <a:pt x="479" y="638"/>
                </a:lnTo>
                <a:lnTo>
                  <a:pt x="440" y="650"/>
                </a:lnTo>
                <a:lnTo>
                  <a:pt x="418" y="654"/>
                </a:lnTo>
                <a:lnTo>
                  <a:pt x="394" y="658"/>
                </a:lnTo>
                <a:lnTo>
                  <a:pt x="343" y="660"/>
                </a:lnTo>
                <a:lnTo>
                  <a:pt x="58" y="660"/>
                </a:lnTo>
                <a:lnTo>
                  <a:pt x="48" y="655"/>
                </a:lnTo>
                <a:lnTo>
                  <a:pt x="43" y="645"/>
                </a:lnTo>
                <a:lnTo>
                  <a:pt x="43" y="27"/>
                </a:lnTo>
                <a:lnTo>
                  <a:pt x="44" y="22"/>
                </a:lnTo>
                <a:lnTo>
                  <a:pt x="48" y="17"/>
                </a:lnTo>
                <a:lnTo>
                  <a:pt x="58" y="13"/>
                </a:lnTo>
                <a:lnTo>
                  <a:pt x="355" y="13"/>
                </a:lnTo>
                <a:lnTo>
                  <a:pt x="403" y="15"/>
                </a:lnTo>
                <a:lnTo>
                  <a:pt x="423" y="18"/>
                </a:lnTo>
                <a:lnTo>
                  <a:pt x="444" y="23"/>
                </a:lnTo>
                <a:lnTo>
                  <a:pt x="476" y="34"/>
                </a:lnTo>
                <a:lnTo>
                  <a:pt x="490" y="43"/>
                </a:lnTo>
                <a:lnTo>
                  <a:pt x="503" y="52"/>
                </a:lnTo>
                <a:lnTo>
                  <a:pt x="514" y="62"/>
                </a:lnTo>
                <a:lnTo>
                  <a:pt x="523" y="75"/>
                </a:lnTo>
                <a:lnTo>
                  <a:pt x="530" y="87"/>
                </a:lnTo>
                <a:lnTo>
                  <a:pt x="537" y="101"/>
                </a:lnTo>
                <a:lnTo>
                  <a:pt x="546" y="134"/>
                </a:lnTo>
                <a:lnTo>
                  <a:pt x="548" y="172"/>
                </a:lnTo>
                <a:lnTo>
                  <a:pt x="546" y="203"/>
                </a:lnTo>
                <a:lnTo>
                  <a:pt x="539" y="230"/>
                </a:lnTo>
                <a:lnTo>
                  <a:pt x="534" y="242"/>
                </a:lnTo>
                <a:lnTo>
                  <a:pt x="528" y="252"/>
                </a:lnTo>
                <a:lnTo>
                  <a:pt x="522" y="262"/>
                </a:lnTo>
                <a:lnTo>
                  <a:pt x="513" y="271"/>
                </a:lnTo>
                <a:lnTo>
                  <a:pt x="495" y="285"/>
                </a:lnTo>
                <a:lnTo>
                  <a:pt x="474" y="296"/>
                </a:lnTo>
                <a:lnTo>
                  <a:pt x="451" y="305"/>
                </a:lnTo>
                <a:lnTo>
                  <a:pt x="426" y="311"/>
                </a:lnTo>
                <a:lnTo>
                  <a:pt x="426" y="339"/>
                </a:lnTo>
                <a:lnTo>
                  <a:pt x="457" y="344"/>
                </a:lnTo>
                <a:lnTo>
                  <a:pt x="485" y="352"/>
                </a:lnTo>
                <a:lnTo>
                  <a:pt x="510" y="364"/>
                </a:lnTo>
                <a:lnTo>
                  <a:pt x="530" y="379"/>
                </a:lnTo>
                <a:lnTo>
                  <a:pt x="547" y="400"/>
                </a:lnTo>
                <a:lnTo>
                  <a:pt x="554" y="412"/>
                </a:lnTo>
                <a:lnTo>
                  <a:pt x="559" y="425"/>
                </a:lnTo>
                <a:lnTo>
                  <a:pt x="563" y="440"/>
                </a:lnTo>
                <a:lnTo>
                  <a:pt x="567" y="455"/>
                </a:lnTo>
                <a:lnTo>
                  <a:pt x="570" y="490"/>
                </a:lnTo>
                <a:close/>
                <a:moveTo>
                  <a:pt x="460" y="479"/>
                </a:moveTo>
                <a:lnTo>
                  <a:pt x="459" y="452"/>
                </a:lnTo>
                <a:lnTo>
                  <a:pt x="454" y="431"/>
                </a:lnTo>
                <a:lnTo>
                  <a:pt x="446" y="412"/>
                </a:lnTo>
                <a:lnTo>
                  <a:pt x="433" y="397"/>
                </a:lnTo>
                <a:lnTo>
                  <a:pt x="417" y="386"/>
                </a:lnTo>
                <a:lnTo>
                  <a:pt x="396" y="377"/>
                </a:lnTo>
                <a:lnTo>
                  <a:pt x="368" y="372"/>
                </a:lnTo>
                <a:lnTo>
                  <a:pt x="334" y="369"/>
                </a:lnTo>
                <a:lnTo>
                  <a:pt x="150" y="364"/>
                </a:lnTo>
                <a:lnTo>
                  <a:pt x="150" y="580"/>
                </a:lnTo>
                <a:lnTo>
                  <a:pt x="336" y="580"/>
                </a:lnTo>
                <a:lnTo>
                  <a:pt x="368" y="577"/>
                </a:lnTo>
                <a:lnTo>
                  <a:pt x="394" y="572"/>
                </a:lnTo>
                <a:lnTo>
                  <a:pt x="417" y="563"/>
                </a:lnTo>
                <a:lnTo>
                  <a:pt x="433" y="551"/>
                </a:lnTo>
                <a:lnTo>
                  <a:pt x="445" y="536"/>
                </a:lnTo>
                <a:lnTo>
                  <a:pt x="454" y="519"/>
                </a:lnTo>
                <a:lnTo>
                  <a:pt x="459" y="500"/>
                </a:lnTo>
                <a:lnTo>
                  <a:pt x="460" y="479"/>
                </a:lnTo>
                <a:close/>
                <a:moveTo>
                  <a:pt x="440" y="188"/>
                </a:moveTo>
                <a:lnTo>
                  <a:pt x="439" y="165"/>
                </a:lnTo>
                <a:lnTo>
                  <a:pt x="435" y="145"/>
                </a:lnTo>
                <a:lnTo>
                  <a:pt x="427" y="129"/>
                </a:lnTo>
                <a:lnTo>
                  <a:pt x="416" y="116"/>
                </a:lnTo>
                <a:lnTo>
                  <a:pt x="402" y="106"/>
                </a:lnTo>
                <a:lnTo>
                  <a:pt x="386" y="99"/>
                </a:lnTo>
                <a:lnTo>
                  <a:pt x="364" y="95"/>
                </a:lnTo>
                <a:lnTo>
                  <a:pt x="340" y="94"/>
                </a:lnTo>
                <a:lnTo>
                  <a:pt x="150" y="94"/>
                </a:lnTo>
                <a:lnTo>
                  <a:pt x="150" y="294"/>
                </a:lnTo>
                <a:lnTo>
                  <a:pt x="333" y="286"/>
                </a:lnTo>
                <a:lnTo>
                  <a:pt x="358" y="284"/>
                </a:lnTo>
                <a:lnTo>
                  <a:pt x="379" y="280"/>
                </a:lnTo>
                <a:lnTo>
                  <a:pt x="397" y="272"/>
                </a:lnTo>
                <a:lnTo>
                  <a:pt x="413" y="262"/>
                </a:lnTo>
                <a:lnTo>
                  <a:pt x="425" y="250"/>
                </a:lnTo>
                <a:lnTo>
                  <a:pt x="433" y="233"/>
                </a:lnTo>
                <a:lnTo>
                  <a:pt x="439" y="212"/>
                </a:lnTo>
                <a:lnTo>
                  <a:pt x="440" y="188"/>
                </a:lnTo>
                <a:close/>
                <a:moveTo>
                  <a:pt x="916" y="253"/>
                </a:moveTo>
                <a:lnTo>
                  <a:pt x="915" y="258"/>
                </a:lnTo>
                <a:lnTo>
                  <a:pt x="914" y="264"/>
                </a:lnTo>
                <a:lnTo>
                  <a:pt x="910" y="266"/>
                </a:lnTo>
                <a:lnTo>
                  <a:pt x="903" y="267"/>
                </a:lnTo>
                <a:lnTo>
                  <a:pt x="864" y="267"/>
                </a:lnTo>
                <a:lnTo>
                  <a:pt x="829" y="271"/>
                </a:lnTo>
                <a:lnTo>
                  <a:pt x="770" y="281"/>
                </a:lnTo>
                <a:lnTo>
                  <a:pt x="770" y="646"/>
                </a:lnTo>
                <a:lnTo>
                  <a:pt x="769" y="651"/>
                </a:lnTo>
                <a:lnTo>
                  <a:pt x="766" y="657"/>
                </a:lnTo>
                <a:lnTo>
                  <a:pt x="761" y="659"/>
                </a:lnTo>
                <a:lnTo>
                  <a:pt x="756" y="660"/>
                </a:lnTo>
                <a:lnTo>
                  <a:pt x="683" y="660"/>
                </a:lnTo>
                <a:lnTo>
                  <a:pt x="675" y="657"/>
                </a:lnTo>
                <a:lnTo>
                  <a:pt x="672" y="651"/>
                </a:lnTo>
                <a:lnTo>
                  <a:pt x="669" y="646"/>
                </a:lnTo>
                <a:lnTo>
                  <a:pt x="669" y="274"/>
                </a:lnTo>
                <a:lnTo>
                  <a:pt x="673" y="251"/>
                </a:lnTo>
                <a:lnTo>
                  <a:pt x="677" y="242"/>
                </a:lnTo>
                <a:lnTo>
                  <a:pt x="682" y="235"/>
                </a:lnTo>
                <a:lnTo>
                  <a:pt x="698" y="223"/>
                </a:lnTo>
                <a:lnTo>
                  <a:pt x="723" y="213"/>
                </a:lnTo>
                <a:lnTo>
                  <a:pt x="755" y="204"/>
                </a:lnTo>
                <a:lnTo>
                  <a:pt x="794" y="197"/>
                </a:lnTo>
                <a:lnTo>
                  <a:pt x="871" y="189"/>
                </a:lnTo>
                <a:lnTo>
                  <a:pt x="886" y="189"/>
                </a:lnTo>
                <a:lnTo>
                  <a:pt x="898" y="189"/>
                </a:lnTo>
                <a:lnTo>
                  <a:pt x="906" y="190"/>
                </a:lnTo>
                <a:lnTo>
                  <a:pt x="912" y="194"/>
                </a:lnTo>
                <a:lnTo>
                  <a:pt x="915" y="198"/>
                </a:lnTo>
                <a:lnTo>
                  <a:pt x="916" y="204"/>
                </a:lnTo>
                <a:lnTo>
                  <a:pt x="916" y="253"/>
                </a:lnTo>
                <a:close/>
                <a:moveTo>
                  <a:pt x="1098" y="646"/>
                </a:moveTo>
                <a:lnTo>
                  <a:pt x="1096" y="651"/>
                </a:lnTo>
                <a:lnTo>
                  <a:pt x="1094" y="657"/>
                </a:lnTo>
                <a:lnTo>
                  <a:pt x="1089" y="659"/>
                </a:lnTo>
                <a:lnTo>
                  <a:pt x="1084" y="660"/>
                </a:lnTo>
                <a:lnTo>
                  <a:pt x="1012" y="660"/>
                </a:lnTo>
                <a:lnTo>
                  <a:pt x="1006" y="659"/>
                </a:lnTo>
                <a:lnTo>
                  <a:pt x="1002" y="657"/>
                </a:lnTo>
                <a:lnTo>
                  <a:pt x="999" y="651"/>
                </a:lnTo>
                <a:lnTo>
                  <a:pt x="998" y="646"/>
                </a:lnTo>
                <a:lnTo>
                  <a:pt x="998" y="217"/>
                </a:lnTo>
                <a:lnTo>
                  <a:pt x="999" y="212"/>
                </a:lnTo>
                <a:lnTo>
                  <a:pt x="1002" y="208"/>
                </a:lnTo>
                <a:lnTo>
                  <a:pt x="1012" y="204"/>
                </a:lnTo>
                <a:lnTo>
                  <a:pt x="1084" y="204"/>
                </a:lnTo>
                <a:lnTo>
                  <a:pt x="1094" y="208"/>
                </a:lnTo>
                <a:lnTo>
                  <a:pt x="1096" y="212"/>
                </a:lnTo>
                <a:lnTo>
                  <a:pt x="1098" y="217"/>
                </a:lnTo>
                <a:lnTo>
                  <a:pt x="1098" y="646"/>
                </a:lnTo>
                <a:close/>
                <a:moveTo>
                  <a:pt x="1098" y="115"/>
                </a:moveTo>
                <a:lnTo>
                  <a:pt x="1096" y="122"/>
                </a:lnTo>
                <a:lnTo>
                  <a:pt x="1092" y="129"/>
                </a:lnTo>
                <a:lnTo>
                  <a:pt x="1086" y="131"/>
                </a:lnTo>
                <a:lnTo>
                  <a:pt x="1079" y="133"/>
                </a:lnTo>
                <a:lnTo>
                  <a:pt x="1017" y="133"/>
                </a:lnTo>
                <a:lnTo>
                  <a:pt x="1009" y="131"/>
                </a:lnTo>
                <a:lnTo>
                  <a:pt x="1003" y="129"/>
                </a:lnTo>
                <a:lnTo>
                  <a:pt x="999" y="122"/>
                </a:lnTo>
                <a:lnTo>
                  <a:pt x="998" y="115"/>
                </a:lnTo>
                <a:lnTo>
                  <a:pt x="998" y="18"/>
                </a:lnTo>
                <a:lnTo>
                  <a:pt x="999" y="10"/>
                </a:lnTo>
                <a:lnTo>
                  <a:pt x="1003" y="5"/>
                </a:lnTo>
                <a:lnTo>
                  <a:pt x="1009" y="2"/>
                </a:lnTo>
                <a:lnTo>
                  <a:pt x="1017" y="0"/>
                </a:lnTo>
                <a:lnTo>
                  <a:pt x="1079" y="0"/>
                </a:lnTo>
                <a:lnTo>
                  <a:pt x="1086" y="2"/>
                </a:lnTo>
                <a:lnTo>
                  <a:pt x="1092" y="5"/>
                </a:lnTo>
                <a:lnTo>
                  <a:pt x="1096" y="10"/>
                </a:lnTo>
                <a:lnTo>
                  <a:pt x="1098" y="18"/>
                </a:lnTo>
                <a:lnTo>
                  <a:pt x="1098" y="115"/>
                </a:lnTo>
                <a:close/>
                <a:moveTo>
                  <a:pt x="1632" y="646"/>
                </a:moveTo>
                <a:lnTo>
                  <a:pt x="1631" y="651"/>
                </a:lnTo>
                <a:lnTo>
                  <a:pt x="1628" y="657"/>
                </a:lnTo>
                <a:lnTo>
                  <a:pt x="1624" y="659"/>
                </a:lnTo>
                <a:lnTo>
                  <a:pt x="1619" y="660"/>
                </a:lnTo>
                <a:lnTo>
                  <a:pt x="1546" y="660"/>
                </a:lnTo>
                <a:lnTo>
                  <a:pt x="1540" y="659"/>
                </a:lnTo>
                <a:lnTo>
                  <a:pt x="1536" y="657"/>
                </a:lnTo>
                <a:lnTo>
                  <a:pt x="1534" y="651"/>
                </a:lnTo>
                <a:lnTo>
                  <a:pt x="1532" y="646"/>
                </a:lnTo>
                <a:lnTo>
                  <a:pt x="1532" y="332"/>
                </a:lnTo>
                <a:lnTo>
                  <a:pt x="1531" y="313"/>
                </a:lnTo>
                <a:lnTo>
                  <a:pt x="1528" y="298"/>
                </a:lnTo>
                <a:lnTo>
                  <a:pt x="1522" y="285"/>
                </a:lnTo>
                <a:lnTo>
                  <a:pt x="1516" y="275"/>
                </a:lnTo>
                <a:lnTo>
                  <a:pt x="1506" y="269"/>
                </a:lnTo>
                <a:lnTo>
                  <a:pt x="1493" y="264"/>
                </a:lnTo>
                <a:lnTo>
                  <a:pt x="1478" y="261"/>
                </a:lnTo>
                <a:lnTo>
                  <a:pt x="1460" y="260"/>
                </a:lnTo>
                <a:lnTo>
                  <a:pt x="1413" y="262"/>
                </a:lnTo>
                <a:lnTo>
                  <a:pt x="1371" y="269"/>
                </a:lnTo>
                <a:lnTo>
                  <a:pt x="1331" y="279"/>
                </a:lnTo>
                <a:lnTo>
                  <a:pt x="1331" y="646"/>
                </a:lnTo>
                <a:lnTo>
                  <a:pt x="1329" y="651"/>
                </a:lnTo>
                <a:lnTo>
                  <a:pt x="1327" y="657"/>
                </a:lnTo>
                <a:lnTo>
                  <a:pt x="1322" y="659"/>
                </a:lnTo>
                <a:lnTo>
                  <a:pt x="1317" y="660"/>
                </a:lnTo>
                <a:lnTo>
                  <a:pt x="1244" y="660"/>
                </a:lnTo>
                <a:lnTo>
                  <a:pt x="1235" y="657"/>
                </a:lnTo>
                <a:lnTo>
                  <a:pt x="1231" y="651"/>
                </a:lnTo>
                <a:lnTo>
                  <a:pt x="1230" y="646"/>
                </a:lnTo>
                <a:lnTo>
                  <a:pt x="1230" y="274"/>
                </a:lnTo>
                <a:lnTo>
                  <a:pt x="1231" y="262"/>
                </a:lnTo>
                <a:lnTo>
                  <a:pt x="1232" y="252"/>
                </a:lnTo>
                <a:lnTo>
                  <a:pt x="1242" y="236"/>
                </a:lnTo>
                <a:lnTo>
                  <a:pt x="1250" y="230"/>
                </a:lnTo>
                <a:lnTo>
                  <a:pt x="1260" y="223"/>
                </a:lnTo>
                <a:lnTo>
                  <a:pt x="1289" y="213"/>
                </a:lnTo>
                <a:lnTo>
                  <a:pt x="1328" y="203"/>
                </a:lnTo>
                <a:lnTo>
                  <a:pt x="1375" y="196"/>
                </a:lnTo>
                <a:lnTo>
                  <a:pt x="1424" y="190"/>
                </a:lnTo>
                <a:lnTo>
                  <a:pt x="1469" y="188"/>
                </a:lnTo>
                <a:lnTo>
                  <a:pt x="1507" y="189"/>
                </a:lnTo>
                <a:lnTo>
                  <a:pt x="1540" y="194"/>
                </a:lnTo>
                <a:lnTo>
                  <a:pt x="1568" y="203"/>
                </a:lnTo>
                <a:lnTo>
                  <a:pt x="1590" y="216"/>
                </a:lnTo>
                <a:lnTo>
                  <a:pt x="1600" y="223"/>
                </a:lnTo>
                <a:lnTo>
                  <a:pt x="1608" y="233"/>
                </a:lnTo>
                <a:lnTo>
                  <a:pt x="1615" y="243"/>
                </a:lnTo>
                <a:lnTo>
                  <a:pt x="1622" y="256"/>
                </a:lnTo>
                <a:lnTo>
                  <a:pt x="1626" y="270"/>
                </a:lnTo>
                <a:lnTo>
                  <a:pt x="1629" y="285"/>
                </a:lnTo>
                <a:lnTo>
                  <a:pt x="1632" y="319"/>
                </a:lnTo>
                <a:lnTo>
                  <a:pt x="1632" y="646"/>
                </a:lnTo>
                <a:close/>
                <a:moveTo>
                  <a:pt x="2203" y="245"/>
                </a:moveTo>
                <a:lnTo>
                  <a:pt x="2204" y="250"/>
                </a:lnTo>
                <a:lnTo>
                  <a:pt x="2203" y="252"/>
                </a:lnTo>
                <a:lnTo>
                  <a:pt x="2199" y="256"/>
                </a:lnTo>
                <a:lnTo>
                  <a:pt x="2169" y="271"/>
                </a:lnTo>
                <a:lnTo>
                  <a:pt x="2153" y="275"/>
                </a:lnTo>
                <a:lnTo>
                  <a:pt x="2137" y="276"/>
                </a:lnTo>
                <a:lnTo>
                  <a:pt x="2122" y="275"/>
                </a:lnTo>
                <a:lnTo>
                  <a:pt x="2102" y="270"/>
                </a:lnTo>
                <a:lnTo>
                  <a:pt x="2109" y="279"/>
                </a:lnTo>
                <a:lnTo>
                  <a:pt x="2122" y="296"/>
                </a:lnTo>
                <a:lnTo>
                  <a:pt x="2128" y="308"/>
                </a:lnTo>
                <a:lnTo>
                  <a:pt x="2133" y="323"/>
                </a:lnTo>
                <a:lnTo>
                  <a:pt x="2137" y="357"/>
                </a:lnTo>
                <a:lnTo>
                  <a:pt x="2137" y="378"/>
                </a:lnTo>
                <a:lnTo>
                  <a:pt x="2133" y="397"/>
                </a:lnTo>
                <a:lnTo>
                  <a:pt x="2123" y="430"/>
                </a:lnTo>
                <a:lnTo>
                  <a:pt x="2107" y="456"/>
                </a:lnTo>
                <a:lnTo>
                  <a:pt x="2096" y="468"/>
                </a:lnTo>
                <a:lnTo>
                  <a:pt x="2084" y="476"/>
                </a:lnTo>
                <a:lnTo>
                  <a:pt x="2055" y="492"/>
                </a:lnTo>
                <a:lnTo>
                  <a:pt x="2024" y="502"/>
                </a:lnTo>
                <a:lnTo>
                  <a:pt x="1986" y="508"/>
                </a:lnTo>
                <a:lnTo>
                  <a:pt x="1946" y="509"/>
                </a:lnTo>
                <a:lnTo>
                  <a:pt x="1913" y="509"/>
                </a:lnTo>
                <a:lnTo>
                  <a:pt x="1886" y="509"/>
                </a:lnTo>
                <a:lnTo>
                  <a:pt x="1874" y="510"/>
                </a:lnTo>
                <a:lnTo>
                  <a:pt x="1862" y="513"/>
                </a:lnTo>
                <a:lnTo>
                  <a:pt x="1847" y="522"/>
                </a:lnTo>
                <a:lnTo>
                  <a:pt x="1844" y="528"/>
                </a:lnTo>
                <a:lnTo>
                  <a:pt x="1840" y="534"/>
                </a:lnTo>
                <a:lnTo>
                  <a:pt x="1837" y="551"/>
                </a:lnTo>
                <a:lnTo>
                  <a:pt x="1838" y="562"/>
                </a:lnTo>
                <a:lnTo>
                  <a:pt x="1842" y="571"/>
                </a:lnTo>
                <a:lnTo>
                  <a:pt x="1847" y="578"/>
                </a:lnTo>
                <a:lnTo>
                  <a:pt x="1855" y="583"/>
                </a:lnTo>
                <a:lnTo>
                  <a:pt x="1875" y="590"/>
                </a:lnTo>
                <a:lnTo>
                  <a:pt x="1903" y="591"/>
                </a:lnTo>
                <a:lnTo>
                  <a:pt x="2012" y="591"/>
                </a:lnTo>
                <a:lnTo>
                  <a:pt x="2043" y="592"/>
                </a:lnTo>
                <a:lnTo>
                  <a:pt x="2070" y="596"/>
                </a:lnTo>
                <a:lnTo>
                  <a:pt x="2084" y="600"/>
                </a:lnTo>
                <a:lnTo>
                  <a:pt x="2097" y="604"/>
                </a:lnTo>
                <a:lnTo>
                  <a:pt x="2119" y="614"/>
                </a:lnTo>
                <a:lnTo>
                  <a:pt x="2130" y="620"/>
                </a:lnTo>
                <a:lnTo>
                  <a:pt x="2140" y="629"/>
                </a:lnTo>
                <a:lnTo>
                  <a:pt x="2153" y="648"/>
                </a:lnTo>
                <a:lnTo>
                  <a:pt x="2162" y="673"/>
                </a:lnTo>
                <a:lnTo>
                  <a:pt x="2165" y="688"/>
                </a:lnTo>
                <a:lnTo>
                  <a:pt x="2166" y="703"/>
                </a:lnTo>
                <a:lnTo>
                  <a:pt x="2165" y="723"/>
                </a:lnTo>
                <a:lnTo>
                  <a:pt x="2164" y="732"/>
                </a:lnTo>
                <a:lnTo>
                  <a:pt x="2161" y="741"/>
                </a:lnTo>
                <a:lnTo>
                  <a:pt x="2156" y="759"/>
                </a:lnTo>
                <a:lnTo>
                  <a:pt x="2150" y="774"/>
                </a:lnTo>
                <a:lnTo>
                  <a:pt x="2141" y="787"/>
                </a:lnTo>
                <a:lnTo>
                  <a:pt x="2131" y="799"/>
                </a:lnTo>
                <a:lnTo>
                  <a:pt x="2118" y="810"/>
                </a:lnTo>
                <a:lnTo>
                  <a:pt x="2104" y="819"/>
                </a:lnTo>
                <a:lnTo>
                  <a:pt x="2088" y="828"/>
                </a:lnTo>
                <a:lnTo>
                  <a:pt x="2072" y="834"/>
                </a:lnTo>
                <a:lnTo>
                  <a:pt x="2034" y="844"/>
                </a:lnTo>
                <a:lnTo>
                  <a:pt x="1992" y="850"/>
                </a:lnTo>
                <a:lnTo>
                  <a:pt x="1946" y="853"/>
                </a:lnTo>
                <a:lnTo>
                  <a:pt x="1894" y="852"/>
                </a:lnTo>
                <a:lnTo>
                  <a:pt x="1850" y="847"/>
                </a:lnTo>
                <a:lnTo>
                  <a:pt x="1812" y="839"/>
                </a:lnTo>
                <a:lnTo>
                  <a:pt x="1796" y="834"/>
                </a:lnTo>
                <a:lnTo>
                  <a:pt x="1780" y="828"/>
                </a:lnTo>
                <a:lnTo>
                  <a:pt x="1768" y="821"/>
                </a:lnTo>
                <a:lnTo>
                  <a:pt x="1757" y="813"/>
                </a:lnTo>
                <a:lnTo>
                  <a:pt x="1748" y="804"/>
                </a:lnTo>
                <a:lnTo>
                  <a:pt x="1740" y="793"/>
                </a:lnTo>
                <a:lnTo>
                  <a:pt x="1734" y="781"/>
                </a:lnTo>
                <a:lnTo>
                  <a:pt x="1730" y="767"/>
                </a:lnTo>
                <a:lnTo>
                  <a:pt x="1728" y="753"/>
                </a:lnTo>
                <a:lnTo>
                  <a:pt x="1726" y="737"/>
                </a:lnTo>
                <a:lnTo>
                  <a:pt x="1728" y="721"/>
                </a:lnTo>
                <a:lnTo>
                  <a:pt x="1730" y="706"/>
                </a:lnTo>
                <a:lnTo>
                  <a:pt x="1735" y="693"/>
                </a:lnTo>
                <a:lnTo>
                  <a:pt x="1741" y="683"/>
                </a:lnTo>
                <a:lnTo>
                  <a:pt x="1750" y="674"/>
                </a:lnTo>
                <a:lnTo>
                  <a:pt x="1758" y="667"/>
                </a:lnTo>
                <a:lnTo>
                  <a:pt x="1778" y="657"/>
                </a:lnTo>
                <a:lnTo>
                  <a:pt x="1798" y="651"/>
                </a:lnTo>
                <a:lnTo>
                  <a:pt x="1818" y="646"/>
                </a:lnTo>
                <a:lnTo>
                  <a:pt x="1818" y="634"/>
                </a:lnTo>
                <a:lnTo>
                  <a:pt x="1780" y="625"/>
                </a:lnTo>
                <a:lnTo>
                  <a:pt x="1773" y="622"/>
                </a:lnTo>
                <a:lnTo>
                  <a:pt x="1765" y="617"/>
                </a:lnTo>
                <a:lnTo>
                  <a:pt x="1753" y="605"/>
                </a:lnTo>
                <a:lnTo>
                  <a:pt x="1744" y="586"/>
                </a:lnTo>
                <a:lnTo>
                  <a:pt x="1741" y="558"/>
                </a:lnTo>
                <a:lnTo>
                  <a:pt x="1743" y="539"/>
                </a:lnTo>
                <a:lnTo>
                  <a:pt x="1748" y="524"/>
                </a:lnTo>
                <a:lnTo>
                  <a:pt x="1755" y="512"/>
                </a:lnTo>
                <a:lnTo>
                  <a:pt x="1767" y="503"/>
                </a:lnTo>
                <a:lnTo>
                  <a:pt x="1780" y="495"/>
                </a:lnTo>
                <a:lnTo>
                  <a:pt x="1796" y="489"/>
                </a:lnTo>
                <a:lnTo>
                  <a:pt x="1835" y="481"/>
                </a:lnTo>
                <a:lnTo>
                  <a:pt x="1816" y="474"/>
                </a:lnTo>
                <a:lnTo>
                  <a:pt x="1794" y="465"/>
                </a:lnTo>
                <a:lnTo>
                  <a:pt x="1783" y="458"/>
                </a:lnTo>
                <a:lnTo>
                  <a:pt x="1773" y="450"/>
                </a:lnTo>
                <a:lnTo>
                  <a:pt x="1764" y="439"/>
                </a:lnTo>
                <a:lnTo>
                  <a:pt x="1755" y="427"/>
                </a:lnTo>
                <a:lnTo>
                  <a:pt x="1744" y="396"/>
                </a:lnTo>
                <a:lnTo>
                  <a:pt x="1739" y="352"/>
                </a:lnTo>
                <a:lnTo>
                  <a:pt x="1740" y="330"/>
                </a:lnTo>
                <a:lnTo>
                  <a:pt x="1743" y="310"/>
                </a:lnTo>
                <a:lnTo>
                  <a:pt x="1753" y="275"/>
                </a:lnTo>
                <a:lnTo>
                  <a:pt x="1770" y="246"/>
                </a:lnTo>
                <a:lnTo>
                  <a:pt x="1780" y="235"/>
                </a:lnTo>
                <a:lnTo>
                  <a:pt x="1793" y="224"/>
                </a:lnTo>
                <a:lnTo>
                  <a:pt x="1823" y="208"/>
                </a:lnTo>
                <a:lnTo>
                  <a:pt x="1840" y="202"/>
                </a:lnTo>
                <a:lnTo>
                  <a:pt x="1856" y="197"/>
                </a:lnTo>
                <a:lnTo>
                  <a:pt x="1895" y="190"/>
                </a:lnTo>
                <a:lnTo>
                  <a:pt x="1917" y="188"/>
                </a:lnTo>
                <a:lnTo>
                  <a:pt x="1939" y="188"/>
                </a:lnTo>
                <a:lnTo>
                  <a:pt x="1975" y="189"/>
                </a:lnTo>
                <a:lnTo>
                  <a:pt x="2002" y="193"/>
                </a:lnTo>
                <a:lnTo>
                  <a:pt x="2050" y="206"/>
                </a:lnTo>
                <a:lnTo>
                  <a:pt x="2065" y="208"/>
                </a:lnTo>
                <a:lnTo>
                  <a:pt x="2083" y="209"/>
                </a:lnTo>
                <a:lnTo>
                  <a:pt x="2104" y="208"/>
                </a:lnTo>
                <a:lnTo>
                  <a:pt x="2125" y="204"/>
                </a:lnTo>
                <a:lnTo>
                  <a:pt x="2148" y="194"/>
                </a:lnTo>
                <a:lnTo>
                  <a:pt x="2170" y="184"/>
                </a:lnTo>
                <a:lnTo>
                  <a:pt x="2174" y="183"/>
                </a:lnTo>
                <a:lnTo>
                  <a:pt x="2177" y="182"/>
                </a:lnTo>
                <a:lnTo>
                  <a:pt x="2181" y="183"/>
                </a:lnTo>
                <a:lnTo>
                  <a:pt x="2184" y="189"/>
                </a:lnTo>
                <a:lnTo>
                  <a:pt x="2203" y="245"/>
                </a:lnTo>
                <a:close/>
                <a:moveTo>
                  <a:pt x="2043" y="348"/>
                </a:moveTo>
                <a:lnTo>
                  <a:pt x="2041" y="324"/>
                </a:lnTo>
                <a:lnTo>
                  <a:pt x="2036" y="304"/>
                </a:lnTo>
                <a:lnTo>
                  <a:pt x="2029" y="286"/>
                </a:lnTo>
                <a:lnTo>
                  <a:pt x="2017" y="274"/>
                </a:lnTo>
                <a:lnTo>
                  <a:pt x="2002" y="264"/>
                </a:lnTo>
                <a:lnTo>
                  <a:pt x="1985" y="256"/>
                </a:lnTo>
                <a:lnTo>
                  <a:pt x="1964" y="251"/>
                </a:lnTo>
                <a:lnTo>
                  <a:pt x="1939" y="250"/>
                </a:lnTo>
                <a:lnTo>
                  <a:pt x="1915" y="251"/>
                </a:lnTo>
                <a:lnTo>
                  <a:pt x="1894" y="256"/>
                </a:lnTo>
                <a:lnTo>
                  <a:pt x="1885" y="258"/>
                </a:lnTo>
                <a:lnTo>
                  <a:pt x="1876" y="264"/>
                </a:lnTo>
                <a:lnTo>
                  <a:pt x="1862" y="274"/>
                </a:lnTo>
                <a:lnTo>
                  <a:pt x="1851" y="286"/>
                </a:lnTo>
                <a:lnTo>
                  <a:pt x="1847" y="295"/>
                </a:lnTo>
                <a:lnTo>
                  <a:pt x="1844" y="304"/>
                </a:lnTo>
                <a:lnTo>
                  <a:pt x="1838" y="324"/>
                </a:lnTo>
                <a:lnTo>
                  <a:pt x="1837" y="348"/>
                </a:lnTo>
                <a:lnTo>
                  <a:pt x="1838" y="373"/>
                </a:lnTo>
                <a:lnTo>
                  <a:pt x="1844" y="393"/>
                </a:lnTo>
                <a:lnTo>
                  <a:pt x="1851" y="410"/>
                </a:lnTo>
                <a:lnTo>
                  <a:pt x="1856" y="417"/>
                </a:lnTo>
                <a:lnTo>
                  <a:pt x="1862" y="423"/>
                </a:lnTo>
                <a:lnTo>
                  <a:pt x="1876" y="434"/>
                </a:lnTo>
                <a:lnTo>
                  <a:pt x="1894" y="441"/>
                </a:lnTo>
                <a:lnTo>
                  <a:pt x="1915" y="445"/>
                </a:lnTo>
                <a:lnTo>
                  <a:pt x="1939" y="446"/>
                </a:lnTo>
                <a:lnTo>
                  <a:pt x="1964" y="445"/>
                </a:lnTo>
                <a:lnTo>
                  <a:pt x="1985" y="441"/>
                </a:lnTo>
                <a:lnTo>
                  <a:pt x="1995" y="437"/>
                </a:lnTo>
                <a:lnTo>
                  <a:pt x="2002" y="434"/>
                </a:lnTo>
                <a:lnTo>
                  <a:pt x="2017" y="423"/>
                </a:lnTo>
                <a:lnTo>
                  <a:pt x="2029" y="410"/>
                </a:lnTo>
                <a:lnTo>
                  <a:pt x="2033" y="402"/>
                </a:lnTo>
                <a:lnTo>
                  <a:pt x="2036" y="393"/>
                </a:lnTo>
                <a:lnTo>
                  <a:pt x="2041" y="373"/>
                </a:lnTo>
                <a:lnTo>
                  <a:pt x="2043" y="348"/>
                </a:lnTo>
                <a:close/>
                <a:moveTo>
                  <a:pt x="2069" y="717"/>
                </a:moveTo>
                <a:lnTo>
                  <a:pt x="2067" y="702"/>
                </a:lnTo>
                <a:lnTo>
                  <a:pt x="2061" y="691"/>
                </a:lnTo>
                <a:lnTo>
                  <a:pt x="2054" y="680"/>
                </a:lnTo>
                <a:lnTo>
                  <a:pt x="2044" y="675"/>
                </a:lnTo>
                <a:lnTo>
                  <a:pt x="2020" y="669"/>
                </a:lnTo>
                <a:lnTo>
                  <a:pt x="1991" y="668"/>
                </a:lnTo>
                <a:lnTo>
                  <a:pt x="1900" y="668"/>
                </a:lnTo>
                <a:lnTo>
                  <a:pt x="1885" y="668"/>
                </a:lnTo>
                <a:lnTo>
                  <a:pt x="1871" y="670"/>
                </a:lnTo>
                <a:lnTo>
                  <a:pt x="1859" y="673"/>
                </a:lnTo>
                <a:lnTo>
                  <a:pt x="1847" y="678"/>
                </a:lnTo>
                <a:lnTo>
                  <a:pt x="1837" y="685"/>
                </a:lnTo>
                <a:lnTo>
                  <a:pt x="1830" y="696"/>
                </a:lnTo>
                <a:lnTo>
                  <a:pt x="1825" y="709"/>
                </a:lnTo>
                <a:lnTo>
                  <a:pt x="1823" y="726"/>
                </a:lnTo>
                <a:lnTo>
                  <a:pt x="1826" y="743"/>
                </a:lnTo>
                <a:lnTo>
                  <a:pt x="1832" y="757"/>
                </a:lnTo>
                <a:lnTo>
                  <a:pt x="1842" y="769"/>
                </a:lnTo>
                <a:lnTo>
                  <a:pt x="1850" y="774"/>
                </a:lnTo>
                <a:lnTo>
                  <a:pt x="1857" y="776"/>
                </a:lnTo>
                <a:lnTo>
                  <a:pt x="1876" y="782"/>
                </a:lnTo>
                <a:lnTo>
                  <a:pt x="1896" y="785"/>
                </a:lnTo>
                <a:lnTo>
                  <a:pt x="1947" y="787"/>
                </a:lnTo>
                <a:lnTo>
                  <a:pt x="1976" y="786"/>
                </a:lnTo>
                <a:lnTo>
                  <a:pt x="2004" y="782"/>
                </a:lnTo>
                <a:lnTo>
                  <a:pt x="2016" y="780"/>
                </a:lnTo>
                <a:lnTo>
                  <a:pt x="2029" y="775"/>
                </a:lnTo>
                <a:lnTo>
                  <a:pt x="2040" y="770"/>
                </a:lnTo>
                <a:lnTo>
                  <a:pt x="2049" y="762"/>
                </a:lnTo>
                <a:lnTo>
                  <a:pt x="2054" y="759"/>
                </a:lnTo>
                <a:lnTo>
                  <a:pt x="2058" y="755"/>
                </a:lnTo>
                <a:lnTo>
                  <a:pt x="2063" y="743"/>
                </a:lnTo>
                <a:lnTo>
                  <a:pt x="2067" y="732"/>
                </a:lnTo>
                <a:lnTo>
                  <a:pt x="2069" y="717"/>
                </a:lnTo>
                <a:close/>
                <a:moveTo>
                  <a:pt x="2378" y="646"/>
                </a:moveTo>
                <a:lnTo>
                  <a:pt x="2377" y="651"/>
                </a:lnTo>
                <a:lnTo>
                  <a:pt x="2374" y="657"/>
                </a:lnTo>
                <a:lnTo>
                  <a:pt x="2369" y="659"/>
                </a:lnTo>
                <a:lnTo>
                  <a:pt x="2364" y="660"/>
                </a:lnTo>
                <a:lnTo>
                  <a:pt x="2292" y="660"/>
                </a:lnTo>
                <a:lnTo>
                  <a:pt x="2287" y="659"/>
                </a:lnTo>
                <a:lnTo>
                  <a:pt x="2282" y="657"/>
                </a:lnTo>
                <a:lnTo>
                  <a:pt x="2279" y="651"/>
                </a:lnTo>
                <a:lnTo>
                  <a:pt x="2278" y="646"/>
                </a:lnTo>
                <a:lnTo>
                  <a:pt x="2278" y="217"/>
                </a:lnTo>
                <a:lnTo>
                  <a:pt x="2279" y="212"/>
                </a:lnTo>
                <a:lnTo>
                  <a:pt x="2282" y="208"/>
                </a:lnTo>
                <a:lnTo>
                  <a:pt x="2292" y="204"/>
                </a:lnTo>
                <a:lnTo>
                  <a:pt x="2364" y="204"/>
                </a:lnTo>
                <a:lnTo>
                  <a:pt x="2374" y="208"/>
                </a:lnTo>
                <a:lnTo>
                  <a:pt x="2377" y="212"/>
                </a:lnTo>
                <a:lnTo>
                  <a:pt x="2378" y="217"/>
                </a:lnTo>
                <a:lnTo>
                  <a:pt x="2378" y="646"/>
                </a:lnTo>
                <a:close/>
                <a:moveTo>
                  <a:pt x="2378" y="115"/>
                </a:moveTo>
                <a:lnTo>
                  <a:pt x="2377" y="122"/>
                </a:lnTo>
                <a:lnTo>
                  <a:pt x="2373" y="129"/>
                </a:lnTo>
                <a:lnTo>
                  <a:pt x="2366" y="131"/>
                </a:lnTo>
                <a:lnTo>
                  <a:pt x="2359" y="133"/>
                </a:lnTo>
                <a:lnTo>
                  <a:pt x="2297" y="133"/>
                </a:lnTo>
                <a:lnTo>
                  <a:pt x="2290" y="131"/>
                </a:lnTo>
                <a:lnTo>
                  <a:pt x="2283" y="129"/>
                </a:lnTo>
                <a:lnTo>
                  <a:pt x="2279" y="122"/>
                </a:lnTo>
                <a:lnTo>
                  <a:pt x="2278" y="115"/>
                </a:lnTo>
                <a:lnTo>
                  <a:pt x="2278" y="18"/>
                </a:lnTo>
                <a:lnTo>
                  <a:pt x="2279" y="10"/>
                </a:lnTo>
                <a:lnTo>
                  <a:pt x="2283" y="5"/>
                </a:lnTo>
                <a:lnTo>
                  <a:pt x="2290" y="2"/>
                </a:lnTo>
                <a:lnTo>
                  <a:pt x="2297" y="0"/>
                </a:lnTo>
                <a:lnTo>
                  <a:pt x="2359" y="0"/>
                </a:lnTo>
                <a:lnTo>
                  <a:pt x="2366" y="2"/>
                </a:lnTo>
                <a:lnTo>
                  <a:pt x="2373" y="5"/>
                </a:lnTo>
                <a:lnTo>
                  <a:pt x="2377" y="10"/>
                </a:lnTo>
                <a:lnTo>
                  <a:pt x="2378" y="18"/>
                </a:lnTo>
                <a:lnTo>
                  <a:pt x="2378" y="115"/>
                </a:lnTo>
                <a:close/>
                <a:moveTo>
                  <a:pt x="2912" y="646"/>
                </a:moveTo>
                <a:lnTo>
                  <a:pt x="2911" y="651"/>
                </a:lnTo>
                <a:lnTo>
                  <a:pt x="2908" y="657"/>
                </a:lnTo>
                <a:lnTo>
                  <a:pt x="2904" y="659"/>
                </a:lnTo>
                <a:lnTo>
                  <a:pt x="2899" y="660"/>
                </a:lnTo>
                <a:lnTo>
                  <a:pt x="2826" y="660"/>
                </a:lnTo>
                <a:lnTo>
                  <a:pt x="2820" y="659"/>
                </a:lnTo>
                <a:lnTo>
                  <a:pt x="2816" y="657"/>
                </a:lnTo>
                <a:lnTo>
                  <a:pt x="2814" y="651"/>
                </a:lnTo>
                <a:lnTo>
                  <a:pt x="2813" y="646"/>
                </a:lnTo>
                <a:lnTo>
                  <a:pt x="2813" y="332"/>
                </a:lnTo>
                <a:lnTo>
                  <a:pt x="2811" y="313"/>
                </a:lnTo>
                <a:lnTo>
                  <a:pt x="2809" y="298"/>
                </a:lnTo>
                <a:lnTo>
                  <a:pt x="2804" y="285"/>
                </a:lnTo>
                <a:lnTo>
                  <a:pt x="2796" y="275"/>
                </a:lnTo>
                <a:lnTo>
                  <a:pt x="2786" y="269"/>
                </a:lnTo>
                <a:lnTo>
                  <a:pt x="2773" y="264"/>
                </a:lnTo>
                <a:lnTo>
                  <a:pt x="2758" y="261"/>
                </a:lnTo>
                <a:lnTo>
                  <a:pt x="2741" y="260"/>
                </a:lnTo>
                <a:lnTo>
                  <a:pt x="2693" y="262"/>
                </a:lnTo>
                <a:lnTo>
                  <a:pt x="2651" y="269"/>
                </a:lnTo>
                <a:lnTo>
                  <a:pt x="2611" y="279"/>
                </a:lnTo>
                <a:lnTo>
                  <a:pt x="2611" y="646"/>
                </a:lnTo>
                <a:lnTo>
                  <a:pt x="2610" y="651"/>
                </a:lnTo>
                <a:lnTo>
                  <a:pt x="2607" y="657"/>
                </a:lnTo>
                <a:lnTo>
                  <a:pt x="2602" y="659"/>
                </a:lnTo>
                <a:lnTo>
                  <a:pt x="2597" y="660"/>
                </a:lnTo>
                <a:lnTo>
                  <a:pt x="2525" y="660"/>
                </a:lnTo>
                <a:lnTo>
                  <a:pt x="2515" y="657"/>
                </a:lnTo>
                <a:lnTo>
                  <a:pt x="2511" y="651"/>
                </a:lnTo>
                <a:lnTo>
                  <a:pt x="2510" y="646"/>
                </a:lnTo>
                <a:lnTo>
                  <a:pt x="2510" y="274"/>
                </a:lnTo>
                <a:lnTo>
                  <a:pt x="2511" y="262"/>
                </a:lnTo>
                <a:lnTo>
                  <a:pt x="2513" y="252"/>
                </a:lnTo>
                <a:lnTo>
                  <a:pt x="2523" y="236"/>
                </a:lnTo>
                <a:lnTo>
                  <a:pt x="2530" y="230"/>
                </a:lnTo>
                <a:lnTo>
                  <a:pt x="2540" y="223"/>
                </a:lnTo>
                <a:lnTo>
                  <a:pt x="2569" y="213"/>
                </a:lnTo>
                <a:lnTo>
                  <a:pt x="2608" y="203"/>
                </a:lnTo>
                <a:lnTo>
                  <a:pt x="2655" y="196"/>
                </a:lnTo>
                <a:lnTo>
                  <a:pt x="2704" y="190"/>
                </a:lnTo>
                <a:lnTo>
                  <a:pt x="2750" y="188"/>
                </a:lnTo>
                <a:lnTo>
                  <a:pt x="2787" y="189"/>
                </a:lnTo>
                <a:lnTo>
                  <a:pt x="2820" y="194"/>
                </a:lnTo>
                <a:lnTo>
                  <a:pt x="2848" y="203"/>
                </a:lnTo>
                <a:lnTo>
                  <a:pt x="2870" y="216"/>
                </a:lnTo>
                <a:lnTo>
                  <a:pt x="2881" y="223"/>
                </a:lnTo>
                <a:lnTo>
                  <a:pt x="2889" y="233"/>
                </a:lnTo>
                <a:lnTo>
                  <a:pt x="2896" y="243"/>
                </a:lnTo>
                <a:lnTo>
                  <a:pt x="2902" y="256"/>
                </a:lnTo>
                <a:lnTo>
                  <a:pt x="2906" y="270"/>
                </a:lnTo>
                <a:lnTo>
                  <a:pt x="2910" y="285"/>
                </a:lnTo>
                <a:lnTo>
                  <a:pt x="2912" y="319"/>
                </a:lnTo>
                <a:lnTo>
                  <a:pt x="2912" y="646"/>
                </a:lnTo>
                <a:close/>
                <a:moveTo>
                  <a:pt x="3483" y="245"/>
                </a:moveTo>
                <a:lnTo>
                  <a:pt x="3484" y="250"/>
                </a:lnTo>
                <a:lnTo>
                  <a:pt x="3483" y="252"/>
                </a:lnTo>
                <a:lnTo>
                  <a:pt x="3479" y="256"/>
                </a:lnTo>
                <a:lnTo>
                  <a:pt x="3449" y="271"/>
                </a:lnTo>
                <a:lnTo>
                  <a:pt x="3434" y="275"/>
                </a:lnTo>
                <a:lnTo>
                  <a:pt x="3419" y="276"/>
                </a:lnTo>
                <a:lnTo>
                  <a:pt x="3402" y="275"/>
                </a:lnTo>
                <a:lnTo>
                  <a:pt x="3382" y="270"/>
                </a:lnTo>
                <a:lnTo>
                  <a:pt x="3391" y="279"/>
                </a:lnTo>
                <a:lnTo>
                  <a:pt x="3402" y="296"/>
                </a:lnTo>
                <a:lnTo>
                  <a:pt x="3409" y="308"/>
                </a:lnTo>
                <a:lnTo>
                  <a:pt x="3414" y="323"/>
                </a:lnTo>
                <a:lnTo>
                  <a:pt x="3419" y="357"/>
                </a:lnTo>
                <a:lnTo>
                  <a:pt x="3417" y="378"/>
                </a:lnTo>
                <a:lnTo>
                  <a:pt x="3414" y="397"/>
                </a:lnTo>
                <a:lnTo>
                  <a:pt x="3403" y="430"/>
                </a:lnTo>
                <a:lnTo>
                  <a:pt x="3387" y="456"/>
                </a:lnTo>
                <a:lnTo>
                  <a:pt x="3377" y="468"/>
                </a:lnTo>
                <a:lnTo>
                  <a:pt x="3364" y="476"/>
                </a:lnTo>
                <a:lnTo>
                  <a:pt x="3335" y="492"/>
                </a:lnTo>
                <a:lnTo>
                  <a:pt x="3304" y="502"/>
                </a:lnTo>
                <a:lnTo>
                  <a:pt x="3267" y="508"/>
                </a:lnTo>
                <a:lnTo>
                  <a:pt x="3226" y="509"/>
                </a:lnTo>
                <a:lnTo>
                  <a:pt x="3193" y="509"/>
                </a:lnTo>
                <a:lnTo>
                  <a:pt x="3167" y="509"/>
                </a:lnTo>
                <a:lnTo>
                  <a:pt x="3154" y="510"/>
                </a:lnTo>
                <a:lnTo>
                  <a:pt x="3143" y="513"/>
                </a:lnTo>
                <a:lnTo>
                  <a:pt x="3129" y="522"/>
                </a:lnTo>
                <a:lnTo>
                  <a:pt x="3124" y="528"/>
                </a:lnTo>
                <a:lnTo>
                  <a:pt x="3120" y="534"/>
                </a:lnTo>
                <a:lnTo>
                  <a:pt x="3119" y="551"/>
                </a:lnTo>
                <a:lnTo>
                  <a:pt x="3119" y="562"/>
                </a:lnTo>
                <a:lnTo>
                  <a:pt x="3122" y="571"/>
                </a:lnTo>
                <a:lnTo>
                  <a:pt x="3128" y="578"/>
                </a:lnTo>
                <a:lnTo>
                  <a:pt x="3135" y="583"/>
                </a:lnTo>
                <a:lnTo>
                  <a:pt x="3155" y="590"/>
                </a:lnTo>
                <a:lnTo>
                  <a:pt x="3183" y="591"/>
                </a:lnTo>
                <a:lnTo>
                  <a:pt x="3293" y="591"/>
                </a:lnTo>
                <a:lnTo>
                  <a:pt x="3323" y="592"/>
                </a:lnTo>
                <a:lnTo>
                  <a:pt x="3351" y="596"/>
                </a:lnTo>
                <a:lnTo>
                  <a:pt x="3364" y="600"/>
                </a:lnTo>
                <a:lnTo>
                  <a:pt x="3377" y="604"/>
                </a:lnTo>
                <a:lnTo>
                  <a:pt x="3400" y="614"/>
                </a:lnTo>
                <a:lnTo>
                  <a:pt x="3410" y="620"/>
                </a:lnTo>
                <a:lnTo>
                  <a:pt x="3420" y="629"/>
                </a:lnTo>
                <a:lnTo>
                  <a:pt x="3434" y="648"/>
                </a:lnTo>
                <a:lnTo>
                  <a:pt x="3443" y="673"/>
                </a:lnTo>
                <a:lnTo>
                  <a:pt x="3445" y="688"/>
                </a:lnTo>
                <a:lnTo>
                  <a:pt x="3446" y="703"/>
                </a:lnTo>
                <a:lnTo>
                  <a:pt x="3445" y="723"/>
                </a:lnTo>
                <a:lnTo>
                  <a:pt x="3444" y="732"/>
                </a:lnTo>
                <a:lnTo>
                  <a:pt x="3441" y="741"/>
                </a:lnTo>
                <a:lnTo>
                  <a:pt x="3436" y="759"/>
                </a:lnTo>
                <a:lnTo>
                  <a:pt x="3430" y="774"/>
                </a:lnTo>
                <a:lnTo>
                  <a:pt x="3421" y="787"/>
                </a:lnTo>
                <a:lnTo>
                  <a:pt x="3411" y="799"/>
                </a:lnTo>
                <a:lnTo>
                  <a:pt x="3398" y="810"/>
                </a:lnTo>
                <a:lnTo>
                  <a:pt x="3385" y="819"/>
                </a:lnTo>
                <a:lnTo>
                  <a:pt x="3368" y="828"/>
                </a:lnTo>
                <a:lnTo>
                  <a:pt x="3352" y="834"/>
                </a:lnTo>
                <a:lnTo>
                  <a:pt x="3314" y="844"/>
                </a:lnTo>
                <a:lnTo>
                  <a:pt x="3272" y="850"/>
                </a:lnTo>
                <a:lnTo>
                  <a:pt x="3226" y="853"/>
                </a:lnTo>
                <a:lnTo>
                  <a:pt x="3174" y="852"/>
                </a:lnTo>
                <a:lnTo>
                  <a:pt x="3130" y="847"/>
                </a:lnTo>
                <a:lnTo>
                  <a:pt x="3092" y="839"/>
                </a:lnTo>
                <a:lnTo>
                  <a:pt x="3076" y="834"/>
                </a:lnTo>
                <a:lnTo>
                  <a:pt x="3061" y="828"/>
                </a:lnTo>
                <a:lnTo>
                  <a:pt x="3048" y="821"/>
                </a:lnTo>
                <a:lnTo>
                  <a:pt x="3037" y="813"/>
                </a:lnTo>
                <a:lnTo>
                  <a:pt x="3028" y="804"/>
                </a:lnTo>
                <a:lnTo>
                  <a:pt x="3020" y="793"/>
                </a:lnTo>
                <a:lnTo>
                  <a:pt x="3014" y="781"/>
                </a:lnTo>
                <a:lnTo>
                  <a:pt x="3010" y="767"/>
                </a:lnTo>
                <a:lnTo>
                  <a:pt x="3008" y="753"/>
                </a:lnTo>
                <a:lnTo>
                  <a:pt x="3007" y="737"/>
                </a:lnTo>
                <a:lnTo>
                  <a:pt x="3008" y="721"/>
                </a:lnTo>
                <a:lnTo>
                  <a:pt x="3012" y="706"/>
                </a:lnTo>
                <a:lnTo>
                  <a:pt x="3015" y="693"/>
                </a:lnTo>
                <a:lnTo>
                  <a:pt x="3022" y="683"/>
                </a:lnTo>
                <a:lnTo>
                  <a:pt x="3031" y="674"/>
                </a:lnTo>
                <a:lnTo>
                  <a:pt x="3038" y="667"/>
                </a:lnTo>
                <a:lnTo>
                  <a:pt x="3058" y="657"/>
                </a:lnTo>
                <a:lnTo>
                  <a:pt x="3078" y="651"/>
                </a:lnTo>
                <a:lnTo>
                  <a:pt x="3099" y="646"/>
                </a:lnTo>
                <a:lnTo>
                  <a:pt x="3099" y="634"/>
                </a:lnTo>
                <a:lnTo>
                  <a:pt x="3061" y="625"/>
                </a:lnTo>
                <a:lnTo>
                  <a:pt x="3053" y="622"/>
                </a:lnTo>
                <a:lnTo>
                  <a:pt x="3046" y="617"/>
                </a:lnTo>
                <a:lnTo>
                  <a:pt x="3033" y="605"/>
                </a:lnTo>
                <a:lnTo>
                  <a:pt x="3024" y="586"/>
                </a:lnTo>
                <a:lnTo>
                  <a:pt x="3022" y="558"/>
                </a:lnTo>
                <a:lnTo>
                  <a:pt x="3023" y="539"/>
                </a:lnTo>
                <a:lnTo>
                  <a:pt x="3028" y="524"/>
                </a:lnTo>
                <a:lnTo>
                  <a:pt x="3036" y="512"/>
                </a:lnTo>
                <a:lnTo>
                  <a:pt x="3047" y="503"/>
                </a:lnTo>
                <a:lnTo>
                  <a:pt x="3061" y="495"/>
                </a:lnTo>
                <a:lnTo>
                  <a:pt x="3076" y="489"/>
                </a:lnTo>
                <a:lnTo>
                  <a:pt x="3115" y="481"/>
                </a:lnTo>
                <a:lnTo>
                  <a:pt x="3096" y="474"/>
                </a:lnTo>
                <a:lnTo>
                  <a:pt x="3075" y="465"/>
                </a:lnTo>
                <a:lnTo>
                  <a:pt x="3063" y="458"/>
                </a:lnTo>
                <a:lnTo>
                  <a:pt x="3053" y="450"/>
                </a:lnTo>
                <a:lnTo>
                  <a:pt x="3044" y="439"/>
                </a:lnTo>
                <a:lnTo>
                  <a:pt x="3036" y="427"/>
                </a:lnTo>
                <a:lnTo>
                  <a:pt x="3024" y="396"/>
                </a:lnTo>
                <a:lnTo>
                  <a:pt x="3019" y="352"/>
                </a:lnTo>
                <a:lnTo>
                  <a:pt x="3020" y="330"/>
                </a:lnTo>
                <a:lnTo>
                  <a:pt x="3023" y="310"/>
                </a:lnTo>
                <a:lnTo>
                  <a:pt x="3033" y="275"/>
                </a:lnTo>
                <a:lnTo>
                  <a:pt x="3051" y="246"/>
                </a:lnTo>
                <a:lnTo>
                  <a:pt x="3061" y="235"/>
                </a:lnTo>
                <a:lnTo>
                  <a:pt x="3073" y="224"/>
                </a:lnTo>
                <a:lnTo>
                  <a:pt x="3104" y="208"/>
                </a:lnTo>
                <a:lnTo>
                  <a:pt x="3120" y="202"/>
                </a:lnTo>
                <a:lnTo>
                  <a:pt x="3138" y="197"/>
                </a:lnTo>
                <a:lnTo>
                  <a:pt x="3175" y="190"/>
                </a:lnTo>
                <a:lnTo>
                  <a:pt x="3197" y="188"/>
                </a:lnTo>
                <a:lnTo>
                  <a:pt x="3220" y="188"/>
                </a:lnTo>
                <a:lnTo>
                  <a:pt x="3255" y="189"/>
                </a:lnTo>
                <a:lnTo>
                  <a:pt x="3283" y="193"/>
                </a:lnTo>
                <a:lnTo>
                  <a:pt x="3330" y="206"/>
                </a:lnTo>
                <a:lnTo>
                  <a:pt x="3346" y="208"/>
                </a:lnTo>
                <a:lnTo>
                  <a:pt x="3363" y="209"/>
                </a:lnTo>
                <a:lnTo>
                  <a:pt x="3385" y="208"/>
                </a:lnTo>
                <a:lnTo>
                  <a:pt x="3405" y="204"/>
                </a:lnTo>
                <a:lnTo>
                  <a:pt x="3429" y="194"/>
                </a:lnTo>
                <a:lnTo>
                  <a:pt x="3450" y="184"/>
                </a:lnTo>
                <a:lnTo>
                  <a:pt x="3454" y="183"/>
                </a:lnTo>
                <a:lnTo>
                  <a:pt x="3458" y="182"/>
                </a:lnTo>
                <a:lnTo>
                  <a:pt x="3461" y="183"/>
                </a:lnTo>
                <a:lnTo>
                  <a:pt x="3464" y="189"/>
                </a:lnTo>
                <a:lnTo>
                  <a:pt x="3483" y="245"/>
                </a:lnTo>
                <a:close/>
                <a:moveTo>
                  <a:pt x="3323" y="348"/>
                </a:moveTo>
                <a:lnTo>
                  <a:pt x="3322" y="324"/>
                </a:lnTo>
                <a:lnTo>
                  <a:pt x="3317" y="304"/>
                </a:lnTo>
                <a:lnTo>
                  <a:pt x="3309" y="286"/>
                </a:lnTo>
                <a:lnTo>
                  <a:pt x="3298" y="274"/>
                </a:lnTo>
                <a:lnTo>
                  <a:pt x="3283" y="264"/>
                </a:lnTo>
                <a:lnTo>
                  <a:pt x="3265" y="256"/>
                </a:lnTo>
                <a:lnTo>
                  <a:pt x="3245" y="251"/>
                </a:lnTo>
                <a:lnTo>
                  <a:pt x="3220" y="250"/>
                </a:lnTo>
                <a:lnTo>
                  <a:pt x="3196" y="251"/>
                </a:lnTo>
                <a:lnTo>
                  <a:pt x="3174" y="256"/>
                </a:lnTo>
                <a:lnTo>
                  <a:pt x="3165" y="258"/>
                </a:lnTo>
                <a:lnTo>
                  <a:pt x="3157" y="264"/>
                </a:lnTo>
                <a:lnTo>
                  <a:pt x="3143" y="274"/>
                </a:lnTo>
                <a:lnTo>
                  <a:pt x="3131" y="286"/>
                </a:lnTo>
                <a:lnTo>
                  <a:pt x="3128" y="295"/>
                </a:lnTo>
                <a:lnTo>
                  <a:pt x="3124" y="304"/>
                </a:lnTo>
                <a:lnTo>
                  <a:pt x="3119" y="324"/>
                </a:lnTo>
                <a:lnTo>
                  <a:pt x="3117" y="348"/>
                </a:lnTo>
                <a:lnTo>
                  <a:pt x="3119" y="373"/>
                </a:lnTo>
                <a:lnTo>
                  <a:pt x="3124" y="393"/>
                </a:lnTo>
                <a:lnTo>
                  <a:pt x="3131" y="410"/>
                </a:lnTo>
                <a:lnTo>
                  <a:pt x="3136" y="417"/>
                </a:lnTo>
                <a:lnTo>
                  <a:pt x="3143" y="423"/>
                </a:lnTo>
                <a:lnTo>
                  <a:pt x="3157" y="434"/>
                </a:lnTo>
                <a:lnTo>
                  <a:pt x="3174" y="441"/>
                </a:lnTo>
                <a:lnTo>
                  <a:pt x="3196" y="445"/>
                </a:lnTo>
                <a:lnTo>
                  <a:pt x="3220" y="446"/>
                </a:lnTo>
                <a:lnTo>
                  <a:pt x="3245" y="445"/>
                </a:lnTo>
                <a:lnTo>
                  <a:pt x="3265" y="441"/>
                </a:lnTo>
                <a:lnTo>
                  <a:pt x="3275" y="437"/>
                </a:lnTo>
                <a:lnTo>
                  <a:pt x="3283" y="434"/>
                </a:lnTo>
                <a:lnTo>
                  <a:pt x="3298" y="423"/>
                </a:lnTo>
                <a:lnTo>
                  <a:pt x="3309" y="410"/>
                </a:lnTo>
                <a:lnTo>
                  <a:pt x="3313" y="402"/>
                </a:lnTo>
                <a:lnTo>
                  <a:pt x="3317" y="393"/>
                </a:lnTo>
                <a:lnTo>
                  <a:pt x="3322" y="373"/>
                </a:lnTo>
                <a:lnTo>
                  <a:pt x="3323" y="348"/>
                </a:lnTo>
                <a:close/>
                <a:moveTo>
                  <a:pt x="3349" y="717"/>
                </a:moveTo>
                <a:lnTo>
                  <a:pt x="3347" y="702"/>
                </a:lnTo>
                <a:lnTo>
                  <a:pt x="3342" y="691"/>
                </a:lnTo>
                <a:lnTo>
                  <a:pt x="3334" y="680"/>
                </a:lnTo>
                <a:lnTo>
                  <a:pt x="3324" y="675"/>
                </a:lnTo>
                <a:lnTo>
                  <a:pt x="3300" y="669"/>
                </a:lnTo>
                <a:lnTo>
                  <a:pt x="3271" y="668"/>
                </a:lnTo>
                <a:lnTo>
                  <a:pt x="3180" y="668"/>
                </a:lnTo>
                <a:lnTo>
                  <a:pt x="3165" y="668"/>
                </a:lnTo>
                <a:lnTo>
                  <a:pt x="3151" y="670"/>
                </a:lnTo>
                <a:lnTo>
                  <a:pt x="3139" y="673"/>
                </a:lnTo>
                <a:lnTo>
                  <a:pt x="3128" y="678"/>
                </a:lnTo>
                <a:lnTo>
                  <a:pt x="3117" y="685"/>
                </a:lnTo>
                <a:lnTo>
                  <a:pt x="3110" y="696"/>
                </a:lnTo>
                <a:lnTo>
                  <a:pt x="3105" y="709"/>
                </a:lnTo>
                <a:lnTo>
                  <a:pt x="3104" y="726"/>
                </a:lnTo>
                <a:lnTo>
                  <a:pt x="3106" y="743"/>
                </a:lnTo>
                <a:lnTo>
                  <a:pt x="3112" y="757"/>
                </a:lnTo>
                <a:lnTo>
                  <a:pt x="3122" y="769"/>
                </a:lnTo>
                <a:lnTo>
                  <a:pt x="3130" y="774"/>
                </a:lnTo>
                <a:lnTo>
                  <a:pt x="3138" y="776"/>
                </a:lnTo>
                <a:lnTo>
                  <a:pt x="3157" y="782"/>
                </a:lnTo>
                <a:lnTo>
                  <a:pt x="3177" y="785"/>
                </a:lnTo>
                <a:lnTo>
                  <a:pt x="3228" y="787"/>
                </a:lnTo>
                <a:lnTo>
                  <a:pt x="3256" y="786"/>
                </a:lnTo>
                <a:lnTo>
                  <a:pt x="3284" y="782"/>
                </a:lnTo>
                <a:lnTo>
                  <a:pt x="3296" y="780"/>
                </a:lnTo>
                <a:lnTo>
                  <a:pt x="3309" y="775"/>
                </a:lnTo>
                <a:lnTo>
                  <a:pt x="3320" y="770"/>
                </a:lnTo>
                <a:lnTo>
                  <a:pt x="3329" y="762"/>
                </a:lnTo>
                <a:lnTo>
                  <a:pt x="3334" y="759"/>
                </a:lnTo>
                <a:lnTo>
                  <a:pt x="3338" y="755"/>
                </a:lnTo>
                <a:lnTo>
                  <a:pt x="3344" y="743"/>
                </a:lnTo>
                <a:lnTo>
                  <a:pt x="3347" y="732"/>
                </a:lnTo>
                <a:lnTo>
                  <a:pt x="3349" y="717"/>
                </a:lnTo>
                <a:close/>
                <a:moveTo>
                  <a:pt x="4255" y="85"/>
                </a:moveTo>
                <a:lnTo>
                  <a:pt x="4255" y="90"/>
                </a:lnTo>
                <a:lnTo>
                  <a:pt x="4252" y="95"/>
                </a:lnTo>
                <a:lnTo>
                  <a:pt x="4241" y="99"/>
                </a:lnTo>
                <a:lnTo>
                  <a:pt x="3944" y="99"/>
                </a:lnTo>
                <a:lnTo>
                  <a:pt x="3944" y="323"/>
                </a:lnTo>
                <a:lnTo>
                  <a:pt x="4214" y="323"/>
                </a:lnTo>
                <a:lnTo>
                  <a:pt x="4224" y="327"/>
                </a:lnTo>
                <a:lnTo>
                  <a:pt x="4226" y="332"/>
                </a:lnTo>
                <a:lnTo>
                  <a:pt x="4228" y="337"/>
                </a:lnTo>
                <a:lnTo>
                  <a:pt x="4228" y="396"/>
                </a:lnTo>
                <a:lnTo>
                  <a:pt x="4226" y="401"/>
                </a:lnTo>
                <a:lnTo>
                  <a:pt x="4224" y="406"/>
                </a:lnTo>
                <a:lnTo>
                  <a:pt x="4214" y="410"/>
                </a:lnTo>
                <a:lnTo>
                  <a:pt x="3944" y="410"/>
                </a:lnTo>
                <a:lnTo>
                  <a:pt x="3944" y="645"/>
                </a:lnTo>
                <a:lnTo>
                  <a:pt x="3943" y="651"/>
                </a:lnTo>
                <a:lnTo>
                  <a:pt x="3939" y="655"/>
                </a:lnTo>
                <a:lnTo>
                  <a:pt x="3929" y="660"/>
                </a:lnTo>
                <a:lnTo>
                  <a:pt x="3852" y="660"/>
                </a:lnTo>
                <a:lnTo>
                  <a:pt x="3841" y="655"/>
                </a:lnTo>
                <a:lnTo>
                  <a:pt x="3837" y="645"/>
                </a:lnTo>
                <a:lnTo>
                  <a:pt x="3837" y="27"/>
                </a:lnTo>
                <a:lnTo>
                  <a:pt x="3838" y="22"/>
                </a:lnTo>
                <a:lnTo>
                  <a:pt x="3841" y="17"/>
                </a:lnTo>
                <a:lnTo>
                  <a:pt x="3852" y="13"/>
                </a:lnTo>
                <a:lnTo>
                  <a:pt x="4241" y="13"/>
                </a:lnTo>
                <a:lnTo>
                  <a:pt x="4252" y="17"/>
                </a:lnTo>
                <a:lnTo>
                  <a:pt x="4255" y="22"/>
                </a:lnTo>
                <a:lnTo>
                  <a:pt x="4255" y="27"/>
                </a:lnTo>
                <a:lnTo>
                  <a:pt x="4255" y="85"/>
                </a:lnTo>
                <a:close/>
                <a:moveTo>
                  <a:pt x="4449" y="646"/>
                </a:moveTo>
                <a:lnTo>
                  <a:pt x="4448" y="651"/>
                </a:lnTo>
                <a:lnTo>
                  <a:pt x="4446" y="657"/>
                </a:lnTo>
                <a:lnTo>
                  <a:pt x="4442" y="659"/>
                </a:lnTo>
                <a:lnTo>
                  <a:pt x="4437" y="660"/>
                </a:lnTo>
                <a:lnTo>
                  <a:pt x="4365" y="660"/>
                </a:lnTo>
                <a:lnTo>
                  <a:pt x="4359" y="659"/>
                </a:lnTo>
                <a:lnTo>
                  <a:pt x="4354" y="657"/>
                </a:lnTo>
                <a:lnTo>
                  <a:pt x="4351" y="651"/>
                </a:lnTo>
                <a:lnTo>
                  <a:pt x="4350" y="646"/>
                </a:lnTo>
                <a:lnTo>
                  <a:pt x="4350" y="217"/>
                </a:lnTo>
                <a:lnTo>
                  <a:pt x="4351" y="212"/>
                </a:lnTo>
                <a:lnTo>
                  <a:pt x="4355" y="208"/>
                </a:lnTo>
                <a:lnTo>
                  <a:pt x="4365" y="204"/>
                </a:lnTo>
                <a:lnTo>
                  <a:pt x="4437" y="204"/>
                </a:lnTo>
                <a:lnTo>
                  <a:pt x="4446" y="208"/>
                </a:lnTo>
                <a:lnTo>
                  <a:pt x="4448" y="212"/>
                </a:lnTo>
                <a:lnTo>
                  <a:pt x="4449" y="217"/>
                </a:lnTo>
                <a:lnTo>
                  <a:pt x="4449" y="646"/>
                </a:lnTo>
                <a:close/>
                <a:moveTo>
                  <a:pt x="4449" y="115"/>
                </a:moveTo>
                <a:lnTo>
                  <a:pt x="4448" y="122"/>
                </a:lnTo>
                <a:lnTo>
                  <a:pt x="4444" y="129"/>
                </a:lnTo>
                <a:lnTo>
                  <a:pt x="4438" y="131"/>
                </a:lnTo>
                <a:lnTo>
                  <a:pt x="4430" y="133"/>
                </a:lnTo>
                <a:lnTo>
                  <a:pt x="4369" y="133"/>
                </a:lnTo>
                <a:lnTo>
                  <a:pt x="4361" y="131"/>
                </a:lnTo>
                <a:lnTo>
                  <a:pt x="4355" y="129"/>
                </a:lnTo>
                <a:lnTo>
                  <a:pt x="4351" y="122"/>
                </a:lnTo>
                <a:lnTo>
                  <a:pt x="4350" y="115"/>
                </a:lnTo>
                <a:lnTo>
                  <a:pt x="4350" y="18"/>
                </a:lnTo>
                <a:lnTo>
                  <a:pt x="4351" y="10"/>
                </a:lnTo>
                <a:lnTo>
                  <a:pt x="4355" y="5"/>
                </a:lnTo>
                <a:lnTo>
                  <a:pt x="4361" y="2"/>
                </a:lnTo>
                <a:lnTo>
                  <a:pt x="4369" y="0"/>
                </a:lnTo>
                <a:lnTo>
                  <a:pt x="4430" y="0"/>
                </a:lnTo>
                <a:lnTo>
                  <a:pt x="4438" y="2"/>
                </a:lnTo>
                <a:lnTo>
                  <a:pt x="4444" y="5"/>
                </a:lnTo>
                <a:lnTo>
                  <a:pt x="4448" y="10"/>
                </a:lnTo>
                <a:lnTo>
                  <a:pt x="4449" y="18"/>
                </a:lnTo>
                <a:lnTo>
                  <a:pt x="4449" y="115"/>
                </a:lnTo>
                <a:close/>
                <a:moveTo>
                  <a:pt x="4984" y="646"/>
                </a:moveTo>
                <a:lnTo>
                  <a:pt x="4984" y="651"/>
                </a:lnTo>
                <a:lnTo>
                  <a:pt x="4981" y="657"/>
                </a:lnTo>
                <a:lnTo>
                  <a:pt x="4976" y="659"/>
                </a:lnTo>
                <a:lnTo>
                  <a:pt x="4971" y="660"/>
                </a:lnTo>
                <a:lnTo>
                  <a:pt x="4898" y="660"/>
                </a:lnTo>
                <a:lnTo>
                  <a:pt x="4893" y="659"/>
                </a:lnTo>
                <a:lnTo>
                  <a:pt x="4888" y="657"/>
                </a:lnTo>
                <a:lnTo>
                  <a:pt x="4885" y="651"/>
                </a:lnTo>
                <a:lnTo>
                  <a:pt x="4884" y="646"/>
                </a:lnTo>
                <a:lnTo>
                  <a:pt x="4884" y="332"/>
                </a:lnTo>
                <a:lnTo>
                  <a:pt x="4883" y="313"/>
                </a:lnTo>
                <a:lnTo>
                  <a:pt x="4880" y="298"/>
                </a:lnTo>
                <a:lnTo>
                  <a:pt x="4875" y="285"/>
                </a:lnTo>
                <a:lnTo>
                  <a:pt x="4868" y="275"/>
                </a:lnTo>
                <a:lnTo>
                  <a:pt x="4858" y="269"/>
                </a:lnTo>
                <a:lnTo>
                  <a:pt x="4845" y="264"/>
                </a:lnTo>
                <a:lnTo>
                  <a:pt x="4830" y="261"/>
                </a:lnTo>
                <a:lnTo>
                  <a:pt x="4812" y="260"/>
                </a:lnTo>
                <a:lnTo>
                  <a:pt x="4764" y="262"/>
                </a:lnTo>
                <a:lnTo>
                  <a:pt x="4723" y="269"/>
                </a:lnTo>
                <a:lnTo>
                  <a:pt x="4682" y="279"/>
                </a:lnTo>
                <a:lnTo>
                  <a:pt x="4682" y="646"/>
                </a:lnTo>
                <a:lnTo>
                  <a:pt x="4681" y="651"/>
                </a:lnTo>
                <a:lnTo>
                  <a:pt x="4679" y="657"/>
                </a:lnTo>
                <a:lnTo>
                  <a:pt x="4675" y="659"/>
                </a:lnTo>
                <a:lnTo>
                  <a:pt x="4670" y="660"/>
                </a:lnTo>
                <a:lnTo>
                  <a:pt x="4597" y="660"/>
                </a:lnTo>
                <a:lnTo>
                  <a:pt x="4587" y="657"/>
                </a:lnTo>
                <a:lnTo>
                  <a:pt x="4584" y="651"/>
                </a:lnTo>
                <a:lnTo>
                  <a:pt x="4583" y="646"/>
                </a:lnTo>
                <a:lnTo>
                  <a:pt x="4583" y="274"/>
                </a:lnTo>
                <a:lnTo>
                  <a:pt x="4583" y="262"/>
                </a:lnTo>
                <a:lnTo>
                  <a:pt x="4585" y="252"/>
                </a:lnTo>
                <a:lnTo>
                  <a:pt x="4594" y="236"/>
                </a:lnTo>
                <a:lnTo>
                  <a:pt x="4602" y="230"/>
                </a:lnTo>
                <a:lnTo>
                  <a:pt x="4612" y="223"/>
                </a:lnTo>
                <a:lnTo>
                  <a:pt x="4641" y="213"/>
                </a:lnTo>
                <a:lnTo>
                  <a:pt x="4680" y="203"/>
                </a:lnTo>
                <a:lnTo>
                  <a:pt x="4727" y="196"/>
                </a:lnTo>
                <a:lnTo>
                  <a:pt x="4776" y="190"/>
                </a:lnTo>
                <a:lnTo>
                  <a:pt x="4821" y="188"/>
                </a:lnTo>
                <a:lnTo>
                  <a:pt x="4859" y="189"/>
                </a:lnTo>
                <a:lnTo>
                  <a:pt x="4892" y="194"/>
                </a:lnTo>
                <a:lnTo>
                  <a:pt x="4919" y="203"/>
                </a:lnTo>
                <a:lnTo>
                  <a:pt x="4943" y="216"/>
                </a:lnTo>
                <a:lnTo>
                  <a:pt x="4952" y="223"/>
                </a:lnTo>
                <a:lnTo>
                  <a:pt x="4961" y="233"/>
                </a:lnTo>
                <a:lnTo>
                  <a:pt x="4967" y="243"/>
                </a:lnTo>
                <a:lnTo>
                  <a:pt x="4974" y="256"/>
                </a:lnTo>
                <a:lnTo>
                  <a:pt x="4979" y="270"/>
                </a:lnTo>
                <a:lnTo>
                  <a:pt x="4981" y="285"/>
                </a:lnTo>
                <a:lnTo>
                  <a:pt x="4984" y="319"/>
                </a:lnTo>
                <a:lnTo>
                  <a:pt x="4984" y="646"/>
                </a:lnTo>
                <a:close/>
                <a:moveTo>
                  <a:pt x="5286" y="643"/>
                </a:moveTo>
                <a:lnTo>
                  <a:pt x="5286" y="645"/>
                </a:lnTo>
                <a:lnTo>
                  <a:pt x="5284" y="654"/>
                </a:lnTo>
                <a:lnTo>
                  <a:pt x="5280" y="657"/>
                </a:lnTo>
                <a:lnTo>
                  <a:pt x="5256" y="663"/>
                </a:lnTo>
                <a:lnTo>
                  <a:pt x="5234" y="667"/>
                </a:lnTo>
                <a:lnTo>
                  <a:pt x="5207" y="668"/>
                </a:lnTo>
                <a:lnTo>
                  <a:pt x="5183" y="665"/>
                </a:lnTo>
                <a:lnTo>
                  <a:pt x="5160" y="660"/>
                </a:lnTo>
                <a:lnTo>
                  <a:pt x="5142" y="653"/>
                </a:lnTo>
                <a:lnTo>
                  <a:pt x="5127" y="640"/>
                </a:lnTo>
                <a:lnTo>
                  <a:pt x="5115" y="626"/>
                </a:lnTo>
                <a:lnTo>
                  <a:pt x="5106" y="607"/>
                </a:lnTo>
                <a:lnTo>
                  <a:pt x="5101" y="587"/>
                </a:lnTo>
                <a:lnTo>
                  <a:pt x="5100" y="562"/>
                </a:lnTo>
                <a:lnTo>
                  <a:pt x="5100" y="29"/>
                </a:lnTo>
                <a:lnTo>
                  <a:pt x="5100" y="23"/>
                </a:lnTo>
                <a:lnTo>
                  <a:pt x="5102" y="19"/>
                </a:lnTo>
                <a:lnTo>
                  <a:pt x="5112" y="14"/>
                </a:lnTo>
                <a:lnTo>
                  <a:pt x="5184" y="0"/>
                </a:lnTo>
                <a:lnTo>
                  <a:pt x="5188" y="0"/>
                </a:lnTo>
                <a:lnTo>
                  <a:pt x="5195" y="4"/>
                </a:lnTo>
                <a:lnTo>
                  <a:pt x="5198" y="8"/>
                </a:lnTo>
                <a:lnTo>
                  <a:pt x="5199" y="14"/>
                </a:lnTo>
                <a:lnTo>
                  <a:pt x="5199" y="556"/>
                </a:lnTo>
                <a:lnTo>
                  <a:pt x="5200" y="567"/>
                </a:lnTo>
                <a:lnTo>
                  <a:pt x="5202" y="576"/>
                </a:lnTo>
                <a:lnTo>
                  <a:pt x="5205" y="582"/>
                </a:lnTo>
                <a:lnTo>
                  <a:pt x="5210" y="587"/>
                </a:lnTo>
                <a:lnTo>
                  <a:pt x="5223" y="592"/>
                </a:lnTo>
                <a:lnTo>
                  <a:pt x="5236" y="594"/>
                </a:lnTo>
                <a:lnTo>
                  <a:pt x="5253" y="594"/>
                </a:lnTo>
                <a:lnTo>
                  <a:pt x="5266" y="591"/>
                </a:lnTo>
                <a:lnTo>
                  <a:pt x="5270" y="591"/>
                </a:lnTo>
                <a:lnTo>
                  <a:pt x="5275" y="592"/>
                </a:lnTo>
                <a:lnTo>
                  <a:pt x="5277" y="599"/>
                </a:lnTo>
                <a:lnTo>
                  <a:pt x="5286" y="643"/>
                </a:lnTo>
                <a:close/>
                <a:moveTo>
                  <a:pt x="5745" y="567"/>
                </a:moveTo>
                <a:lnTo>
                  <a:pt x="5745" y="588"/>
                </a:lnTo>
                <a:lnTo>
                  <a:pt x="5741" y="607"/>
                </a:lnTo>
                <a:lnTo>
                  <a:pt x="5736" y="621"/>
                </a:lnTo>
                <a:lnTo>
                  <a:pt x="5728" y="633"/>
                </a:lnTo>
                <a:lnTo>
                  <a:pt x="5718" y="640"/>
                </a:lnTo>
                <a:lnTo>
                  <a:pt x="5704" y="648"/>
                </a:lnTo>
                <a:lnTo>
                  <a:pt x="5688" y="654"/>
                </a:lnTo>
                <a:lnTo>
                  <a:pt x="5667" y="659"/>
                </a:lnTo>
                <a:lnTo>
                  <a:pt x="5615" y="668"/>
                </a:lnTo>
                <a:lnTo>
                  <a:pt x="5583" y="670"/>
                </a:lnTo>
                <a:lnTo>
                  <a:pt x="5548" y="672"/>
                </a:lnTo>
                <a:lnTo>
                  <a:pt x="5503" y="670"/>
                </a:lnTo>
                <a:lnTo>
                  <a:pt x="5479" y="668"/>
                </a:lnTo>
                <a:lnTo>
                  <a:pt x="5456" y="664"/>
                </a:lnTo>
                <a:lnTo>
                  <a:pt x="5432" y="659"/>
                </a:lnTo>
                <a:lnTo>
                  <a:pt x="5412" y="650"/>
                </a:lnTo>
                <a:lnTo>
                  <a:pt x="5392" y="639"/>
                </a:lnTo>
                <a:lnTo>
                  <a:pt x="5376" y="624"/>
                </a:lnTo>
                <a:lnTo>
                  <a:pt x="5360" y="606"/>
                </a:lnTo>
                <a:lnTo>
                  <a:pt x="5350" y="583"/>
                </a:lnTo>
                <a:lnTo>
                  <a:pt x="5344" y="556"/>
                </a:lnTo>
                <a:lnTo>
                  <a:pt x="5340" y="524"/>
                </a:lnTo>
                <a:lnTo>
                  <a:pt x="5343" y="498"/>
                </a:lnTo>
                <a:lnTo>
                  <a:pt x="5347" y="475"/>
                </a:lnTo>
                <a:lnTo>
                  <a:pt x="5353" y="455"/>
                </a:lnTo>
                <a:lnTo>
                  <a:pt x="5362" y="440"/>
                </a:lnTo>
                <a:lnTo>
                  <a:pt x="5372" y="427"/>
                </a:lnTo>
                <a:lnTo>
                  <a:pt x="5384" y="417"/>
                </a:lnTo>
                <a:lnTo>
                  <a:pt x="5398" y="408"/>
                </a:lnTo>
                <a:lnTo>
                  <a:pt x="5415" y="402"/>
                </a:lnTo>
                <a:lnTo>
                  <a:pt x="5449" y="393"/>
                </a:lnTo>
                <a:lnTo>
                  <a:pt x="5486" y="386"/>
                </a:lnTo>
                <a:lnTo>
                  <a:pt x="5646" y="359"/>
                </a:lnTo>
                <a:lnTo>
                  <a:pt x="5646" y="328"/>
                </a:lnTo>
                <a:lnTo>
                  <a:pt x="5645" y="309"/>
                </a:lnTo>
                <a:lnTo>
                  <a:pt x="5644" y="301"/>
                </a:lnTo>
                <a:lnTo>
                  <a:pt x="5641" y="294"/>
                </a:lnTo>
                <a:lnTo>
                  <a:pt x="5640" y="290"/>
                </a:lnTo>
                <a:lnTo>
                  <a:pt x="5639" y="286"/>
                </a:lnTo>
                <a:lnTo>
                  <a:pt x="5634" y="281"/>
                </a:lnTo>
                <a:lnTo>
                  <a:pt x="5619" y="271"/>
                </a:lnTo>
                <a:lnTo>
                  <a:pt x="5606" y="267"/>
                </a:lnTo>
                <a:lnTo>
                  <a:pt x="5590" y="265"/>
                </a:lnTo>
                <a:lnTo>
                  <a:pt x="5547" y="262"/>
                </a:lnTo>
                <a:lnTo>
                  <a:pt x="5500" y="265"/>
                </a:lnTo>
                <a:lnTo>
                  <a:pt x="5456" y="272"/>
                </a:lnTo>
                <a:lnTo>
                  <a:pt x="5392" y="287"/>
                </a:lnTo>
                <a:lnTo>
                  <a:pt x="5389" y="287"/>
                </a:lnTo>
                <a:lnTo>
                  <a:pt x="5386" y="287"/>
                </a:lnTo>
                <a:lnTo>
                  <a:pt x="5381" y="286"/>
                </a:lnTo>
                <a:lnTo>
                  <a:pt x="5377" y="281"/>
                </a:lnTo>
                <a:lnTo>
                  <a:pt x="5367" y="232"/>
                </a:lnTo>
                <a:lnTo>
                  <a:pt x="5367" y="230"/>
                </a:lnTo>
                <a:lnTo>
                  <a:pt x="5367" y="224"/>
                </a:lnTo>
                <a:lnTo>
                  <a:pt x="5369" y="221"/>
                </a:lnTo>
                <a:lnTo>
                  <a:pt x="5376" y="217"/>
                </a:lnTo>
                <a:lnTo>
                  <a:pt x="5403" y="209"/>
                </a:lnTo>
                <a:lnTo>
                  <a:pt x="5447" y="199"/>
                </a:lnTo>
                <a:lnTo>
                  <a:pt x="5474" y="194"/>
                </a:lnTo>
                <a:lnTo>
                  <a:pt x="5502" y="192"/>
                </a:lnTo>
                <a:lnTo>
                  <a:pt x="5565" y="188"/>
                </a:lnTo>
                <a:lnTo>
                  <a:pt x="5607" y="189"/>
                </a:lnTo>
                <a:lnTo>
                  <a:pt x="5643" y="194"/>
                </a:lnTo>
                <a:lnTo>
                  <a:pt x="5672" y="202"/>
                </a:lnTo>
                <a:lnTo>
                  <a:pt x="5696" y="212"/>
                </a:lnTo>
                <a:lnTo>
                  <a:pt x="5709" y="222"/>
                </a:lnTo>
                <a:lnTo>
                  <a:pt x="5722" y="233"/>
                </a:lnTo>
                <a:lnTo>
                  <a:pt x="5731" y="246"/>
                </a:lnTo>
                <a:lnTo>
                  <a:pt x="5737" y="260"/>
                </a:lnTo>
                <a:lnTo>
                  <a:pt x="5743" y="291"/>
                </a:lnTo>
                <a:lnTo>
                  <a:pt x="5745" y="325"/>
                </a:lnTo>
                <a:lnTo>
                  <a:pt x="5745" y="567"/>
                </a:lnTo>
                <a:close/>
                <a:moveTo>
                  <a:pt x="5646" y="588"/>
                </a:moveTo>
                <a:lnTo>
                  <a:pt x="5646" y="429"/>
                </a:lnTo>
                <a:lnTo>
                  <a:pt x="5517" y="450"/>
                </a:lnTo>
                <a:lnTo>
                  <a:pt x="5489" y="455"/>
                </a:lnTo>
                <a:lnTo>
                  <a:pt x="5465" y="465"/>
                </a:lnTo>
                <a:lnTo>
                  <a:pt x="5456" y="474"/>
                </a:lnTo>
                <a:lnTo>
                  <a:pt x="5449" y="485"/>
                </a:lnTo>
                <a:lnTo>
                  <a:pt x="5445" y="502"/>
                </a:lnTo>
                <a:lnTo>
                  <a:pt x="5442" y="522"/>
                </a:lnTo>
                <a:lnTo>
                  <a:pt x="5444" y="539"/>
                </a:lnTo>
                <a:lnTo>
                  <a:pt x="5447" y="554"/>
                </a:lnTo>
                <a:lnTo>
                  <a:pt x="5452" y="567"/>
                </a:lnTo>
                <a:lnTo>
                  <a:pt x="5460" y="577"/>
                </a:lnTo>
                <a:lnTo>
                  <a:pt x="5469" y="585"/>
                </a:lnTo>
                <a:lnTo>
                  <a:pt x="5479" y="591"/>
                </a:lnTo>
                <a:lnTo>
                  <a:pt x="5502" y="599"/>
                </a:lnTo>
                <a:lnTo>
                  <a:pt x="5527" y="602"/>
                </a:lnTo>
                <a:lnTo>
                  <a:pt x="5551" y="602"/>
                </a:lnTo>
                <a:lnTo>
                  <a:pt x="5602" y="599"/>
                </a:lnTo>
                <a:lnTo>
                  <a:pt x="5646" y="588"/>
                </a:lnTo>
                <a:close/>
                <a:moveTo>
                  <a:pt x="6263" y="646"/>
                </a:moveTo>
                <a:lnTo>
                  <a:pt x="6261" y="651"/>
                </a:lnTo>
                <a:lnTo>
                  <a:pt x="6259" y="657"/>
                </a:lnTo>
                <a:lnTo>
                  <a:pt x="6255" y="659"/>
                </a:lnTo>
                <a:lnTo>
                  <a:pt x="6249" y="660"/>
                </a:lnTo>
                <a:lnTo>
                  <a:pt x="6177" y="660"/>
                </a:lnTo>
                <a:lnTo>
                  <a:pt x="6171" y="659"/>
                </a:lnTo>
                <a:lnTo>
                  <a:pt x="6166" y="657"/>
                </a:lnTo>
                <a:lnTo>
                  <a:pt x="6163" y="651"/>
                </a:lnTo>
                <a:lnTo>
                  <a:pt x="6162" y="646"/>
                </a:lnTo>
                <a:lnTo>
                  <a:pt x="6162" y="332"/>
                </a:lnTo>
                <a:lnTo>
                  <a:pt x="6162" y="313"/>
                </a:lnTo>
                <a:lnTo>
                  <a:pt x="6158" y="298"/>
                </a:lnTo>
                <a:lnTo>
                  <a:pt x="6153" y="285"/>
                </a:lnTo>
                <a:lnTo>
                  <a:pt x="6145" y="275"/>
                </a:lnTo>
                <a:lnTo>
                  <a:pt x="6137" y="269"/>
                </a:lnTo>
                <a:lnTo>
                  <a:pt x="6124" y="264"/>
                </a:lnTo>
                <a:lnTo>
                  <a:pt x="6109" y="261"/>
                </a:lnTo>
                <a:lnTo>
                  <a:pt x="6090" y="260"/>
                </a:lnTo>
                <a:lnTo>
                  <a:pt x="6043" y="262"/>
                </a:lnTo>
                <a:lnTo>
                  <a:pt x="6002" y="269"/>
                </a:lnTo>
                <a:lnTo>
                  <a:pt x="5960" y="279"/>
                </a:lnTo>
                <a:lnTo>
                  <a:pt x="5960" y="646"/>
                </a:lnTo>
                <a:lnTo>
                  <a:pt x="5960" y="651"/>
                </a:lnTo>
                <a:lnTo>
                  <a:pt x="5956" y="657"/>
                </a:lnTo>
                <a:lnTo>
                  <a:pt x="5953" y="659"/>
                </a:lnTo>
                <a:lnTo>
                  <a:pt x="5948" y="660"/>
                </a:lnTo>
                <a:lnTo>
                  <a:pt x="5875" y="660"/>
                </a:lnTo>
                <a:lnTo>
                  <a:pt x="5864" y="657"/>
                </a:lnTo>
                <a:lnTo>
                  <a:pt x="5862" y="651"/>
                </a:lnTo>
                <a:lnTo>
                  <a:pt x="5861" y="646"/>
                </a:lnTo>
                <a:lnTo>
                  <a:pt x="5861" y="274"/>
                </a:lnTo>
                <a:lnTo>
                  <a:pt x="5861" y="262"/>
                </a:lnTo>
                <a:lnTo>
                  <a:pt x="5863" y="252"/>
                </a:lnTo>
                <a:lnTo>
                  <a:pt x="5872" y="236"/>
                </a:lnTo>
                <a:lnTo>
                  <a:pt x="5880" y="230"/>
                </a:lnTo>
                <a:lnTo>
                  <a:pt x="5891" y="223"/>
                </a:lnTo>
                <a:lnTo>
                  <a:pt x="5920" y="213"/>
                </a:lnTo>
                <a:lnTo>
                  <a:pt x="5959" y="203"/>
                </a:lnTo>
                <a:lnTo>
                  <a:pt x="6006" y="196"/>
                </a:lnTo>
                <a:lnTo>
                  <a:pt x="6053" y="190"/>
                </a:lnTo>
                <a:lnTo>
                  <a:pt x="6099" y="188"/>
                </a:lnTo>
                <a:lnTo>
                  <a:pt x="6137" y="189"/>
                </a:lnTo>
                <a:lnTo>
                  <a:pt x="6169" y="194"/>
                </a:lnTo>
                <a:lnTo>
                  <a:pt x="6198" y="203"/>
                </a:lnTo>
                <a:lnTo>
                  <a:pt x="6221" y="216"/>
                </a:lnTo>
                <a:lnTo>
                  <a:pt x="6231" y="223"/>
                </a:lnTo>
                <a:lnTo>
                  <a:pt x="6239" y="233"/>
                </a:lnTo>
                <a:lnTo>
                  <a:pt x="6246" y="243"/>
                </a:lnTo>
                <a:lnTo>
                  <a:pt x="6251" y="256"/>
                </a:lnTo>
                <a:lnTo>
                  <a:pt x="6256" y="270"/>
                </a:lnTo>
                <a:lnTo>
                  <a:pt x="6260" y="285"/>
                </a:lnTo>
                <a:lnTo>
                  <a:pt x="6263" y="319"/>
                </a:lnTo>
                <a:lnTo>
                  <a:pt x="6263" y="646"/>
                </a:lnTo>
                <a:close/>
                <a:moveTo>
                  <a:pt x="6773" y="585"/>
                </a:moveTo>
                <a:lnTo>
                  <a:pt x="6772" y="605"/>
                </a:lnTo>
                <a:lnTo>
                  <a:pt x="6765" y="624"/>
                </a:lnTo>
                <a:lnTo>
                  <a:pt x="6759" y="633"/>
                </a:lnTo>
                <a:lnTo>
                  <a:pt x="6750" y="640"/>
                </a:lnTo>
                <a:lnTo>
                  <a:pt x="6736" y="646"/>
                </a:lnTo>
                <a:lnTo>
                  <a:pt x="6719" y="653"/>
                </a:lnTo>
                <a:lnTo>
                  <a:pt x="6691" y="659"/>
                </a:lnTo>
                <a:lnTo>
                  <a:pt x="6660" y="665"/>
                </a:lnTo>
                <a:lnTo>
                  <a:pt x="6641" y="668"/>
                </a:lnTo>
                <a:lnTo>
                  <a:pt x="6622" y="669"/>
                </a:lnTo>
                <a:lnTo>
                  <a:pt x="6578" y="672"/>
                </a:lnTo>
                <a:lnTo>
                  <a:pt x="6537" y="669"/>
                </a:lnTo>
                <a:lnTo>
                  <a:pt x="6502" y="665"/>
                </a:lnTo>
                <a:lnTo>
                  <a:pt x="6472" y="658"/>
                </a:lnTo>
                <a:lnTo>
                  <a:pt x="6445" y="648"/>
                </a:lnTo>
                <a:lnTo>
                  <a:pt x="6423" y="634"/>
                </a:lnTo>
                <a:lnTo>
                  <a:pt x="6404" y="616"/>
                </a:lnTo>
                <a:lnTo>
                  <a:pt x="6389" y="595"/>
                </a:lnTo>
                <a:lnTo>
                  <a:pt x="6382" y="583"/>
                </a:lnTo>
                <a:lnTo>
                  <a:pt x="6377" y="571"/>
                </a:lnTo>
                <a:lnTo>
                  <a:pt x="6368" y="542"/>
                </a:lnTo>
                <a:lnTo>
                  <a:pt x="6362" y="509"/>
                </a:lnTo>
                <a:lnTo>
                  <a:pt x="6358" y="473"/>
                </a:lnTo>
                <a:lnTo>
                  <a:pt x="6358" y="431"/>
                </a:lnTo>
                <a:lnTo>
                  <a:pt x="6360" y="374"/>
                </a:lnTo>
                <a:lnTo>
                  <a:pt x="6362" y="349"/>
                </a:lnTo>
                <a:lnTo>
                  <a:pt x="6367" y="325"/>
                </a:lnTo>
                <a:lnTo>
                  <a:pt x="6380" y="284"/>
                </a:lnTo>
                <a:lnTo>
                  <a:pt x="6389" y="266"/>
                </a:lnTo>
                <a:lnTo>
                  <a:pt x="6399" y="250"/>
                </a:lnTo>
                <a:lnTo>
                  <a:pt x="6410" y="235"/>
                </a:lnTo>
                <a:lnTo>
                  <a:pt x="6425" y="223"/>
                </a:lnTo>
                <a:lnTo>
                  <a:pt x="6442" y="212"/>
                </a:lnTo>
                <a:lnTo>
                  <a:pt x="6459" y="203"/>
                </a:lnTo>
                <a:lnTo>
                  <a:pt x="6481" y="197"/>
                </a:lnTo>
                <a:lnTo>
                  <a:pt x="6503" y="192"/>
                </a:lnTo>
                <a:lnTo>
                  <a:pt x="6528" y="189"/>
                </a:lnTo>
                <a:lnTo>
                  <a:pt x="6556" y="188"/>
                </a:lnTo>
                <a:lnTo>
                  <a:pt x="6598" y="190"/>
                </a:lnTo>
                <a:lnTo>
                  <a:pt x="6634" y="194"/>
                </a:lnTo>
                <a:lnTo>
                  <a:pt x="6683" y="204"/>
                </a:lnTo>
                <a:lnTo>
                  <a:pt x="6675" y="153"/>
                </a:lnTo>
                <a:lnTo>
                  <a:pt x="6675" y="31"/>
                </a:lnTo>
                <a:lnTo>
                  <a:pt x="6675" y="24"/>
                </a:lnTo>
                <a:lnTo>
                  <a:pt x="6677" y="19"/>
                </a:lnTo>
                <a:lnTo>
                  <a:pt x="6687" y="14"/>
                </a:lnTo>
                <a:lnTo>
                  <a:pt x="6759" y="0"/>
                </a:lnTo>
                <a:lnTo>
                  <a:pt x="6762" y="0"/>
                </a:lnTo>
                <a:lnTo>
                  <a:pt x="6770" y="4"/>
                </a:lnTo>
                <a:lnTo>
                  <a:pt x="6773" y="8"/>
                </a:lnTo>
                <a:lnTo>
                  <a:pt x="6773" y="14"/>
                </a:lnTo>
                <a:lnTo>
                  <a:pt x="6773" y="585"/>
                </a:lnTo>
                <a:close/>
                <a:moveTo>
                  <a:pt x="6675" y="587"/>
                </a:moveTo>
                <a:lnTo>
                  <a:pt x="6675" y="272"/>
                </a:lnTo>
                <a:lnTo>
                  <a:pt x="6644" y="266"/>
                </a:lnTo>
                <a:lnTo>
                  <a:pt x="6613" y="262"/>
                </a:lnTo>
                <a:lnTo>
                  <a:pt x="6578" y="260"/>
                </a:lnTo>
                <a:lnTo>
                  <a:pt x="6557" y="260"/>
                </a:lnTo>
                <a:lnTo>
                  <a:pt x="6540" y="262"/>
                </a:lnTo>
                <a:lnTo>
                  <a:pt x="6523" y="266"/>
                </a:lnTo>
                <a:lnTo>
                  <a:pt x="6510" y="271"/>
                </a:lnTo>
                <a:lnTo>
                  <a:pt x="6497" y="279"/>
                </a:lnTo>
                <a:lnTo>
                  <a:pt x="6487" y="289"/>
                </a:lnTo>
                <a:lnTo>
                  <a:pt x="6478" y="303"/>
                </a:lnTo>
                <a:lnTo>
                  <a:pt x="6472" y="319"/>
                </a:lnTo>
                <a:lnTo>
                  <a:pt x="6465" y="340"/>
                </a:lnTo>
                <a:lnTo>
                  <a:pt x="6463" y="366"/>
                </a:lnTo>
                <a:lnTo>
                  <a:pt x="6460" y="395"/>
                </a:lnTo>
                <a:lnTo>
                  <a:pt x="6459" y="429"/>
                </a:lnTo>
                <a:lnTo>
                  <a:pt x="6460" y="464"/>
                </a:lnTo>
                <a:lnTo>
                  <a:pt x="6463" y="494"/>
                </a:lnTo>
                <a:lnTo>
                  <a:pt x="6467" y="520"/>
                </a:lnTo>
                <a:lnTo>
                  <a:pt x="6473" y="541"/>
                </a:lnTo>
                <a:lnTo>
                  <a:pt x="6481" y="558"/>
                </a:lnTo>
                <a:lnTo>
                  <a:pt x="6489" y="572"/>
                </a:lnTo>
                <a:lnTo>
                  <a:pt x="6501" y="582"/>
                </a:lnTo>
                <a:lnTo>
                  <a:pt x="6513" y="590"/>
                </a:lnTo>
                <a:lnTo>
                  <a:pt x="6527" y="594"/>
                </a:lnTo>
                <a:lnTo>
                  <a:pt x="6544" y="597"/>
                </a:lnTo>
                <a:lnTo>
                  <a:pt x="6580" y="600"/>
                </a:lnTo>
                <a:lnTo>
                  <a:pt x="6615" y="597"/>
                </a:lnTo>
                <a:lnTo>
                  <a:pt x="6646" y="594"/>
                </a:lnTo>
                <a:lnTo>
                  <a:pt x="6675" y="587"/>
                </a:lnTo>
                <a:close/>
                <a:moveTo>
                  <a:pt x="7545" y="567"/>
                </a:moveTo>
                <a:lnTo>
                  <a:pt x="7544" y="588"/>
                </a:lnTo>
                <a:lnTo>
                  <a:pt x="7542" y="607"/>
                </a:lnTo>
                <a:lnTo>
                  <a:pt x="7537" y="621"/>
                </a:lnTo>
                <a:lnTo>
                  <a:pt x="7529" y="633"/>
                </a:lnTo>
                <a:lnTo>
                  <a:pt x="7519" y="640"/>
                </a:lnTo>
                <a:lnTo>
                  <a:pt x="7505" y="648"/>
                </a:lnTo>
                <a:lnTo>
                  <a:pt x="7487" y="654"/>
                </a:lnTo>
                <a:lnTo>
                  <a:pt x="7467" y="659"/>
                </a:lnTo>
                <a:lnTo>
                  <a:pt x="7416" y="668"/>
                </a:lnTo>
                <a:lnTo>
                  <a:pt x="7384" y="670"/>
                </a:lnTo>
                <a:lnTo>
                  <a:pt x="7349" y="672"/>
                </a:lnTo>
                <a:lnTo>
                  <a:pt x="7303" y="670"/>
                </a:lnTo>
                <a:lnTo>
                  <a:pt x="7280" y="668"/>
                </a:lnTo>
                <a:lnTo>
                  <a:pt x="7256" y="664"/>
                </a:lnTo>
                <a:lnTo>
                  <a:pt x="7233" y="659"/>
                </a:lnTo>
                <a:lnTo>
                  <a:pt x="7211" y="650"/>
                </a:lnTo>
                <a:lnTo>
                  <a:pt x="7193" y="639"/>
                </a:lnTo>
                <a:lnTo>
                  <a:pt x="7175" y="624"/>
                </a:lnTo>
                <a:lnTo>
                  <a:pt x="7161" y="606"/>
                </a:lnTo>
                <a:lnTo>
                  <a:pt x="7150" y="583"/>
                </a:lnTo>
                <a:lnTo>
                  <a:pt x="7143" y="556"/>
                </a:lnTo>
                <a:lnTo>
                  <a:pt x="7141" y="524"/>
                </a:lnTo>
                <a:lnTo>
                  <a:pt x="7142" y="498"/>
                </a:lnTo>
                <a:lnTo>
                  <a:pt x="7146" y="475"/>
                </a:lnTo>
                <a:lnTo>
                  <a:pt x="7152" y="455"/>
                </a:lnTo>
                <a:lnTo>
                  <a:pt x="7161" y="440"/>
                </a:lnTo>
                <a:lnTo>
                  <a:pt x="7172" y="427"/>
                </a:lnTo>
                <a:lnTo>
                  <a:pt x="7185" y="417"/>
                </a:lnTo>
                <a:lnTo>
                  <a:pt x="7199" y="408"/>
                </a:lnTo>
                <a:lnTo>
                  <a:pt x="7214" y="402"/>
                </a:lnTo>
                <a:lnTo>
                  <a:pt x="7249" y="393"/>
                </a:lnTo>
                <a:lnTo>
                  <a:pt x="7286" y="386"/>
                </a:lnTo>
                <a:lnTo>
                  <a:pt x="7446" y="359"/>
                </a:lnTo>
                <a:lnTo>
                  <a:pt x="7446" y="328"/>
                </a:lnTo>
                <a:lnTo>
                  <a:pt x="7446" y="309"/>
                </a:lnTo>
                <a:lnTo>
                  <a:pt x="7445" y="301"/>
                </a:lnTo>
                <a:lnTo>
                  <a:pt x="7442" y="294"/>
                </a:lnTo>
                <a:lnTo>
                  <a:pt x="7441" y="290"/>
                </a:lnTo>
                <a:lnTo>
                  <a:pt x="7438" y="286"/>
                </a:lnTo>
                <a:lnTo>
                  <a:pt x="7434" y="281"/>
                </a:lnTo>
                <a:lnTo>
                  <a:pt x="7419" y="271"/>
                </a:lnTo>
                <a:lnTo>
                  <a:pt x="7407" y="267"/>
                </a:lnTo>
                <a:lnTo>
                  <a:pt x="7390" y="265"/>
                </a:lnTo>
                <a:lnTo>
                  <a:pt x="7348" y="262"/>
                </a:lnTo>
                <a:lnTo>
                  <a:pt x="7300" y="265"/>
                </a:lnTo>
                <a:lnTo>
                  <a:pt x="7257" y="272"/>
                </a:lnTo>
                <a:lnTo>
                  <a:pt x="7191" y="287"/>
                </a:lnTo>
                <a:lnTo>
                  <a:pt x="7189" y="287"/>
                </a:lnTo>
                <a:lnTo>
                  <a:pt x="7185" y="287"/>
                </a:lnTo>
                <a:lnTo>
                  <a:pt x="7180" y="286"/>
                </a:lnTo>
                <a:lnTo>
                  <a:pt x="7177" y="281"/>
                </a:lnTo>
                <a:lnTo>
                  <a:pt x="7166" y="232"/>
                </a:lnTo>
                <a:lnTo>
                  <a:pt x="7166" y="230"/>
                </a:lnTo>
                <a:lnTo>
                  <a:pt x="7167" y="224"/>
                </a:lnTo>
                <a:lnTo>
                  <a:pt x="7170" y="221"/>
                </a:lnTo>
                <a:lnTo>
                  <a:pt x="7176" y="217"/>
                </a:lnTo>
                <a:lnTo>
                  <a:pt x="7204" y="209"/>
                </a:lnTo>
                <a:lnTo>
                  <a:pt x="7247" y="199"/>
                </a:lnTo>
                <a:lnTo>
                  <a:pt x="7273" y="194"/>
                </a:lnTo>
                <a:lnTo>
                  <a:pt x="7302" y="192"/>
                </a:lnTo>
                <a:lnTo>
                  <a:pt x="7364" y="188"/>
                </a:lnTo>
                <a:lnTo>
                  <a:pt x="7408" y="189"/>
                </a:lnTo>
                <a:lnTo>
                  <a:pt x="7443" y="194"/>
                </a:lnTo>
                <a:lnTo>
                  <a:pt x="7472" y="202"/>
                </a:lnTo>
                <a:lnTo>
                  <a:pt x="7495" y="212"/>
                </a:lnTo>
                <a:lnTo>
                  <a:pt x="7510" y="222"/>
                </a:lnTo>
                <a:lnTo>
                  <a:pt x="7523" y="233"/>
                </a:lnTo>
                <a:lnTo>
                  <a:pt x="7532" y="246"/>
                </a:lnTo>
                <a:lnTo>
                  <a:pt x="7538" y="260"/>
                </a:lnTo>
                <a:lnTo>
                  <a:pt x="7544" y="291"/>
                </a:lnTo>
                <a:lnTo>
                  <a:pt x="7545" y="325"/>
                </a:lnTo>
                <a:lnTo>
                  <a:pt x="7545" y="567"/>
                </a:lnTo>
                <a:close/>
                <a:moveTo>
                  <a:pt x="7446" y="588"/>
                </a:moveTo>
                <a:lnTo>
                  <a:pt x="7446" y="429"/>
                </a:lnTo>
                <a:lnTo>
                  <a:pt x="7317" y="450"/>
                </a:lnTo>
                <a:lnTo>
                  <a:pt x="7290" y="455"/>
                </a:lnTo>
                <a:lnTo>
                  <a:pt x="7266" y="465"/>
                </a:lnTo>
                <a:lnTo>
                  <a:pt x="7256" y="474"/>
                </a:lnTo>
                <a:lnTo>
                  <a:pt x="7249" y="485"/>
                </a:lnTo>
                <a:lnTo>
                  <a:pt x="7244" y="502"/>
                </a:lnTo>
                <a:lnTo>
                  <a:pt x="7243" y="522"/>
                </a:lnTo>
                <a:lnTo>
                  <a:pt x="7244" y="539"/>
                </a:lnTo>
                <a:lnTo>
                  <a:pt x="7247" y="554"/>
                </a:lnTo>
                <a:lnTo>
                  <a:pt x="7253" y="567"/>
                </a:lnTo>
                <a:lnTo>
                  <a:pt x="7261" y="577"/>
                </a:lnTo>
                <a:lnTo>
                  <a:pt x="7269" y="585"/>
                </a:lnTo>
                <a:lnTo>
                  <a:pt x="7280" y="591"/>
                </a:lnTo>
                <a:lnTo>
                  <a:pt x="7302" y="599"/>
                </a:lnTo>
                <a:lnTo>
                  <a:pt x="7327" y="602"/>
                </a:lnTo>
                <a:lnTo>
                  <a:pt x="7351" y="602"/>
                </a:lnTo>
                <a:lnTo>
                  <a:pt x="7403" y="599"/>
                </a:lnTo>
                <a:lnTo>
                  <a:pt x="7446" y="588"/>
                </a:lnTo>
                <a:close/>
                <a:moveTo>
                  <a:pt x="7998" y="524"/>
                </a:moveTo>
                <a:lnTo>
                  <a:pt x="7996" y="544"/>
                </a:lnTo>
                <a:lnTo>
                  <a:pt x="7993" y="563"/>
                </a:lnTo>
                <a:lnTo>
                  <a:pt x="7989" y="581"/>
                </a:lnTo>
                <a:lnTo>
                  <a:pt x="7983" y="596"/>
                </a:lnTo>
                <a:lnTo>
                  <a:pt x="7975" y="610"/>
                </a:lnTo>
                <a:lnTo>
                  <a:pt x="7965" y="621"/>
                </a:lnTo>
                <a:lnTo>
                  <a:pt x="7954" y="631"/>
                </a:lnTo>
                <a:lnTo>
                  <a:pt x="7941" y="640"/>
                </a:lnTo>
                <a:lnTo>
                  <a:pt x="7912" y="654"/>
                </a:lnTo>
                <a:lnTo>
                  <a:pt x="7881" y="664"/>
                </a:lnTo>
                <a:lnTo>
                  <a:pt x="7845" y="669"/>
                </a:lnTo>
                <a:lnTo>
                  <a:pt x="7807" y="672"/>
                </a:lnTo>
                <a:lnTo>
                  <a:pt x="7778" y="670"/>
                </a:lnTo>
                <a:lnTo>
                  <a:pt x="7752" y="668"/>
                </a:lnTo>
                <a:lnTo>
                  <a:pt x="7704" y="659"/>
                </a:lnTo>
                <a:lnTo>
                  <a:pt x="7669" y="650"/>
                </a:lnTo>
                <a:lnTo>
                  <a:pt x="7649" y="643"/>
                </a:lnTo>
                <a:lnTo>
                  <a:pt x="7644" y="640"/>
                </a:lnTo>
                <a:lnTo>
                  <a:pt x="7641" y="633"/>
                </a:lnTo>
                <a:lnTo>
                  <a:pt x="7641" y="628"/>
                </a:lnTo>
                <a:lnTo>
                  <a:pt x="7650" y="585"/>
                </a:lnTo>
                <a:lnTo>
                  <a:pt x="7654" y="577"/>
                </a:lnTo>
                <a:lnTo>
                  <a:pt x="7660" y="575"/>
                </a:lnTo>
                <a:lnTo>
                  <a:pt x="7663" y="575"/>
                </a:lnTo>
                <a:lnTo>
                  <a:pt x="7664" y="576"/>
                </a:lnTo>
                <a:lnTo>
                  <a:pt x="7712" y="588"/>
                </a:lnTo>
                <a:lnTo>
                  <a:pt x="7753" y="595"/>
                </a:lnTo>
                <a:lnTo>
                  <a:pt x="7801" y="599"/>
                </a:lnTo>
                <a:lnTo>
                  <a:pt x="7823" y="597"/>
                </a:lnTo>
                <a:lnTo>
                  <a:pt x="7840" y="595"/>
                </a:lnTo>
                <a:lnTo>
                  <a:pt x="7858" y="590"/>
                </a:lnTo>
                <a:lnTo>
                  <a:pt x="7872" y="583"/>
                </a:lnTo>
                <a:lnTo>
                  <a:pt x="7883" y="575"/>
                </a:lnTo>
                <a:lnTo>
                  <a:pt x="7892" y="563"/>
                </a:lnTo>
                <a:lnTo>
                  <a:pt x="7897" y="549"/>
                </a:lnTo>
                <a:lnTo>
                  <a:pt x="7898" y="533"/>
                </a:lnTo>
                <a:lnTo>
                  <a:pt x="7897" y="514"/>
                </a:lnTo>
                <a:lnTo>
                  <a:pt x="7891" y="499"/>
                </a:lnTo>
                <a:lnTo>
                  <a:pt x="7882" y="488"/>
                </a:lnTo>
                <a:lnTo>
                  <a:pt x="7869" y="481"/>
                </a:lnTo>
                <a:lnTo>
                  <a:pt x="7838" y="471"/>
                </a:lnTo>
                <a:lnTo>
                  <a:pt x="7797" y="465"/>
                </a:lnTo>
                <a:lnTo>
                  <a:pt x="7768" y="460"/>
                </a:lnTo>
                <a:lnTo>
                  <a:pt x="7736" y="452"/>
                </a:lnTo>
                <a:lnTo>
                  <a:pt x="7718" y="446"/>
                </a:lnTo>
                <a:lnTo>
                  <a:pt x="7703" y="439"/>
                </a:lnTo>
                <a:lnTo>
                  <a:pt x="7688" y="429"/>
                </a:lnTo>
                <a:lnTo>
                  <a:pt x="7674" y="415"/>
                </a:lnTo>
                <a:lnTo>
                  <a:pt x="7668" y="407"/>
                </a:lnTo>
                <a:lnTo>
                  <a:pt x="7661" y="400"/>
                </a:lnTo>
                <a:lnTo>
                  <a:pt x="7652" y="379"/>
                </a:lnTo>
                <a:lnTo>
                  <a:pt x="7647" y="355"/>
                </a:lnTo>
                <a:lnTo>
                  <a:pt x="7645" y="328"/>
                </a:lnTo>
                <a:lnTo>
                  <a:pt x="7647" y="300"/>
                </a:lnTo>
                <a:lnTo>
                  <a:pt x="7654" y="276"/>
                </a:lnTo>
                <a:lnTo>
                  <a:pt x="7663" y="256"/>
                </a:lnTo>
                <a:lnTo>
                  <a:pt x="7675" y="238"/>
                </a:lnTo>
                <a:lnTo>
                  <a:pt x="7692" y="224"/>
                </a:lnTo>
                <a:lnTo>
                  <a:pt x="7708" y="213"/>
                </a:lnTo>
                <a:lnTo>
                  <a:pt x="7727" y="204"/>
                </a:lnTo>
                <a:lnTo>
                  <a:pt x="7747" y="198"/>
                </a:lnTo>
                <a:lnTo>
                  <a:pt x="7789" y="190"/>
                </a:lnTo>
                <a:lnTo>
                  <a:pt x="7829" y="188"/>
                </a:lnTo>
                <a:lnTo>
                  <a:pt x="7881" y="190"/>
                </a:lnTo>
                <a:lnTo>
                  <a:pt x="7923" y="197"/>
                </a:lnTo>
                <a:lnTo>
                  <a:pt x="7971" y="207"/>
                </a:lnTo>
                <a:lnTo>
                  <a:pt x="7979" y="212"/>
                </a:lnTo>
                <a:lnTo>
                  <a:pt x="7981" y="218"/>
                </a:lnTo>
                <a:lnTo>
                  <a:pt x="7981" y="221"/>
                </a:lnTo>
                <a:lnTo>
                  <a:pt x="7973" y="267"/>
                </a:lnTo>
                <a:lnTo>
                  <a:pt x="7971" y="271"/>
                </a:lnTo>
                <a:lnTo>
                  <a:pt x="7970" y="274"/>
                </a:lnTo>
                <a:lnTo>
                  <a:pt x="7964" y="276"/>
                </a:lnTo>
                <a:lnTo>
                  <a:pt x="7961" y="276"/>
                </a:lnTo>
                <a:lnTo>
                  <a:pt x="7916" y="267"/>
                </a:lnTo>
                <a:lnTo>
                  <a:pt x="7879" y="262"/>
                </a:lnTo>
                <a:lnTo>
                  <a:pt x="7842" y="261"/>
                </a:lnTo>
                <a:lnTo>
                  <a:pt x="7805" y="264"/>
                </a:lnTo>
                <a:lnTo>
                  <a:pt x="7789" y="267"/>
                </a:lnTo>
                <a:lnTo>
                  <a:pt x="7773" y="272"/>
                </a:lnTo>
                <a:lnTo>
                  <a:pt x="7762" y="281"/>
                </a:lnTo>
                <a:lnTo>
                  <a:pt x="7752" y="291"/>
                </a:lnTo>
                <a:lnTo>
                  <a:pt x="7747" y="305"/>
                </a:lnTo>
                <a:lnTo>
                  <a:pt x="7744" y="321"/>
                </a:lnTo>
                <a:lnTo>
                  <a:pt x="7747" y="339"/>
                </a:lnTo>
                <a:lnTo>
                  <a:pt x="7753" y="353"/>
                </a:lnTo>
                <a:lnTo>
                  <a:pt x="7763" y="363"/>
                </a:lnTo>
                <a:lnTo>
                  <a:pt x="7776" y="371"/>
                </a:lnTo>
                <a:lnTo>
                  <a:pt x="7809" y="379"/>
                </a:lnTo>
                <a:lnTo>
                  <a:pt x="7847" y="386"/>
                </a:lnTo>
                <a:lnTo>
                  <a:pt x="7882" y="392"/>
                </a:lnTo>
                <a:lnTo>
                  <a:pt x="7917" y="401"/>
                </a:lnTo>
                <a:lnTo>
                  <a:pt x="7933" y="407"/>
                </a:lnTo>
                <a:lnTo>
                  <a:pt x="7949" y="416"/>
                </a:lnTo>
                <a:lnTo>
                  <a:pt x="7962" y="427"/>
                </a:lnTo>
                <a:lnTo>
                  <a:pt x="7975" y="440"/>
                </a:lnTo>
                <a:lnTo>
                  <a:pt x="7984" y="455"/>
                </a:lnTo>
                <a:lnTo>
                  <a:pt x="7991" y="475"/>
                </a:lnTo>
                <a:lnTo>
                  <a:pt x="7995" y="498"/>
                </a:lnTo>
                <a:lnTo>
                  <a:pt x="7998" y="524"/>
                </a:lnTo>
                <a:close/>
                <a:moveTo>
                  <a:pt x="8744" y="567"/>
                </a:moveTo>
                <a:lnTo>
                  <a:pt x="8744" y="588"/>
                </a:lnTo>
                <a:lnTo>
                  <a:pt x="8741" y="607"/>
                </a:lnTo>
                <a:lnTo>
                  <a:pt x="8735" y="621"/>
                </a:lnTo>
                <a:lnTo>
                  <a:pt x="8729" y="633"/>
                </a:lnTo>
                <a:lnTo>
                  <a:pt x="8717" y="640"/>
                </a:lnTo>
                <a:lnTo>
                  <a:pt x="8705" y="648"/>
                </a:lnTo>
                <a:lnTo>
                  <a:pt x="8687" y="654"/>
                </a:lnTo>
                <a:lnTo>
                  <a:pt x="8667" y="659"/>
                </a:lnTo>
                <a:lnTo>
                  <a:pt x="8614" y="668"/>
                </a:lnTo>
                <a:lnTo>
                  <a:pt x="8582" y="670"/>
                </a:lnTo>
                <a:lnTo>
                  <a:pt x="8548" y="672"/>
                </a:lnTo>
                <a:lnTo>
                  <a:pt x="8502" y="670"/>
                </a:lnTo>
                <a:lnTo>
                  <a:pt x="8479" y="668"/>
                </a:lnTo>
                <a:lnTo>
                  <a:pt x="8455" y="664"/>
                </a:lnTo>
                <a:lnTo>
                  <a:pt x="8432" y="659"/>
                </a:lnTo>
                <a:lnTo>
                  <a:pt x="8411" y="650"/>
                </a:lnTo>
                <a:lnTo>
                  <a:pt x="8392" y="639"/>
                </a:lnTo>
                <a:lnTo>
                  <a:pt x="8375" y="624"/>
                </a:lnTo>
                <a:lnTo>
                  <a:pt x="8359" y="606"/>
                </a:lnTo>
                <a:lnTo>
                  <a:pt x="8349" y="583"/>
                </a:lnTo>
                <a:lnTo>
                  <a:pt x="8343" y="556"/>
                </a:lnTo>
                <a:lnTo>
                  <a:pt x="8340" y="524"/>
                </a:lnTo>
                <a:lnTo>
                  <a:pt x="8342" y="498"/>
                </a:lnTo>
                <a:lnTo>
                  <a:pt x="8346" y="475"/>
                </a:lnTo>
                <a:lnTo>
                  <a:pt x="8352" y="455"/>
                </a:lnTo>
                <a:lnTo>
                  <a:pt x="8361" y="440"/>
                </a:lnTo>
                <a:lnTo>
                  <a:pt x="8372" y="427"/>
                </a:lnTo>
                <a:lnTo>
                  <a:pt x="8383" y="417"/>
                </a:lnTo>
                <a:lnTo>
                  <a:pt x="8398" y="408"/>
                </a:lnTo>
                <a:lnTo>
                  <a:pt x="8414" y="402"/>
                </a:lnTo>
                <a:lnTo>
                  <a:pt x="8448" y="393"/>
                </a:lnTo>
                <a:lnTo>
                  <a:pt x="8485" y="386"/>
                </a:lnTo>
                <a:lnTo>
                  <a:pt x="8645" y="359"/>
                </a:lnTo>
                <a:lnTo>
                  <a:pt x="8645" y="328"/>
                </a:lnTo>
                <a:lnTo>
                  <a:pt x="8644" y="309"/>
                </a:lnTo>
                <a:lnTo>
                  <a:pt x="8643" y="301"/>
                </a:lnTo>
                <a:lnTo>
                  <a:pt x="8642" y="294"/>
                </a:lnTo>
                <a:lnTo>
                  <a:pt x="8640" y="290"/>
                </a:lnTo>
                <a:lnTo>
                  <a:pt x="8638" y="286"/>
                </a:lnTo>
                <a:lnTo>
                  <a:pt x="8633" y="281"/>
                </a:lnTo>
                <a:lnTo>
                  <a:pt x="8618" y="271"/>
                </a:lnTo>
                <a:lnTo>
                  <a:pt x="8605" y="267"/>
                </a:lnTo>
                <a:lnTo>
                  <a:pt x="8590" y="265"/>
                </a:lnTo>
                <a:lnTo>
                  <a:pt x="8546" y="262"/>
                </a:lnTo>
                <a:lnTo>
                  <a:pt x="8499" y="265"/>
                </a:lnTo>
                <a:lnTo>
                  <a:pt x="8456" y="272"/>
                </a:lnTo>
                <a:lnTo>
                  <a:pt x="8391" y="287"/>
                </a:lnTo>
                <a:lnTo>
                  <a:pt x="8388" y="287"/>
                </a:lnTo>
                <a:lnTo>
                  <a:pt x="8385" y="287"/>
                </a:lnTo>
                <a:lnTo>
                  <a:pt x="8380" y="286"/>
                </a:lnTo>
                <a:lnTo>
                  <a:pt x="8376" y="281"/>
                </a:lnTo>
                <a:lnTo>
                  <a:pt x="8366" y="232"/>
                </a:lnTo>
                <a:lnTo>
                  <a:pt x="8366" y="230"/>
                </a:lnTo>
                <a:lnTo>
                  <a:pt x="8367" y="224"/>
                </a:lnTo>
                <a:lnTo>
                  <a:pt x="8368" y="221"/>
                </a:lnTo>
                <a:lnTo>
                  <a:pt x="8376" y="217"/>
                </a:lnTo>
                <a:lnTo>
                  <a:pt x="8403" y="209"/>
                </a:lnTo>
                <a:lnTo>
                  <a:pt x="8446" y="199"/>
                </a:lnTo>
                <a:lnTo>
                  <a:pt x="8473" y="194"/>
                </a:lnTo>
                <a:lnTo>
                  <a:pt x="8502" y="192"/>
                </a:lnTo>
                <a:lnTo>
                  <a:pt x="8564" y="188"/>
                </a:lnTo>
                <a:lnTo>
                  <a:pt x="8606" y="189"/>
                </a:lnTo>
                <a:lnTo>
                  <a:pt x="8642" y="194"/>
                </a:lnTo>
                <a:lnTo>
                  <a:pt x="8672" y="202"/>
                </a:lnTo>
                <a:lnTo>
                  <a:pt x="8695" y="212"/>
                </a:lnTo>
                <a:lnTo>
                  <a:pt x="8710" y="222"/>
                </a:lnTo>
                <a:lnTo>
                  <a:pt x="8721" y="233"/>
                </a:lnTo>
                <a:lnTo>
                  <a:pt x="8730" y="246"/>
                </a:lnTo>
                <a:lnTo>
                  <a:pt x="8736" y="260"/>
                </a:lnTo>
                <a:lnTo>
                  <a:pt x="8742" y="291"/>
                </a:lnTo>
                <a:lnTo>
                  <a:pt x="8744" y="325"/>
                </a:lnTo>
                <a:lnTo>
                  <a:pt x="8744" y="567"/>
                </a:lnTo>
                <a:close/>
                <a:moveTo>
                  <a:pt x="8645" y="588"/>
                </a:moveTo>
                <a:lnTo>
                  <a:pt x="8645" y="429"/>
                </a:lnTo>
                <a:lnTo>
                  <a:pt x="8517" y="450"/>
                </a:lnTo>
                <a:lnTo>
                  <a:pt x="8489" y="455"/>
                </a:lnTo>
                <a:lnTo>
                  <a:pt x="8465" y="465"/>
                </a:lnTo>
                <a:lnTo>
                  <a:pt x="8455" y="474"/>
                </a:lnTo>
                <a:lnTo>
                  <a:pt x="8448" y="485"/>
                </a:lnTo>
                <a:lnTo>
                  <a:pt x="8444" y="502"/>
                </a:lnTo>
                <a:lnTo>
                  <a:pt x="8441" y="522"/>
                </a:lnTo>
                <a:lnTo>
                  <a:pt x="8443" y="539"/>
                </a:lnTo>
                <a:lnTo>
                  <a:pt x="8446" y="554"/>
                </a:lnTo>
                <a:lnTo>
                  <a:pt x="8451" y="567"/>
                </a:lnTo>
                <a:lnTo>
                  <a:pt x="8459" y="577"/>
                </a:lnTo>
                <a:lnTo>
                  <a:pt x="8469" y="585"/>
                </a:lnTo>
                <a:lnTo>
                  <a:pt x="8478" y="591"/>
                </a:lnTo>
                <a:lnTo>
                  <a:pt x="8502" y="599"/>
                </a:lnTo>
                <a:lnTo>
                  <a:pt x="8526" y="602"/>
                </a:lnTo>
                <a:lnTo>
                  <a:pt x="8551" y="602"/>
                </a:lnTo>
                <a:lnTo>
                  <a:pt x="8601" y="599"/>
                </a:lnTo>
                <a:lnTo>
                  <a:pt x="8645" y="588"/>
                </a:lnTo>
                <a:close/>
                <a:moveTo>
                  <a:pt x="9546" y="426"/>
                </a:moveTo>
                <a:lnTo>
                  <a:pt x="9546" y="466"/>
                </a:lnTo>
                <a:lnTo>
                  <a:pt x="9545" y="485"/>
                </a:lnTo>
                <a:lnTo>
                  <a:pt x="9543" y="503"/>
                </a:lnTo>
                <a:lnTo>
                  <a:pt x="9538" y="536"/>
                </a:lnTo>
                <a:lnTo>
                  <a:pt x="9529" y="565"/>
                </a:lnTo>
                <a:lnTo>
                  <a:pt x="9524" y="577"/>
                </a:lnTo>
                <a:lnTo>
                  <a:pt x="9519" y="590"/>
                </a:lnTo>
                <a:lnTo>
                  <a:pt x="9504" y="612"/>
                </a:lnTo>
                <a:lnTo>
                  <a:pt x="9486" y="630"/>
                </a:lnTo>
                <a:lnTo>
                  <a:pt x="9464" y="645"/>
                </a:lnTo>
                <a:lnTo>
                  <a:pt x="9439" y="657"/>
                </a:lnTo>
                <a:lnTo>
                  <a:pt x="9424" y="662"/>
                </a:lnTo>
                <a:lnTo>
                  <a:pt x="9409" y="664"/>
                </a:lnTo>
                <a:lnTo>
                  <a:pt x="9374" y="669"/>
                </a:lnTo>
                <a:lnTo>
                  <a:pt x="9335" y="672"/>
                </a:lnTo>
                <a:lnTo>
                  <a:pt x="9287" y="669"/>
                </a:lnTo>
                <a:lnTo>
                  <a:pt x="9244" y="664"/>
                </a:lnTo>
                <a:lnTo>
                  <a:pt x="9207" y="658"/>
                </a:lnTo>
                <a:lnTo>
                  <a:pt x="9180" y="651"/>
                </a:lnTo>
                <a:lnTo>
                  <a:pt x="9165" y="645"/>
                </a:lnTo>
                <a:lnTo>
                  <a:pt x="9152" y="639"/>
                </a:lnTo>
                <a:lnTo>
                  <a:pt x="9144" y="631"/>
                </a:lnTo>
                <a:lnTo>
                  <a:pt x="9138" y="622"/>
                </a:lnTo>
                <a:lnTo>
                  <a:pt x="9132" y="602"/>
                </a:lnTo>
                <a:lnTo>
                  <a:pt x="9131" y="578"/>
                </a:lnTo>
                <a:lnTo>
                  <a:pt x="9131" y="31"/>
                </a:lnTo>
                <a:lnTo>
                  <a:pt x="9132" y="24"/>
                </a:lnTo>
                <a:lnTo>
                  <a:pt x="9134" y="19"/>
                </a:lnTo>
                <a:lnTo>
                  <a:pt x="9144" y="14"/>
                </a:lnTo>
                <a:lnTo>
                  <a:pt x="9216" y="0"/>
                </a:lnTo>
                <a:lnTo>
                  <a:pt x="9219" y="0"/>
                </a:lnTo>
                <a:lnTo>
                  <a:pt x="9224" y="2"/>
                </a:lnTo>
                <a:lnTo>
                  <a:pt x="9228" y="4"/>
                </a:lnTo>
                <a:lnTo>
                  <a:pt x="9230" y="8"/>
                </a:lnTo>
                <a:lnTo>
                  <a:pt x="9231" y="14"/>
                </a:lnTo>
                <a:lnTo>
                  <a:pt x="9231" y="159"/>
                </a:lnTo>
                <a:lnTo>
                  <a:pt x="9221" y="211"/>
                </a:lnTo>
                <a:lnTo>
                  <a:pt x="9243" y="206"/>
                </a:lnTo>
                <a:lnTo>
                  <a:pt x="9296" y="194"/>
                </a:lnTo>
                <a:lnTo>
                  <a:pt x="9326" y="189"/>
                </a:lnTo>
                <a:lnTo>
                  <a:pt x="9359" y="188"/>
                </a:lnTo>
                <a:lnTo>
                  <a:pt x="9407" y="192"/>
                </a:lnTo>
                <a:lnTo>
                  <a:pt x="9428" y="196"/>
                </a:lnTo>
                <a:lnTo>
                  <a:pt x="9447" y="202"/>
                </a:lnTo>
                <a:lnTo>
                  <a:pt x="9464" y="209"/>
                </a:lnTo>
                <a:lnTo>
                  <a:pt x="9480" y="219"/>
                </a:lnTo>
                <a:lnTo>
                  <a:pt x="9493" y="231"/>
                </a:lnTo>
                <a:lnTo>
                  <a:pt x="9505" y="243"/>
                </a:lnTo>
                <a:lnTo>
                  <a:pt x="9515" y="258"/>
                </a:lnTo>
                <a:lnTo>
                  <a:pt x="9524" y="276"/>
                </a:lnTo>
                <a:lnTo>
                  <a:pt x="9531" y="295"/>
                </a:lnTo>
                <a:lnTo>
                  <a:pt x="9538" y="318"/>
                </a:lnTo>
                <a:lnTo>
                  <a:pt x="9541" y="342"/>
                </a:lnTo>
                <a:lnTo>
                  <a:pt x="9545" y="367"/>
                </a:lnTo>
                <a:lnTo>
                  <a:pt x="9546" y="426"/>
                </a:lnTo>
                <a:close/>
                <a:moveTo>
                  <a:pt x="9446" y="429"/>
                </a:moveTo>
                <a:lnTo>
                  <a:pt x="9444" y="383"/>
                </a:lnTo>
                <a:lnTo>
                  <a:pt x="9441" y="345"/>
                </a:lnTo>
                <a:lnTo>
                  <a:pt x="9434" y="316"/>
                </a:lnTo>
                <a:lnTo>
                  <a:pt x="9429" y="304"/>
                </a:lnTo>
                <a:lnTo>
                  <a:pt x="9424" y="294"/>
                </a:lnTo>
                <a:lnTo>
                  <a:pt x="9418" y="286"/>
                </a:lnTo>
                <a:lnTo>
                  <a:pt x="9410" y="279"/>
                </a:lnTo>
                <a:lnTo>
                  <a:pt x="9391" y="269"/>
                </a:lnTo>
                <a:lnTo>
                  <a:pt x="9367" y="262"/>
                </a:lnTo>
                <a:lnTo>
                  <a:pt x="9338" y="261"/>
                </a:lnTo>
                <a:lnTo>
                  <a:pt x="9291" y="265"/>
                </a:lnTo>
                <a:lnTo>
                  <a:pt x="9249" y="274"/>
                </a:lnTo>
                <a:lnTo>
                  <a:pt x="9231" y="277"/>
                </a:lnTo>
                <a:lnTo>
                  <a:pt x="9231" y="588"/>
                </a:lnTo>
                <a:lnTo>
                  <a:pt x="9258" y="594"/>
                </a:lnTo>
                <a:lnTo>
                  <a:pt x="9273" y="596"/>
                </a:lnTo>
                <a:lnTo>
                  <a:pt x="9289" y="599"/>
                </a:lnTo>
                <a:lnTo>
                  <a:pt x="9328" y="600"/>
                </a:lnTo>
                <a:lnTo>
                  <a:pt x="9359" y="599"/>
                </a:lnTo>
                <a:lnTo>
                  <a:pt x="9384" y="592"/>
                </a:lnTo>
                <a:lnTo>
                  <a:pt x="9394" y="587"/>
                </a:lnTo>
                <a:lnTo>
                  <a:pt x="9404" y="581"/>
                </a:lnTo>
                <a:lnTo>
                  <a:pt x="9413" y="573"/>
                </a:lnTo>
                <a:lnTo>
                  <a:pt x="9419" y="565"/>
                </a:lnTo>
                <a:lnTo>
                  <a:pt x="9425" y="554"/>
                </a:lnTo>
                <a:lnTo>
                  <a:pt x="9432" y="542"/>
                </a:lnTo>
                <a:lnTo>
                  <a:pt x="9436" y="528"/>
                </a:lnTo>
                <a:lnTo>
                  <a:pt x="9439" y="512"/>
                </a:lnTo>
                <a:lnTo>
                  <a:pt x="9444" y="474"/>
                </a:lnTo>
                <a:lnTo>
                  <a:pt x="9446" y="429"/>
                </a:lnTo>
                <a:close/>
                <a:moveTo>
                  <a:pt x="10040" y="495"/>
                </a:moveTo>
                <a:lnTo>
                  <a:pt x="10040" y="520"/>
                </a:lnTo>
                <a:lnTo>
                  <a:pt x="10037" y="543"/>
                </a:lnTo>
                <a:lnTo>
                  <a:pt x="10032" y="566"/>
                </a:lnTo>
                <a:lnTo>
                  <a:pt x="10025" y="586"/>
                </a:lnTo>
                <a:lnTo>
                  <a:pt x="10015" y="605"/>
                </a:lnTo>
                <a:lnTo>
                  <a:pt x="10001" y="621"/>
                </a:lnTo>
                <a:lnTo>
                  <a:pt x="9985" y="635"/>
                </a:lnTo>
                <a:lnTo>
                  <a:pt x="9965" y="648"/>
                </a:lnTo>
                <a:lnTo>
                  <a:pt x="9941" y="658"/>
                </a:lnTo>
                <a:lnTo>
                  <a:pt x="9912" y="665"/>
                </a:lnTo>
                <a:lnTo>
                  <a:pt x="9878" y="669"/>
                </a:lnTo>
                <a:lnTo>
                  <a:pt x="9840" y="672"/>
                </a:lnTo>
                <a:lnTo>
                  <a:pt x="9790" y="669"/>
                </a:lnTo>
                <a:lnTo>
                  <a:pt x="9767" y="665"/>
                </a:lnTo>
                <a:lnTo>
                  <a:pt x="9747" y="660"/>
                </a:lnTo>
                <a:lnTo>
                  <a:pt x="9711" y="648"/>
                </a:lnTo>
                <a:lnTo>
                  <a:pt x="9696" y="639"/>
                </a:lnTo>
                <a:lnTo>
                  <a:pt x="9684" y="629"/>
                </a:lnTo>
                <a:lnTo>
                  <a:pt x="9674" y="617"/>
                </a:lnTo>
                <a:lnTo>
                  <a:pt x="9664" y="605"/>
                </a:lnTo>
                <a:lnTo>
                  <a:pt x="9656" y="591"/>
                </a:lnTo>
                <a:lnTo>
                  <a:pt x="9650" y="575"/>
                </a:lnTo>
                <a:lnTo>
                  <a:pt x="9641" y="538"/>
                </a:lnTo>
                <a:lnTo>
                  <a:pt x="9638" y="497"/>
                </a:lnTo>
                <a:lnTo>
                  <a:pt x="9638" y="218"/>
                </a:lnTo>
                <a:lnTo>
                  <a:pt x="9640" y="212"/>
                </a:lnTo>
                <a:lnTo>
                  <a:pt x="9642" y="207"/>
                </a:lnTo>
                <a:lnTo>
                  <a:pt x="9654" y="202"/>
                </a:lnTo>
                <a:lnTo>
                  <a:pt x="9724" y="188"/>
                </a:lnTo>
                <a:lnTo>
                  <a:pt x="9728" y="188"/>
                </a:lnTo>
                <a:lnTo>
                  <a:pt x="9735" y="192"/>
                </a:lnTo>
                <a:lnTo>
                  <a:pt x="9738" y="196"/>
                </a:lnTo>
                <a:lnTo>
                  <a:pt x="9739" y="202"/>
                </a:lnTo>
                <a:lnTo>
                  <a:pt x="9739" y="503"/>
                </a:lnTo>
                <a:lnTo>
                  <a:pt x="9739" y="526"/>
                </a:lnTo>
                <a:lnTo>
                  <a:pt x="9743" y="546"/>
                </a:lnTo>
                <a:lnTo>
                  <a:pt x="9751" y="563"/>
                </a:lnTo>
                <a:lnTo>
                  <a:pt x="9759" y="576"/>
                </a:lnTo>
                <a:lnTo>
                  <a:pt x="9766" y="582"/>
                </a:lnTo>
                <a:lnTo>
                  <a:pt x="9773" y="587"/>
                </a:lnTo>
                <a:lnTo>
                  <a:pt x="9791" y="595"/>
                </a:lnTo>
                <a:lnTo>
                  <a:pt x="9814" y="599"/>
                </a:lnTo>
                <a:lnTo>
                  <a:pt x="9840" y="600"/>
                </a:lnTo>
                <a:lnTo>
                  <a:pt x="9860" y="600"/>
                </a:lnTo>
                <a:lnTo>
                  <a:pt x="9879" y="596"/>
                </a:lnTo>
                <a:lnTo>
                  <a:pt x="9894" y="592"/>
                </a:lnTo>
                <a:lnTo>
                  <a:pt x="9907" y="587"/>
                </a:lnTo>
                <a:lnTo>
                  <a:pt x="9917" y="580"/>
                </a:lnTo>
                <a:lnTo>
                  <a:pt x="9924" y="571"/>
                </a:lnTo>
                <a:lnTo>
                  <a:pt x="9931" y="562"/>
                </a:lnTo>
                <a:lnTo>
                  <a:pt x="9935" y="552"/>
                </a:lnTo>
                <a:lnTo>
                  <a:pt x="9940" y="528"/>
                </a:lnTo>
                <a:lnTo>
                  <a:pt x="9941" y="502"/>
                </a:lnTo>
                <a:lnTo>
                  <a:pt x="9941" y="218"/>
                </a:lnTo>
                <a:lnTo>
                  <a:pt x="9941" y="212"/>
                </a:lnTo>
                <a:lnTo>
                  <a:pt x="9943" y="207"/>
                </a:lnTo>
                <a:lnTo>
                  <a:pt x="9955" y="202"/>
                </a:lnTo>
                <a:lnTo>
                  <a:pt x="10025" y="188"/>
                </a:lnTo>
                <a:lnTo>
                  <a:pt x="10028" y="188"/>
                </a:lnTo>
                <a:lnTo>
                  <a:pt x="10033" y="189"/>
                </a:lnTo>
                <a:lnTo>
                  <a:pt x="10038" y="192"/>
                </a:lnTo>
                <a:lnTo>
                  <a:pt x="10039" y="196"/>
                </a:lnTo>
                <a:lnTo>
                  <a:pt x="10040" y="202"/>
                </a:lnTo>
                <a:lnTo>
                  <a:pt x="10040" y="495"/>
                </a:lnTo>
                <a:close/>
                <a:moveTo>
                  <a:pt x="10494" y="524"/>
                </a:moveTo>
                <a:lnTo>
                  <a:pt x="10493" y="544"/>
                </a:lnTo>
                <a:lnTo>
                  <a:pt x="10489" y="563"/>
                </a:lnTo>
                <a:lnTo>
                  <a:pt x="10485" y="581"/>
                </a:lnTo>
                <a:lnTo>
                  <a:pt x="10479" y="596"/>
                </a:lnTo>
                <a:lnTo>
                  <a:pt x="10471" y="610"/>
                </a:lnTo>
                <a:lnTo>
                  <a:pt x="10461" y="621"/>
                </a:lnTo>
                <a:lnTo>
                  <a:pt x="10450" y="631"/>
                </a:lnTo>
                <a:lnTo>
                  <a:pt x="10437" y="640"/>
                </a:lnTo>
                <a:lnTo>
                  <a:pt x="10408" y="654"/>
                </a:lnTo>
                <a:lnTo>
                  <a:pt x="10377" y="664"/>
                </a:lnTo>
                <a:lnTo>
                  <a:pt x="10342" y="669"/>
                </a:lnTo>
                <a:lnTo>
                  <a:pt x="10304" y="672"/>
                </a:lnTo>
                <a:lnTo>
                  <a:pt x="10275" y="670"/>
                </a:lnTo>
                <a:lnTo>
                  <a:pt x="10248" y="668"/>
                </a:lnTo>
                <a:lnTo>
                  <a:pt x="10200" y="659"/>
                </a:lnTo>
                <a:lnTo>
                  <a:pt x="10164" y="650"/>
                </a:lnTo>
                <a:lnTo>
                  <a:pt x="10145" y="643"/>
                </a:lnTo>
                <a:lnTo>
                  <a:pt x="10140" y="640"/>
                </a:lnTo>
                <a:lnTo>
                  <a:pt x="10137" y="633"/>
                </a:lnTo>
                <a:lnTo>
                  <a:pt x="10137" y="628"/>
                </a:lnTo>
                <a:lnTo>
                  <a:pt x="10146" y="585"/>
                </a:lnTo>
                <a:lnTo>
                  <a:pt x="10150" y="577"/>
                </a:lnTo>
                <a:lnTo>
                  <a:pt x="10156" y="575"/>
                </a:lnTo>
                <a:lnTo>
                  <a:pt x="10159" y="575"/>
                </a:lnTo>
                <a:lnTo>
                  <a:pt x="10160" y="576"/>
                </a:lnTo>
                <a:lnTo>
                  <a:pt x="10208" y="588"/>
                </a:lnTo>
                <a:lnTo>
                  <a:pt x="10250" y="595"/>
                </a:lnTo>
                <a:lnTo>
                  <a:pt x="10297" y="599"/>
                </a:lnTo>
                <a:lnTo>
                  <a:pt x="10319" y="597"/>
                </a:lnTo>
                <a:lnTo>
                  <a:pt x="10336" y="595"/>
                </a:lnTo>
                <a:lnTo>
                  <a:pt x="10354" y="590"/>
                </a:lnTo>
                <a:lnTo>
                  <a:pt x="10368" y="583"/>
                </a:lnTo>
                <a:lnTo>
                  <a:pt x="10379" y="575"/>
                </a:lnTo>
                <a:lnTo>
                  <a:pt x="10388" y="563"/>
                </a:lnTo>
                <a:lnTo>
                  <a:pt x="10393" y="549"/>
                </a:lnTo>
                <a:lnTo>
                  <a:pt x="10394" y="533"/>
                </a:lnTo>
                <a:lnTo>
                  <a:pt x="10393" y="514"/>
                </a:lnTo>
                <a:lnTo>
                  <a:pt x="10387" y="499"/>
                </a:lnTo>
                <a:lnTo>
                  <a:pt x="10378" y="488"/>
                </a:lnTo>
                <a:lnTo>
                  <a:pt x="10365" y="481"/>
                </a:lnTo>
                <a:lnTo>
                  <a:pt x="10334" y="471"/>
                </a:lnTo>
                <a:lnTo>
                  <a:pt x="10292" y="465"/>
                </a:lnTo>
                <a:lnTo>
                  <a:pt x="10265" y="460"/>
                </a:lnTo>
                <a:lnTo>
                  <a:pt x="10232" y="452"/>
                </a:lnTo>
                <a:lnTo>
                  <a:pt x="10214" y="446"/>
                </a:lnTo>
                <a:lnTo>
                  <a:pt x="10199" y="439"/>
                </a:lnTo>
                <a:lnTo>
                  <a:pt x="10184" y="429"/>
                </a:lnTo>
                <a:lnTo>
                  <a:pt x="10170" y="415"/>
                </a:lnTo>
                <a:lnTo>
                  <a:pt x="10164" y="407"/>
                </a:lnTo>
                <a:lnTo>
                  <a:pt x="10158" y="400"/>
                </a:lnTo>
                <a:lnTo>
                  <a:pt x="10149" y="379"/>
                </a:lnTo>
                <a:lnTo>
                  <a:pt x="10144" y="355"/>
                </a:lnTo>
                <a:lnTo>
                  <a:pt x="10141" y="328"/>
                </a:lnTo>
                <a:lnTo>
                  <a:pt x="10144" y="300"/>
                </a:lnTo>
                <a:lnTo>
                  <a:pt x="10150" y="276"/>
                </a:lnTo>
                <a:lnTo>
                  <a:pt x="10159" y="256"/>
                </a:lnTo>
                <a:lnTo>
                  <a:pt x="10171" y="238"/>
                </a:lnTo>
                <a:lnTo>
                  <a:pt x="10188" y="224"/>
                </a:lnTo>
                <a:lnTo>
                  <a:pt x="10204" y="213"/>
                </a:lnTo>
                <a:lnTo>
                  <a:pt x="10223" y="204"/>
                </a:lnTo>
                <a:lnTo>
                  <a:pt x="10243" y="198"/>
                </a:lnTo>
                <a:lnTo>
                  <a:pt x="10285" y="190"/>
                </a:lnTo>
                <a:lnTo>
                  <a:pt x="10325" y="188"/>
                </a:lnTo>
                <a:lnTo>
                  <a:pt x="10377" y="190"/>
                </a:lnTo>
                <a:lnTo>
                  <a:pt x="10420" y="197"/>
                </a:lnTo>
                <a:lnTo>
                  <a:pt x="10468" y="207"/>
                </a:lnTo>
                <a:lnTo>
                  <a:pt x="10475" y="212"/>
                </a:lnTo>
                <a:lnTo>
                  <a:pt x="10478" y="218"/>
                </a:lnTo>
                <a:lnTo>
                  <a:pt x="10478" y="221"/>
                </a:lnTo>
                <a:lnTo>
                  <a:pt x="10469" y="267"/>
                </a:lnTo>
                <a:lnTo>
                  <a:pt x="10468" y="271"/>
                </a:lnTo>
                <a:lnTo>
                  <a:pt x="10466" y="274"/>
                </a:lnTo>
                <a:lnTo>
                  <a:pt x="10460" y="276"/>
                </a:lnTo>
                <a:lnTo>
                  <a:pt x="10457" y="276"/>
                </a:lnTo>
                <a:lnTo>
                  <a:pt x="10412" y="267"/>
                </a:lnTo>
                <a:lnTo>
                  <a:pt x="10376" y="262"/>
                </a:lnTo>
                <a:lnTo>
                  <a:pt x="10338" y="261"/>
                </a:lnTo>
                <a:lnTo>
                  <a:pt x="10301" y="264"/>
                </a:lnTo>
                <a:lnTo>
                  <a:pt x="10285" y="267"/>
                </a:lnTo>
                <a:lnTo>
                  <a:pt x="10270" y="272"/>
                </a:lnTo>
                <a:lnTo>
                  <a:pt x="10257" y="281"/>
                </a:lnTo>
                <a:lnTo>
                  <a:pt x="10248" y="291"/>
                </a:lnTo>
                <a:lnTo>
                  <a:pt x="10243" y="305"/>
                </a:lnTo>
                <a:lnTo>
                  <a:pt x="10241" y="321"/>
                </a:lnTo>
                <a:lnTo>
                  <a:pt x="10243" y="339"/>
                </a:lnTo>
                <a:lnTo>
                  <a:pt x="10250" y="353"/>
                </a:lnTo>
                <a:lnTo>
                  <a:pt x="10260" y="363"/>
                </a:lnTo>
                <a:lnTo>
                  <a:pt x="10272" y="371"/>
                </a:lnTo>
                <a:lnTo>
                  <a:pt x="10305" y="379"/>
                </a:lnTo>
                <a:lnTo>
                  <a:pt x="10342" y="386"/>
                </a:lnTo>
                <a:lnTo>
                  <a:pt x="10378" y="392"/>
                </a:lnTo>
                <a:lnTo>
                  <a:pt x="10413" y="401"/>
                </a:lnTo>
                <a:lnTo>
                  <a:pt x="10430" y="407"/>
                </a:lnTo>
                <a:lnTo>
                  <a:pt x="10445" y="416"/>
                </a:lnTo>
                <a:lnTo>
                  <a:pt x="10459" y="427"/>
                </a:lnTo>
                <a:lnTo>
                  <a:pt x="10470" y="440"/>
                </a:lnTo>
                <a:lnTo>
                  <a:pt x="10480" y="455"/>
                </a:lnTo>
                <a:lnTo>
                  <a:pt x="10488" y="475"/>
                </a:lnTo>
                <a:lnTo>
                  <a:pt x="10491" y="498"/>
                </a:lnTo>
                <a:lnTo>
                  <a:pt x="10494" y="524"/>
                </a:lnTo>
                <a:close/>
                <a:moveTo>
                  <a:pt x="10701" y="646"/>
                </a:moveTo>
                <a:lnTo>
                  <a:pt x="10699" y="651"/>
                </a:lnTo>
                <a:lnTo>
                  <a:pt x="10697" y="657"/>
                </a:lnTo>
                <a:lnTo>
                  <a:pt x="10693" y="659"/>
                </a:lnTo>
                <a:lnTo>
                  <a:pt x="10687" y="660"/>
                </a:lnTo>
                <a:lnTo>
                  <a:pt x="10615" y="660"/>
                </a:lnTo>
                <a:lnTo>
                  <a:pt x="10610" y="659"/>
                </a:lnTo>
                <a:lnTo>
                  <a:pt x="10605" y="657"/>
                </a:lnTo>
                <a:lnTo>
                  <a:pt x="10602" y="651"/>
                </a:lnTo>
                <a:lnTo>
                  <a:pt x="10601" y="646"/>
                </a:lnTo>
                <a:lnTo>
                  <a:pt x="10601" y="217"/>
                </a:lnTo>
                <a:lnTo>
                  <a:pt x="10602" y="212"/>
                </a:lnTo>
                <a:lnTo>
                  <a:pt x="10605" y="208"/>
                </a:lnTo>
                <a:lnTo>
                  <a:pt x="10615" y="204"/>
                </a:lnTo>
                <a:lnTo>
                  <a:pt x="10687" y="204"/>
                </a:lnTo>
                <a:lnTo>
                  <a:pt x="10697" y="208"/>
                </a:lnTo>
                <a:lnTo>
                  <a:pt x="10699" y="212"/>
                </a:lnTo>
                <a:lnTo>
                  <a:pt x="10701" y="217"/>
                </a:lnTo>
                <a:lnTo>
                  <a:pt x="10701" y="646"/>
                </a:lnTo>
                <a:close/>
                <a:moveTo>
                  <a:pt x="10701" y="115"/>
                </a:moveTo>
                <a:lnTo>
                  <a:pt x="10699" y="122"/>
                </a:lnTo>
                <a:lnTo>
                  <a:pt x="10696" y="129"/>
                </a:lnTo>
                <a:lnTo>
                  <a:pt x="10689" y="131"/>
                </a:lnTo>
                <a:lnTo>
                  <a:pt x="10682" y="133"/>
                </a:lnTo>
                <a:lnTo>
                  <a:pt x="10620" y="133"/>
                </a:lnTo>
                <a:lnTo>
                  <a:pt x="10612" y="131"/>
                </a:lnTo>
                <a:lnTo>
                  <a:pt x="10606" y="129"/>
                </a:lnTo>
                <a:lnTo>
                  <a:pt x="10602" y="122"/>
                </a:lnTo>
                <a:lnTo>
                  <a:pt x="10601" y="115"/>
                </a:lnTo>
                <a:lnTo>
                  <a:pt x="10601" y="18"/>
                </a:lnTo>
                <a:lnTo>
                  <a:pt x="10602" y="10"/>
                </a:lnTo>
                <a:lnTo>
                  <a:pt x="10606" y="5"/>
                </a:lnTo>
                <a:lnTo>
                  <a:pt x="10612" y="2"/>
                </a:lnTo>
                <a:lnTo>
                  <a:pt x="10620" y="0"/>
                </a:lnTo>
                <a:lnTo>
                  <a:pt x="10682" y="0"/>
                </a:lnTo>
                <a:lnTo>
                  <a:pt x="10689" y="2"/>
                </a:lnTo>
                <a:lnTo>
                  <a:pt x="10696" y="5"/>
                </a:lnTo>
                <a:lnTo>
                  <a:pt x="10699" y="10"/>
                </a:lnTo>
                <a:lnTo>
                  <a:pt x="10701" y="18"/>
                </a:lnTo>
                <a:lnTo>
                  <a:pt x="10701" y="115"/>
                </a:lnTo>
                <a:close/>
                <a:moveTo>
                  <a:pt x="11235" y="646"/>
                </a:moveTo>
                <a:lnTo>
                  <a:pt x="11234" y="651"/>
                </a:lnTo>
                <a:lnTo>
                  <a:pt x="11231" y="657"/>
                </a:lnTo>
                <a:lnTo>
                  <a:pt x="11227" y="659"/>
                </a:lnTo>
                <a:lnTo>
                  <a:pt x="11222" y="660"/>
                </a:lnTo>
                <a:lnTo>
                  <a:pt x="11149" y="660"/>
                </a:lnTo>
                <a:lnTo>
                  <a:pt x="11143" y="659"/>
                </a:lnTo>
                <a:lnTo>
                  <a:pt x="11139" y="657"/>
                </a:lnTo>
                <a:lnTo>
                  <a:pt x="11137" y="651"/>
                </a:lnTo>
                <a:lnTo>
                  <a:pt x="11135" y="646"/>
                </a:lnTo>
                <a:lnTo>
                  <a:pt x="11135" y="332"/>
                </a:lnTo>
                <a:lnTo>
                  <a:pt x="11134" y="313"/>
                </a:lnTo>
                <a:lnTo>
                  <a:pt x="11132" y="298"/>
                </a:lnTo>
                <a:lnTo>
                  <a:pt x="11127" y="285"/>
                </a:lnTo>
                <a:lnTo>
                  <a:pt x="11119" y="275"/>
                </a:lnTo>
                <a:lnTo>
                  <a:pt x="11109" y="269"/>
                </a:lnTo>
                <a:lnTo>
                  <a:pt x="11096" y="264"/>
                </a:lnTo>
                <a:lnTo>
                  <a:pt x="11081" y="261"/>
                </a:lnTo>
                <a:lnTo>
                  <a:pt x="11064" y="260"/>
                </a:lnTo>
                <a:lnTo>
                  <a:pt x="11016" y="262"/>
                </a:lnTo>
                <a:lnTo>
                  <a:pt x="10974" y="269"/>
                </a:lnTo>
                <a:lnTo>
                  <a:pt x="10934" y="279"/>
                </a:lnTo>
                <a:lnTo>
                  <a:pt x="10934" y="646"/>
                </a:lnTo>
                <a:lnTo>
                  <a:pt x="10932" y="651"/>
                </a:lnTo>
                <a:lnTo>
                  <a:pt x="10930" y="657"/>
                </a:lnTo>
                <a:lnTo>
                  <a:pt x="10926" y="659"/>
                </a:lnTo>
                <a:lnTo>
                  <a:pt x="10920" y="660"/>
                </a:lnTo>
                <a:lnTo>
                  <a:pt x="10848" y="660"/>
                </a:lnTo>
                <a:lnTo>
                  <a:pt x="10838" y="657"/>
                </a:lnTo>
                <a:lnTo>
                  <a:pt x="10834" y="651"/>
                </a:lnTo>
                <a:lnTo>
                  <a:pt x="10833" y="646"/>
                </a:lnTo>
                <a:lnTo>
                  <a:pt x="10833" y="274"/>
                </a:lnTo>
                <a:lnTo>
                  <a:pt x="10834" y="262"/>
                </a:lnTo>
                <a:lnTo>
                  <a:pt x="10835" y="252"/>
                </a:lnTo>
                <a:lnTo>
                  <a:pt x="10846" y="236"/>
                </a:lnTo>
                <a:lnTo>
                  <a:pt x="10853" y="230"/>
                </a:lnTo>
                <a:lnTo>
                  <a:pt x="10863" y="223"/>
                </a:lnTo>
                <a:lnTo>
                  <a:pt x="10892" y="213"/>
                </a:lnTo>
                <a:lnTo>
                  <a:pt x="10931" y="203"/>
                </a:lnTo>
                <a:lnTo>
                  <a:pt x="10978" y="196"/>
                </a:lnTo>
                <a:lnTo>
                  <a:pt x="11027" y="190"/>
                </a:lnTo>
                <a:lnTo>
                  <a:pt x="11072" y="188"/>
                </a:lnTo>
                <a:lnTo>
                  <a:pt x="11110" y="189"/>
                </a:lnTo>
                <a:lnTo>
                  <a:pt x="11143" y="194"/>
                </a:lnTo>
                <a:lnTo>
                  <a:pt x="11171" y="203"/>
                </a:lnTo>
                <a:lnTo>
                  <a:pt x="11193" y="216"/>
                </a:lnTo>
                <a:lnTo>
                  <a:pt x="11203" y="223"/>
                </a:lnTo>
                <a:lnTo>
                  <a:pt x="11212" y="233"/>
                </a:lnTo>
                <a:lnTo>
                  <a:pt x="11219" y="243"/>
                </a:lnTo>
                <a:lnTo>
                  <a:pt x="11225" y="256"/>
                </a:lnTo>
                <a:lnTo>
                  <a:pt x="11229" y="270"/>
                </a:lnTo>
                <a:lnTo>
                  <a:pt x="11232" y="285"/>
                </a:lnTo>
                <a:lnTo>
                  <a:pt x="11235" y="319"/>
                </a:lnTo>
                <a:lnTo>
                  <a:pt x="11235" y="646"/>
                </a:lnTo>
                <a:close/>
                <a:moveTo>
                  <a:pt x="11753" y="421"/>
                </a:moveTo>
                <a:lnTo>
                  <a:pt x="11753" y="441"/>
                </a:lnTo>
                <a:lnTo>
                  <a:pt x="11752" y="464"/>
                </a:lnTo>
                <a:lnTo>
                  <a:pt x="11748" y="475"/>
                </a:lnTo>
                <a:lnTo>
                  <a:pt x="11743" y="479"/>
                </a:lnTo>
                <a:lnTo>
                  <a:pt x="11736" y="480"/>
                </a:lnTo>
                <a:lnTo>
                  <a:pt x="11431" y="480"/>
                </a:lnTo>
                <a:lnTo>
                  <a:pt x="11434" y="509"/>
                </a:lnTo>
                <a:lnTo>
                  <a:pt x="11440" y="532"/>
                </a:lnTo>
                <a:lnTo>
                  <a:pt x="11450" y="552"/>
                </a:lnTo>
                <a:lnTo>
                  <a:pt x="11464" y="567"/>
                </a:lnTo>
                <a:lnTo>
                  <a:pt x="11473" y="576"/>
                </a:lnTo>
                <a:lnTo>
                  <a:pt x="11484" y="582"/>
                </a:lnTo>
                <a:lnTo>
                  <a:pt x="11510" y="592"/>
                </a:lnTo>
                <a:lnTo>
                  <a:pt x="11541" y="597"/>
                </a:lnTo>
                <a:lnTo>
                  <a:pt x="11576" y="600"/>
                </a:lnTo>
                <a:lnTo>
                  <a:pt x="11615" y="597"/>
                </a:lnTo>
                <a:lnTo>
                  <a:pt x="11648" y="592"/>
                </a:lnTo>
                <a:lnTo>
                  <a:pt x="11702" y="578"/>
                </a:lnTo>
                <a:lnTo>
                  <a:pt x="11705" y="577"/>
                </a:lnTo>
                <a:lnTo>
                  <a:pt x="11706" y="577"/>
                </a:lnTo>
                <a:lnTo>
                  <a:pt x="11714" y="580"/>
                </a:lnTo>
                <a:lnTo>
                  <a:pt x="11719" y="588"/>
                </a:lnTo>
                <a:lnTo>
                  <a:pt x="11729" y="628"/>
                </a:lnTo>
                <a:lnTo>
                  <a:pt x="11729" y="630"/>
                </a:lnTo>
                <a:lnTo>
                  <a:pt x="11730" y="631"/>
                </a:lnTo>
                <a:lnTo>
                  <a:pt x="11726" y="639"/>
                </a:lnTo>
                <a:lnTo>
                  <a:pt x="11720" y="644"/>
                </a:lnTo>
                <a:lnTo>
                  <a:pt x="11691" y="654"/>
                </a:lnTo>
                <a:lnTo>
                  <a:pt x="11655" y="663"/>
                </a:lnTo>
                <a:lnTo>
                  <a:pt x="11610" y="669"/>
                </a:lnTo>
                <a:lnTo>
                  <a:pt x="11564" y="672"/>
                </a:lnTo>
                <a:lnTo>
                  <a:pt x="11534" y="670"/>
                </a:lnTo>
                <a:lnTo>
                  <a:pt x="11505" y="668"/>
                </a:lnTo>
                <a:lnTo>
                  <a:pt x="11455" y="657"/>
                </a:lnTo>
                <a:lnTo>
                  <a:pt x="11434" y="649"/>
                </a:lnTo>
                <a:lnTo>
                  <a:pt x="11414" y="639"/>
                </a:lnTo>
                <a:lnTo>
                  <a:pt x="11397" y="628"/>
                </a:lnTo>
                <a:lnTo>
                  <a:pt x="11382" y="614"/>
                </a:lnTo>
                <a:lnTo>
                  <a:pt x="11360" y="581"/>
                </a:lnTo>
                <a:lnTo>
                  <a:pt x="11351" y="561"/>
                </a:lnTo>
                <a:lnTo>
                  <a:pt x="11343" y="539"/>
                </a:lnTo>
                <a:lnTo>
                  <a:pt x="11333" y="489"/>
                </a:lnTo>
                <a:lnTo>
                  <a:pt x="11331" y="461"/>
                </a:lnTo>
                <a:lnTo>
                  <a:pt x="11331" y="431"/>
                </a:lnTo>
                <a:lnTo>
                  <a:pt x="11332" y="393"/>
                </a:lnTo>
                <a:lnTo>
                  <a:pt x="11334" y="358"/>
                </a:lnTo>
                <a:lnTo>
                  <a:pt x="11339" y="327"/>
                </a:lnTo>
                <a:lnTo>
                  <a:pt x="11347" y="298"/>
                </a:lnTo>
                <a:lnTo>
                  <a:pt x="11358" y="272"/>
                </a:lnTo>
                <a:lnTo>
                  <a:pt x="11372" y="250"/>
                </a:lnTo>
                <a:lnTo>
                  <a:pt x="11390" y="231"/>
                </a:lnTo>
                <a:lnTo>
                  <a:pt x="11400" y="223"/>
                </a:lnTo>
                <a:lnTo>
                  <a:pt x="11411" y="216"/>
                </a:lnTo>
                <a:lnTo>
                  <a:pt x="11437" y="204"/>
                </a:lnTo>
                <a:lnTo>
                  <a:pt x="11467" y="196"/>
                </a:lnTo>
                <a:lnTo>
                  <a:pt x="11502" y="190"/>
                </a:lnTo>
                <a:lnTo>
                  <a:pt x="11542" y="188"/>
                </a:lnTo>
                <a:lnTo>
                  <a:pt x="11575" y="189"/>
                </a:lnTo>
                <a:lnTo>
                  <a:pt x="11603" y="193"/>
                </a:lnTo>
                <a:lnTo>
                  <a:pt x="11629" y="198"/>
                </a:lnTo>
                <a:lnTo>
                  <a:pt x="11652" y="206"/>
                </a:lnTo>
                <a:lnTo>
                  <a:pt x="11689" y="228"/>
                </a:lnTo>
                <a:lnTo>
                  <a:pt x="11704" y="242"/>
                </a:lnTo>
                <a:lnTo>
                  <a:pt x="11716" y="258"/>
                </a:lnTo>
                <a:lnTo>
                  <a:pt x="11726" y="274"/>
                </a:lnTo>
                <a:lnTo>
                  <a:pt x="11734" y="291"/>
                </a:lnTo>
                <a:lnTo>
                  <a:pt x="11740" y="309"/>
                </a:lnTo>
                <a:lnTo>
                  <a:pt x="11745" y="329"/>
                </a:lnTo>
                <a:lnTo>
                  <a:pt x="11750" y="373"/>
                </a:lnTo>
                <a:lnTo>
                  <a:pt x="11753" y="421"/>
                </a:lnTo>
                <a:close/>
                <a:moveTo>
                  <a:pt x="11652" y="411"/>
                </a:moveTo>
                <a:lnTo>
                  <a:pt x="11651" y="368"/>
                </a:lnTo>
                <a:lnTo>
                  <a:pt x="11643" y="328"/>
                </a:lnTo>
                <a:lnTo>
                  <a:pt x="11638" y="310"/>
                </a:lnTo>
                <a:lnTo>
                  <a:pt x="11631" y="295"/>
                </a:lnTo>
                <a:lnTo>
                  <a:pt x="11622" y="282"/>
                </a:lnTo>
                <a:lnTo>
                  <a:pt x="11610" y="274"/>
                </a:lnTo>
                <a:lnTo>
                  <a:pt x="11597" y="267"/>
                </a:lnTo>
                <a:lnTo>
                  <a:pt x="11581" y="262"/>
                </a:lnTo>
                <a:lnTo>
                  <a:pt x="11564" y="260"/>
                </a:lnTo>
                <a:lnTo>
                  <a:pt x="11542" y="258"/>
                </a:lnTo>
                <a:lnTo>
                  <a:pt x="11521" y="260"/>
                </a:lnTo>
                <a:lnTo>
                  <a:pt x="11501" y="262"/>
                </a:lnTo>
                <a:lnTo>
                  <a:pt x="11484" y="267"/>
                </a:lnTo>
                <a:lnTo>
                  <a:pt x="11472" y="274"/>
                </a:lnTo>
                <a:lnTo>
                  <a:pt x="11460" y="282"/>
                </a:lnTo>
                <a:lnTo>
                  <a:pt x="11452" y="295"/>
                </a:lnTo>
                <a:lnTo>
                  <a:pt x="11439" y="325"/>
                </a:lnTo>
                <a:lnTo>
                  <a:pt x="11435" y="347"/>
                </a:lnTo>
                <a:lnTo>
                  <a:pt x="11433" y="368"/>
                </a:lnTo>
                <a:lnTo>
                  <a:pt x="11431" y="412"/>
                </a:lnTo>
                <a:lnTo>
                  <a:pt x="11652" y="411"/>
                </a:lnTo>
                <a:close/>
                <a:moveTo>
                  <a:pt x="12190" y="524"/>
                </a:moveTo>
                <a:lnTo>
                  <a:pt x="12188" y="544"/>
                </a:lnTo>
                <a:lnTo>
                  <a:pt x="12185" y="563"/>
                </a:lnTo>
                <a:lnTo>
                  <a:pt x="12180" y="581"/>
                </a:lnTo>
                <a:lnTo>
                  <a:pt x="12174" y="596"/>
                </a:lnTo>
                <a:lnTo>
                  <a:pt x="12166" y="610"/>
                </a:lnTo>
                <a:lnTo>
                  <a:pt x="12157" y="621"/>
                </a:lnTo>
                <a:lnTo>
                  <a:pt x="12146" y="631"/>
                </a:lnTo>
                <a:lnTo>
                  <a:pt x="12133" y="640"/>
                </a:lnTo>
                <a:lnTo>
                  <a:pt x="12104" y="654"/>
                </a:lnTo>
                <a:lnTo>
                  <a:pt x="12073" y="664"/>
                </a:lnTo>
                <a:lnTo>
                  <a:pt x="12038" y="669"/>
                </a:lnTo>
                <a:lnTo>
                  <a:pt x="12000" y="672"/>
                </a:lnTo>
                <a:lnTo>
                  <a:pt x="11971" y="670"/>
                </a:lnTo>
                <a:lnTo>
                  <a:pt x="11944" y="668"/>
                </a:lnTo>
                <a:lnTo>
                  <a:pt x="11896" y="659"/>
                </a:lnTo>
                <a:lnTo>
                  <a:pt x="11860" y="650"/>
                </a:lnTo>
                <a:lnTo>
                  <a:pt x="11841" y="643"/>
                </a:lnTo>
                <a:lnTo>
                  <a:pt x="11836" y="640"/>
                </a:lnTo>
                <a:lnTo>
                  <a:pt x="11832" y="633"/>
                </a:lnTo>
                <a:lnTo>
                  <a:pt x="11832" y="628"/>
                </a:lnTo>
                <a:lnTo>
                  <a:pt x="11842" y="585"/>
                </a:lnTo>
                <a:lnTo>
                  <a:pt x="11845" y="577"/>
                </a:lnTo>
                <a:lnTo>
                  <a:pt x="11852" y="575"/>
                </a:lnTo>
                <a:lnTo>
                  <a:pt x="11854" y="575"/>
                </a:lnTo>
                <a:lnTo>
                  <a:pt x="11856" y="576"/>
                </a:lnTo>
                <a:lnTo>
                  <a:pt x="11904" y="588"/>
                </a:lnTo>
                <a:lnTo>
                  <a:pt x="11946" y="595"/>
                </a:lnTo>
                <a:lnTo>
                  <a:pt x="11993" y="599"/>
                </a:lnTo>
                <a:lnTo>
                  <a:pt x="12014" y="597"/>
                </a:lnTo>
                <a:lnTo>
                  <a:pt x="12033" y="595"/>
                </a:lnTo>
                <a:lnTo>
                  <a:pt x="12049" y="590"/>
                </a:lnTo>
                <a:lnTo>
                  <a:pt x="12064" y="583"/>
                </a:lnTo>
                <a:lnTo>
                  <a:pt x="12075" y="575"/>
                </a:lnTo>
                <a:lnTo>
                  <a:pt x="12083" y="563"/>
                </a:lnTo>
                <a:lnTo>
                  <a:pt x="12088" y="549"/>
                </a:lnTo>
                <a:lnTo>
                  <a:pt x="12091" y="533"/>
                </a:lnTo>
                <a:lnTo>
                  <a:pt x="12088" y="514"/>
                </a:lnTo>
                <a:lnTo>
                  <a:pt x="12083" y="499"/>
                </a:lnTo>
                <a:lnTo>
                  <a:pt x="12074" y="488"/>
                </a:lnTo>
                <a:lnTo>
                  <a:pt x="12062" y="481"/>
                </a:lnTo>
                <a:lnTo>
                  <a:pt x="12029" y="471"/>
                </a:lnTo>
                <a:lnTo>
                  <a:pt x="11988" y="465"/>
                </a:lnTo>
                <a:lnTo>
                  <a:pt x="11961" y="460"/>
                </a:lnTo>
                <a:lnTo>
                  <a:pt x="11928" y="452"/>
                </a:lnTo>
                <a:lnTo>
                  <a:pt x="11910" y="446"/>
                </a:lnTo>
                <a:lnTo>
                  <a:pt x="11894" y="439"/>
                </a:lnTo>
                <a:lnTo>
                  <a:pt x="11879" y="429"/>
                </a:lnTo>
                <a:lnTo>
                  <a:pt x="11865" y="415"/>
                </a:lnTo>
                <a:lnTo>
                  <a:pt x="11859" y="407"/>
                </a:lnTo>
                <a:lnTo>
                  <a:pt x="11854" y="400"/>
                </a:lnTo>
                <a:lnTo>
                  <a:pt x="11845" y="379"/>
                </a:lnTo>
                <a:lnTo>
                  <a:pt x="11840" y="355"/>
                </a:lnTo>
                <a:lnTo>
                  <a:pt x="11837" y="328"/>
                </a:lnTo>
                <a:lnTo>
                  <a:pt x="11840" y="300"/>
                </a:lnTo>
                <a:lnTo>
                  <a:pt x="11845" y="276"/>
                </a:lnTo>
                <a:lnTo>
                  <a:pt x="11855" y="256"/>
                </a:lnTo>
                <a:lnTo>
                  <a:pt x="11867" y="238"/>
                </a:lnTo>
                <a:lnTo>
                  <a:pt x="11883" y="224"/>
                </a:lnTo>
                <a:lnTo>
                  <a:pt x="11900" y="213"/>
                </a:lnTo>
                <a:lnTo>
                  <a:pt x="11919" y="204"/>
                </a:lnTo>
                <a:lnTo>
                  <a:pt x="11939" y="198"/>
                </a:lnTo>
                <a:lnTo>
                  <a:pt x="11981" y="190"/>
                </a:lnTo>
                <a:lnTo>
                  <a:pt x="12021" y="188"/>
                </a:lnTo>
                <a:lnTo>
                  <a:pt x="12073" y="190"/>
                </a:lnTo>
                <a:lnTo>
                  <a:pt x="12114" y="197"/>
                </a:lnTo>
                <a:lnTo>
                  <a:pt x="12164" y="207"/>
                </a:lnTo>
                <a:lnTo>
                  <a:pt x="12171" y="212"/>
                </a:lnTo>
                <a:lnTo>
                  <a:pt x="12172" y="218"/>
                </a:lnTo>
                <a:lnTo>
                  <a:pt x="12172" y="221"/>
                </a:lnTo>
                <a:lnTo>
                  <a:pt x="12165" y="267"/>
                </a:lnTo>
                <a:lnTo>
                  <a:pt x="12164" y="271"/>
                </a:lnTo>
                <a:lnTo>
                  <a:pt x="12161" y="274"/>
                </a:lnTo>
                <a:lnTo>
                  <a:pt x="12155" y="276"/>
                </a:lnTo>
                <a:lnTo>
                  <a:pt x="12152" y="276"/>
                </a:lnTo>
                <a:lnTo>
                  <a:pt x="12107" y="267"/>
                </a:lnTo>
                <a:lnTo>
                  <a:pt x="12072" y="262"/>
                </a:lnTo>
                <a:lnTo>
                  <a:pt x="12034" y="261"/>
                </a:lnTo>
                <a:lnTo>
                  <a:pt x="11997" y="264"/>
                </a:lnTo>
                <a:lnTo>
                  <a:pt x="11981" y="267"/>
                </a:lnTo>
                <a:lnTo>
                  <a:pt x="11966" y="272"/>
                </a:lnTo>
                <a:lnTo>
                  <a:pt x="11953" y="281"/>
                </a:lnTo>
                <a:lnTo>
                  <a:pt x="11944" y="291"/>
                </a:lnTo>
                <a:lnTo>
                  <a:pt x="11938" y="305"/>
                </a:lnTo>
                <a:lnTo>
                  <a:pt x="11936" y="321"/>
                </a:lnTo>
                <a:lnTo>
                  <a:pt x="11938" y="339"/>
                </a:lnTo>
                <a:lnTo>
                  <a:pt x="11944" y="353"/>
                </a:lnTo>
                <a:lnTo>
                  <a:pt x="11954" y="363"/>
                </a:lnTo>
                <a:lnTo>
                  <a:pt x="11968" y="371"/>
                </a:lnTo>
                <a:lnTo>
                  <a:pt x="12001" y="379"/>
                </a:lnTo>
                <a:lnTo>
                  <a:pt x="12038" y="386"/>
                </a:lnTo>
                <a:lnTo>
                  <a:pt x="12074" y="392"/>
                </a:lnTo>
                <a:lnTo>
                  <a:pt x="12109" y="401"/>
                </a:lnTo>
                <a:lnTo>
                  <a:pt x="12126" y="407"/>
                </a:lnTo>
                <a:lnTo>
                  <a:pt x="12141" y="416"/>
                </a:lnTo>
                <a:lnTo>
                  <a:pt x="12155" y="427"/>
                </a:lnTo>
                <a:lnTo>
                  <a:pt x="12166" y="440"/>
                </a:lnTo>
                <a:lnTo>
                  <a:pt x="12176" y="455"/>
                </a:lnTo>
                <a:lnTo>
                  <a:pt x="12184" y="475"/>
                </a:lnTo>
                <a:lnTo>
                  <a:pt x="12188" y="498"/>
                </a:lnTo>
                <a:lnTo>
                  <a:pt x="12190" y="5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86280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224843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71443" y="1653739"/>
            <a:ext cx="9049113" cy="2767350"/>
            <a:chOff x="2316520" y="1653739"/>
            <a:chExt cx="9049113" cy="2767350"/>
          </a:xfrm>
        </p:grpSpPr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9284896" y="1653739"/>
              <a:ext cx="2080737" cy="2088000"/>
              <a:chOff x="5735638" y="4581525"/>
              <a:chExt cx="1819275" cy="1825625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316520" y="2952652"/>
              <a:ext cx="6678612" cy="1468437"/>
            </a:xfrm>
            <a:custGeom>
              <a:avLst/>
              <a:gdLst>
                <a:gd name="T0" fmla="*/ 12539 w 12621"/>
                <a:gd name="T1" fmla="*/ 267 h 2775"/>
                <a:gd name="T2" fmla="*/ 427 w 12621"/>
                <a:gd name="T3" fmla="*/ 2534 h 2775"/>
                <a:gd name="T4" fmla="*/ 770 w 12621"/>
                <a:gd name="T5" fmla="*/ 2369 h 2775"/>
                <a:gd name="T6" fmla="*/ 1780 w 12621"/>
                <a:gd name="T7" fmla="*/ 2526 h 2775"/>
                <a:gd name="T8" fmla="*/ 1649 w 12621"/>
                <a:gd name="T9" fmla="*/ 2387 h 2775"/>
                <a:gd name="T10" fmla="*/ 2965 w 12621"/>
                <a:gd name="T11" fmla="*/ 2124 h 2775"/>
                <a:gd name="T12" fmla="*/ 3310 w 12621"/>
                <a:gd name="T13" fmla="*/ 2395 h 2775"/>
                <a:gd name="T14" fmla="*/ 4086 w 12621"/>
                <a:gd name="T15" fmla="*/ 2751 h 2775"/>
                <a:gd name="T16" fmla="*/ 4550 w 12621"/>
                <a:gd name="T17" fmla="*/ 2760 h 2775"/>
                <a:gd name="T18" fmla="*/ 5113 w 12621"/>
                <a:gd name="T19" fmla="*/ 2373 h 2775"/>
                <a:gd name="T20" fmla="*/ 5824 w 12621"/>
                <a:gd name="T21" fmla="*/ 2328 h 2775"/>
                <a:gd name="T22" fmla="*/ 6147 w 12621"/>
                <a:gd name="T23" fmla="*/ 2294 h 2775"/>
                <a:gd name="T24" fmla="*/ 6426 w 12621"/>
                <a:gd name="T25" fmla="*/ 2694 h 2775"/>
                <a:gd name="T26" fmla="*/ 6927 w 12621"/>
                <a:gd name="T27" fmla="*/ 2367 h 2775"/>
                <a:gd name="T28" fmla="*/ 8023 w 12621"/>
                <a:gd name="T29" fmla="*/ 2367 h 2775"/>
                <a:gd name="T30" fmla="*/ 8724 w 12621"/>
                <a:gd name="T31" fmla="*/ 2584 h 2775"/>
                <a:gd name="T32" fmla="*/ 8530 w 12621"/>
                <a:gd name="T33" fmla="*/ 2363 h 2775"/>
                <a:gd name="T34" fmla="*/ 9059 w 12621"/>
                <a:gd name="T35" fmla="*/ 2295 h 2775"/>
                <a:gd name="T36" fmla="*/ 29 w 12621"/>
                <a:gd name="T37" fmla="*/ 1633 h 2775"/>
                <a:gd name="T38" fmla="*/ 622 w 12621"/>
                <a:gd name="T39" fmla="*/ 1698 h 2775"/>
                <a:gd name="T40" fmla="*/ 1526 w 12621"/>
                <a:gd name="T41" fmla="*/ 1256 h 2775"/>
                <a:gd name="T42" fmla="*/ 2135 w 12621"/>
                <a:gd name="T43" fmla="*/ 1704 h 2775"/>
                <a:gd name="T44" fmla="*/ 2359 w 12621"/>
                <a:gd name="T45" fmla="*/ 1532 h 2775"/>
                <a:gd name="T46" fmla="*/ 3521 w 12621"/>
                <a:gd name="T47" fmla="*/ 1322 h 2775"/>
                <a:gd name="T48" fmla="*/ 4057 w 12621"/>
                <a:gd name="T49" fmla="*/ 1644 h 2775"/>
                <a:gd name="T50" fmla="*/ 3983 w 12621"/>
                <a:gd name="T51" fmla="*/ 1398 h 2775"/>
                <a:gd name="T52" fmla="*/ 4917 w 12621"/>
                <a:gd name="T53" fmla="*/ 1120 h 2775"/>
                <a:gd name="T54" fmla="*/ 5649 w 12621"/>
                <a:gd name="T55" fmla="*/ 1640 h 2775"/>
                <a:gd name="T56" fmla="*/ 5965 w 12621"/>
                <a:gd name="T57" fmla="*/ 1343 h 2775"/>
                <a:gd name="T58" fmla="*/ 6874 w 12621"/>
                <a:gd name="T59" fmla="*/ 1638 h 2775"/>
                <a:gd name="T60" fmla="*/ 7753 w 12621"/>
                <a:gd name="T61" fmla="*/ 1649 h 2775"/>
                <a:gd name="T62" fmla="*/ 7790 w 12621"/>
                <a:gd name="T63" fmla="*/ 1463 h 2775"/>
                <a:gd name="T64" fmla="*/ 8557 w 12621"/>
                <a:gd name="T65" fmla="*/ 1665 h 2775"/>
                <a:gd name="T66" fmla="*/ 9308 w 12621"/>
                <a:gd name="T67" fmla="*/ 1265 h 2775"/>
                <a:gd name="T68" fmla="*/ 9871 w 12621"/>
                <a:gd name="T69" fmla="*/ 1343 h 2775"/>
                <a:gd name="T70" fmla="*/ 10761 w 12621"/>
                <a:gd name="T71" fmla="*/ 1721 h 2775"/>
                <a:gd name="T72" fmla="*/ 10813 w 12621"/>
                <a:gd name="T73" fmla="*/ 1606 h 2775"/>
                <a:gd name="T74" fmla="*/ 524 w 12621"/>
                <a:gd name="T75" fmla="*/ 609 h 2775"/>
                <a:gd name="T76" fmla="*/ 364 w 12621"/>
                <a:gd name="T77" fmla="*/ 95 h 2775"/>
                <a:gd name="T78" fmla="*/ 999 w 12621"/>
                <a:gd name="T79" fmla="*/ 10 h 2775"/>
                <a:gd name="T80" fmla="*/ 2133 w 12621"/>
                <a:gd name="T81" fmla="*/ 323 h 2775"/>
                <a:gd name="T82" fmla="*/ 1773 w 12621"/>
                <a:gd name="T83" fmla="*/ 622 h 2775"/>
                <a:gd name="T84" fmla="*/ 1995 w 12621"/>
                <a:gd name="T85" fmla="*/ 437 h 2775"/>
                <a:gd name="T86" fmla="*/ 2297 w 12621"/>
                <a:gd name="T87" fmla="*/ 0 h 2775"/>
                <a:gd name="T88" fmla="*/ 3414 w 12621"/>
                <a:gd name="T89" fmla="*/ 397 h 2775"/>
                <a:gd name="T90" fmla="*/ 3024 w 12621"/>
                <a:gd name="T91" fmla="*/ 586 h 2775"/>
                <a:gd name="T92" fmla="*/ 3309 w 12621"/>
                <a:gd name="T93" fmla="*/ 410 h 2775"/>
                <a:gd name="T94" fmla="*/ 4365 w 12621"/>
                <a:gd name="T95" fmla="*/ 660 h 2775"/>
                <a:gd name="T96" fmla="*/ 4821 w 12621"/>
                <a:gd name="T97" fmla="*/ 188 h 2775"/>
                <a:gd name="T98" fmla="*/ 5362 w 12621"/>
                <a:gd name="T99" fmla="*/ 440 h 2775"/>
                <a:gd name="T100" fmla="*/ 6162 w 12621"/>
                <a:gd name="T101" fmla="*/ 646 h 2775"/>
                <a:gd name="T102" fmla="*/ 6410 w 12621"/>
                <a:gd name="T103" fmla="*/ 235 h 2775"/>
                <a:gd name="T104" fmla="*/ 7142 w 12621"/>
                <a:gd name="T105" fmla="*/ 498 h 2775"/>
                <a:gd name="T106" fmla="*/ 7965 w 12621"/>
                <a:gd name="T107" fmla="*/ 621 h 2775"/>
                <a:gd name="T108" fmla="*/ 7752 w 12621"/>
                <a:gd name="T109" fmla="*/ 291 h 2775"/>
                <a:gd name="T110" fmla="*/ 8403 w 12621"/>
                <a:gd name="T111" fmla="*/ 209 h 2775"/>
                <a:gd name="T112" fmla="*/ 9326 w 12621"/>
                <a:gd name="T113" fmla="*/ 189 h 2775"/>
                <a:gd name="T114" fmla="*/ 9724 w 12621"/>
                <a:gd name="T115" fmla="*/ 188 h 2775"/>
                <a:gd name="T116" fmla="*/ 10365 w 12621"/>
                <a:gd name="T117" fmla="*/ 481 h 2775"/>
                <a:gd name="T118" fmla="*/ 10697 w 12621"/>
                <a:gd name="T119" fmla="*/ 208 h 2775"/>
                <a:gd name="T120" fmla="*/ 11232 w 12621"/>
                <a:gd name="T121" fmla="*/ 285 h 2775"/>
                <a:gd name="T122" fmla="*/ 11643 w 12621"/>
                <a:gd name="T123" fmla="*/ 328 h 2775"/>
                <a:gd name="T124" fmla="*/ 11855 w 12621"/>
                <a:gd name="T125" fmla="*/ 256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21" h="2775">
                  <a:moveTo>
                    <a:pt x="12621" y="524"/>
                  </a:moveTo>
                  <a:lnTo>
                    <a:pt x="12618" y="544"/>
                  </a:lnTo>
                  <a:lnTo>
                    <a:pt x="12616" y="563"/>
                  </a:lnTo>
                  <a:lnTo>
                    <a:pt x="12611" y="581"/>
                  </a:lnTo>
                  <a:lnTo>
                    <a:pt x="12606" y="596"/>
                  </a:lnTo>
                  <a:lnTo>
                    <a:pt x="12597" y="610"/>
                  </a:lnTo>
                  <a:lnTo>
                    <a:pt x="12588" y="621"/>
                  </a:lnTo>
                  <a:lnTo>
                    <a:pt x="12577" y="631"/>
                  </a:lnTo>
                  <a:lnTo>
                    <a:pt x="12564" y="640"/>
                  </a:lnTo>
                  <a:lnTo>
                    <a:pt x="12535" y="654"/>
                  </a:lnTo>
                  <a:lnTo>
                    <a:pt x="12504" y="664"/>
                  </a:lnTo>
                  <a:lnTo>
                    <a:pt x="12469" y="669"/>
                  </a:lnTo>
                  <a:lnTo>
                    <a:pt x="12431" y="672"/>
                  </a:lnTo>
                  <a:lnTo>
                    <a:pt x="12402" y="670"/>
                  </a:lnTo>
                  <a:lnTo>
                    <a:pt x="12375" y="668"/>
                  </a:lnTo>
                  <a:lnTo>
                    <a:pt x="12327" y="659"/>
                  </a:lnTo>
                  <a:lnTo>
                    <a:pt x="12291" y="650"/>
                  </a:lnTo>
                  <a:lnTo>
                    <a:pt x="12272" y="643"/>
                  </a:lnTo>
                  <a:lnTo>
                    <a:pt x="12267" y="640"/>
                  </a:lnTo>
                  <a:lnTo>
                    <a:pt x="12263" y="633"/>
                  </a:lnTo>
                  <a:lnTo>
                    <a:pt x="12263" y="628"/>
                  </a:lnTo>
                  <a:lnTo>
                    <a:pt x="12273" y="585"/>
                  </a:lnTo>
                  <a:lnTo>
                    <a:pt x="12277" y="577"/>
                  </a:lnTo>
                  <a:lnTo>
                    <a:pt x="12283" y="575"/>
                  </a:lnTo>
                  <a:lnTo>
                    <a:pt x="12285" y="575"/>
                  </a:lnTo>
                  <a:lnTo>
                    <a:pt x="12287" y="576"/>
                  </a:lnTo>
                  <a:lnTo>
                    <a:pt x="12335" y="588"/>
                  </a:lnTo>
                  <a:lnTo>
                    <a:pt x="12377" y="595"/>
                  </a:lnTo>
                  <a:lnTo>
                    <a:pt x="12424" y="599"/>
                  </a:lnTo>
                  <a:lnTo>
                    <a:pt x="12445" y="597"/>
                  </a:lnTo>
                  <a:lnTo>
                    <a:pt x="12463" y="595"/>
                  </a:lnTo>
                  <a:lnTo>
                    <a:pt x="12480" y="590"/>
                  </a:lnTo>
                  <a:lnTo>
                    <a:pt x="12495" y="583"/>
                  </a:lnTo>
                  <a:lnTo>
                    <a:pt x="12506" y="575"/>
                  </a:lnTo>
                  <a:lnTo>
                    <a:pt x="12514" y="563"/>
                  </a:lnTo>
                  <a:lnTo>
                    <a:pt x="12519" y="549"/>
                  </a:lnTo>
                  <a:lnTo>
                    <a:pt x="12521" y="533"/>
                  </a:lnTo>
                  <a:lnTo>
                    <a:pt x="12519" y="514"/>
                  </a:lnTo>
                  <a:lnTo>
                    <a:pt x="12514" y="499"/>
                  </a:lnTo>
                  <a:lnTo>
                    <a:pt x="12505" y="488"/>
                  </a:lnTo>
                  <a:lnTo>
                    <a:pt x="12492" y="481"/>
                  </a:lnTo>
                  <a:lnTo>
                    <a:pt x="12461" y="471"/>
                  </a:lnTo>
                  <a:lnTo>
                    <a:pt x="12419" y="465"/>
                  </a:lnTo>
                  <a:lnTo>
                    <a:pt x="12392" y="460"/>
                  </a:lnTo>
                  <a:lnTo>
                    <a:pt x="12359" y="452"/>
                  </a:lnTo>
                  <a:lnTo>
                    <a:pt x="12341" y="446"/>
                  </a:lnTo>
                  <a:lnTo>
                    <a:pt x="12325" y="439"/>
                  </a:lnTo>
                  <a:lnTo>
                    <a:pt x="12310" y="429"/>
                  </a:lnTo>
                  <a:lnTo>
                    <a:pt x="12296" y="415"/>
                  </a:lnTo>
                  <a:lnTo>
                    <a:pt x="12290" y="407"/>
                  </a:lnTo>
                  <a:lnTo>
                    <a:pt x="12285" y="400"/>
                  </a:lnTo>
                  <a:lnTo>
                    <a:pt x="12276" y="379"/>
                  </a:lnTo>
                  <a:lnTo>
                    <a:pt x="12271" y="355"/>
                  </a:lnTo>
                  <a:lnTo>
                    <a:pt x="12268" y="328"/>
                  </a:lnTo>
                  <a:lnTo>
                    <a:pt x="12271" y="300"/>
                  </a:lnTo>
                  <a:lnTo>
                    <a:pt x="12276" y="276"/>
                  </a:lnTo>
                  <a:lnTo>
                    <a:pt x="12286" y="256"/>
                  </a:lnTo>
                  <a:lnTo>
                    <a:pt x="12298" y="238"/>
                  </a:lnTo>
                  <a:lnTo>
                    <a:pt x="12314" y="224"/>
                  </a:lnTo>
                  <a:lnTo>
                    <a:pt x="12331" y="213"/>
                  </a:lnTo>
                  <a:lnTo>
                    <a:pt x="12350" y="204"/>
                  </a:lnTo>
                  <a:lnTo>
                    <a:pt x="12370" y="198"/>
                  </a:lnTo>
                  <a:lnTo>
                    <a:pt x="12412" y="190"/>
                  </a:lnTo>
                  <a:lnTo>
                    <a:pt x="12452" y="188"/>
                  </a:lnTo>
                  <a:lnTo>
                    <a:pt x="12504" y="190"/>
                  </a:lnTo>
                  <a:lnTo>
                    <a:pt x="12545" y="197"/>
                  </a:lnTo>
                  <a:lnTo>
                    <a:pt x="12595" y="207"/>
                  </a:lnTo>
                  <a:lnTo>
                    <a:pt x="12602" y="212"/>
                  </a:lnTo>
                  <a:lnTo>
                    <a:pt x="12603" y="218"/>
                  </a:lnTo>
                  <a:lnTo>
                    <a:pt x="12603" y="221"/>
                  </a:lnTo>
                  <a:lnTo>
                    <a:pt x="12596" y="267"/>
                  </a:lnTo>
                  <a:lnTo>
                    <a:pt x="12595" y="271"/>
                  </a:lnTo>
                  <a:lnTo>
                    <a:pt x="12592" y="274"/>
                  </a:lnTo>
                  <a:lnTo>
                    <a:pt x="12586" y="276"/>
                  </a:lnTo>
                  <a:lnTo>
                    <a:pt x="12583" y="276"/>
                  </a:lnTo>
                  <a:lnTo>
                    <a:pt x="12539" y="267"/>
                  </a:lnTo>
                  <a:lnTo>
                    <a:pt x="12503" y="262"/>
                  </a:lnTo>
                  <a:lnTo>
                    <a:pt x="12465" y="261"/>
                  </a:lnTo>
                  <a:lnTo>
                    <a:pt x="12428" y="264"/>
                  </a:lnTo>
                  <a:lnTo>
                    <a:pt x="12412" y="267"/>
                  </a:lnTo>
                  <a:lnTo>
                    <a:pt x="12397" y="272"/>
                  </a:lnTo>
                  <a:lnTo>
                    <a:pt x="12384" y="281"/>
                  </a:lnTo>
                  <a:lnTo>
                    <a:pt x="12375" y="291"/>
                  </a:lnTo>
                  <a:lnTo>
                    <a:pt x="12369" y="305"/>
                  </a:lnTo>
                  <a:lnTo>
                    <a:pt x="12366" y="321"/>
                  </a:lnTo>
                  <a:lnTo>
                    <a:pt x="12370" y="339"/>
                  </a:lnTo>
                  <a:lnTo>
                    <a:pt x="12375" y="353"/>
                  </a:lnTo>
                  <a:lnTo>
                    <a:pt x="12385" y="363"/>
                  </a:lnTo>
                  <a:lnTo>
                    <a:pt x="12399" y="371"/>
                  </a:lnTo>
                  <a:lnTo>
                    <a:pt x="12432" y="379"/>
                  </a:lnTo>
                  <a:lnTo>
                    <a:pt x="12469" y="386"/>
                  </a:lnTo>
                  <a:lnTo>
                    <a:pt x="12505" y="392"/>
                  </a:lnTo>
                  <a:lnTo>
                    <a:pt x="12540" y="401"/>
                  </a:lnTo>
                  <a:lnTo>
                    <a:pt x="12557" y="407"/>
                  </a:lnTo>
                  <a:lnTo>
                    <a:pt x="12572" y="416"/>
                  </a:lnTo>
                  <a:lnTo>
                    <a:pt x="12586" y="427"/>
                  </a:lnTo>
                  <a:lnTo>
                    <a:pt x="12597" y="440"/>
                  </a:lnTo>
                  <a:lnTo>
                    <a:pt x="12607" y="455"/>
                  </a:lnTo>
                  <a:lnTo>
                    <a:pt x="12615" y="475"/>
                  </a:lnTo>
                  <a:lnTo>
                    <a:pt x="12618" y="498"/>
                  </a:lnTo>
                  <a:lnTo>
                    <a:pt x="12621" y="524"/>
                  </a:lnTo>
                  <a:close/>
                  <a:moveTo>
                    <a:pt x="427" y="2534"/>
                  </a:moveTo>
                  <a:lnTo>
                    <a:pt x="427" y="2567"/>
                  </a:lnTo>
                  <a:lnTo>
                    <a:pt x="425" y="2599"/>
                  </a:lnTo>
                  <a:lnTo>
                    <a:pt x="421" y="2628"/>
                  </a:lnTo>
                  <a:lnTo>
                    <a:pt x="415" y="2655"/>
                  </a:lnTo>
                  <a:lnTo>
                    <a:pt x="404" y="2682"/>
                  </a:lnTo>
                  <a:lnTo>
                    <a:pt x="392" y="2704"/>
                  </a:lnTo>
                  <a:lnTo>
                    <a:pt x="384" y="2715"/>
                  </a:lnTo>
                  <a:lnTo>
                    <a:pt x="376" y="2725"/>
                  </a:lnTo>
                  <a:lnTo>
                    <a:pt x="354" y="2742"/>
                  </a:lnTo>
                  <a:lnTo>
                    <a:pt x="328" y="2756"/>
                  </a:lnTo>
                  <a:lnTo>
                    <a:pt x="296" y="2766"/>
                  </a:lnTo>
                  <a:lnTo>
                    <a:pt x="258" y="2772"/>
                  </a:lnTo>
                  <a:lnTo>
                    <a:pt x="214" y="2775"/>
                  </a:lnTo>
                  <a:lnTo>
                    <a:pt x="170" y="2772"/>
                  </a:lnTo>
                  <a:lnTo>
                    <a:pt x="132" y="2766"/>
                  </a:lnTo>
                  <a:lnTo>
                    <a:pt x="100" y="2756"/>
                  </a:lnTo>
                  <a:lnTo>
                    <a:pt x="74" y="2742"/>
                  </a:lnTo>
                  <a:lnTo>
                    <a:pt x="53" y="2725"/>
                  </a:lnTo>
                  <a:lnTo>
                    <a:pt x="35" y="2704"/>
                  </a:lnTo>
                  <a:lnTo>
                    <a:pt x="29" y="2693"/>
                  </a:lnTo>
                  <a:lnTo>
                    <a:pt x="23" y="2682"/>
                  </a:lnTo>
                  <a:lnTo>
                    <a:pt x="14" y="2655"/>
                  </a:lnTo>
                  <a:lnTo>
                    <a:pt x="8" y="2628"/>
                  </a:lnTo>
                  <a:lnTo>
                    <a:pt x="5" y="2613"/>
                  </a:lnTo>
                  <a:lnTo>
                    <a:pt x="3" y="2599"/>
                  </a:lnTo>
                  <a:lnTo>
                    <a:pt x="0" y="2567"/>
                  </a:lnTo>
                  <a:lnTo>
                    <a:pt x="0" y="2534"/>
                  </a:lnTo>
                  <a:lnTo>
                    <a:pt x="0" y="2500"/>
                  </a:lnTo>
                  <a:lnTo>
                    <a:pt x="3" y="2469"/>
                  </a:lnTo>
                  <a:lnTo>
                    <a:pt x="14" y="2411"/>
                  </a:lnTo>
                  <a:lnTo>
                    <a:pt x="23" y="2386"/>
                  </a:lnTo>
                  <a:lnTo>
                    <a:pt x="35" y="2363"/>
                  </a:lnTo>
                  <a:lnTo>
                    <a:pt x="53" y="2343"/>
                  </a:lnTo>
                  <a:lnTo>
                    <a:pt x="74" y="2325"/>
                  </a:lnTo>
                  <a:lnTo>
                    <a:pt x="100" y="2310"/>
                  </a:lnTo>
                  <a:lnTo>
                    <a:pt x="132" y="2300"/>
                  </a:lnTo>
                  <a:lnTo>
                    <a:pt x="170" y="2294"/>
                  </a:lnTo>
                  <a:lnTo>
                    <a:pt x="214" y="2293"/>
                  </a:lnTo>
                  <a:lnTo>
                    <a:pt x="258" y="2294"/>
                  </a:lnTo>
                  <a:lnTo>
                    <a:pt x="296" y="2300"/>
                  </a:lnTo>
                  <a:lnTo>
                    <a:pt x="328" y="2310"/>
                  </a:lnTo>
                  <a:lnTo>
                    <a:pt x="354" y="2325"/>
                  </a:lnTo>
                  <a:lnTo>
                    <a:pt x="376" y="2343"/>
                  </a:lnTo>
                  <a:lnTo>
                    <a:pt x="392" y="2363"/>
                  </a:lnTo>
                  <a:lnTo>
                    <a:pt x="404" y="2386"/>
                  </a:lnTo>
                  <a:lnTo>
                    <a:pt x="415" y="2411"/>
                  </a:lnTo>
                  <a:lnTo>
                    <a:pt x="421" y="2440"/>
                  </a:lnTo>
                  <a:lnTo>
                    <a:pt x="425" y="2469"/>
                  </a:lnTo>
                  <a:lnTo>
                    <a:pt x="427" y="2500"/>
                  </a:lnTo>
                  <a:lnTo>
                    <a:pt x="427" y="2534"/>
                  </a:lnTo>
                  <a:close/>
                  <a:moveTo>
                    <a:pt x="325" y="2534"/>
                  </a:moveTo>
                  <a:lnTo>
                    <a:pt x="324" y="2484"/>
                  </a:lnTo>
                  <a:lnTo>
                    <a:pt x="320" y="2442"/>
                  </a:lnTo>
                  <a:lnTo>
                    <a:pt x="315" y="2424"/>
                  </a:lnTo>
                  <a:lnTo>
                    <a:pt x="309" y="2408"/>
                  </a:lnTo>
                  <a:lnTo>
                    <a:pt x="301" y="2395"/>
                  </a:lnTo>
                  <a:lnTo>
                    <a:pt x="290" y="2385"/>
                  </a:lnTo>
                  <a:lnTo>
                    <a:pt x="276" y="2376"/>
                  </a:lnTo>
                  <a:lnTo>
                    <a:pt x="260" y="2369"/>
                  </a:lnTo>
                  <a:lnTo>
                    <a:pt x="238" y="2366"/>
                  </a:lnTo>
                  <a:lnTo>
                    <a:pt x="214" y="2364"/>
                  </a:lnTo>
                  <a:lnTo>
                    <a:pt x="189" y="2366"/>
                  </a:lnTo>
                  <a:lnTo>
                    <a:pt x="169" y="2369"/>
                  </a:lnTo>
                  <a:lnTo>
                    <a:pt x="151" y="2376"/>
                  </a:lnTo>
                  <a:lnTo>
                    <a:pt x="137" y="2385"/>
                  </a:lnTo>
                  <a:lnTo>
                    <a:pt x="127" y="2395"/>
                  </a:lnTo>
                  <a:lnTo>
                    <a:pt x="118" y="2408"/>
                  </a:lnTo>
                  <a:lnTo>
                    <a:pt x="112" y="2424"/>
                  </a:lnTo>
                  <a:lnTo>
                    <a:pt x="107" y="2442"/>
                  </a:lnTo>
                  <a:lnTo>
                    <a:pt x="105" y="2461"/>
                  </a:lnTo>
                  <a:lnTo>
                    <a:pt x="103" y="2484"/>
                  </a:lnTo>
                  <a:lnTo>
                    <a:pt x="102" y="2534"/>
                  </a:lnTo>
                  <a:lnTo>
                    <a:pt x="103" y="2584"/>
                  </a:lnTo>
                  <a:lnTo>
                    <a:pt x="107" y="2625"/>
                  </a:lnTo>
                  <a:lnTo>
                    <a:pt x="112" y="2643"/>
                  </a:lnTo>
                  <a:lnTo>
                    <a:pt x="118" y="2659"/>
                  </a:lnTo>
                  <a:lnTo>
                    <a:pt x="127" y="2672"/>
                  </a:lnTo>
                  <a:lnTo>
                    <a:pt x="137" y="2683"/>
                  </a:lnTo>
                  <a:lnTo>
                    <a:pt x="151" y="2692"/>
                  </a:lnTo>
                  <a:lnTo>
                    <a:pt x="169" y="2698"/>
                  </a:lnTo>
                  <a:lnTo>
                    <a:pt x="189" y="2702"/>
                  </a:lnTo>
                  <a:lnTo>
                    <a:pt x="214" y="2703"/>
                  </a:lnTo>
                  <a:lnTo>
                    <a:pt x="238" y="2702"/>
                  </a:lnTo>
                  <a:lnTo>
                    <a:pt x="260" y="2698"/>
                  </a:lnTo>
                  <a:lnTo>
                    <a:pt x="276" y="2692"/>
                  </a:lnTo>
                  <a:lnTo>
                    <a:pt x="290" y="2683"/>
                  </a:lnTo>
                  <a:lnTo>
                    <a:pt x="301" y="2672"/>
                  </a:lnTo>
                  <a:lnTo>
                    <a:pt x="309" y="2659"/>
                  </a:lnTo>
                  <a:lnTo>
                    <a:pt x="315" y="2643"/>
                  </a:lnTo>
                  <a:lnTo>
                    <a:pt x="320" y="2625"/>
                  </a:lnTo>
                  <a:lnTo>
                    <a:pt x="323" y="2605"/>
                  </a:lnTo>
                  <a:lnTo>
                    <a:pt x="324" y="2584"/>
                  </a:lnTo>
                  <a:lnTo>
                    <a:pt x="325" y="2534"/>
                  </a:lnTo>
                  <a:close/>
                  <a:moveTo>
                    <a:pt x="783" y="2741"/>
                  </a:moveTo>
                  <a:lnTo>
                    <a:pt x="784" y="2745"/>
                  </a:lnTo>
                  <a:lnTo>
                    <a:pt x="781" y="2751"/>
                  </a:lnTo>
                  <a:lnTo>
                    <a:pt x="774" y="2756"/>
                  </a:lnTo>
                  <a:lnTo>
                    <a:pt x="735" y="2766"/>
                  </a:lnTo>
                  <a:lnTo>
                    <a:pt x="703" y="2770"/>
                  </a:lnTo>
                  <a:lnTo>
                    <a:pt x="665" y="2772"/>
                  </a:lnTo>
                  <a:lnTo>
                    <a:pt x="633" y="2771"/>
                  </a:lnTo>
                  <a:lnTo>
                    <a:pt x="604" y="2765"/>
                  </a:lnTo>
                  <a:lnTo>
                    <a:pt x="580" y="2755"/>
                  </a:lnTo>
                  <a:lnTo>
                    <a:pt x="559" y="2742"/>
                  </a:lnTo>
                  <a:lnTo>
                    <a:pt x="552" y="2733"/>
                  </a:lnTo>
                  <a:lnTo>
                    <a:pt x="544" y="2723"/>
                  </a:lnTo>
                  <a:lnTo>
                    <a:pt x="538" y="2713"/>
                  </a:lnTo>
                  <a:lnTo>
                    <a:pt x="533" y="2701"/>
                  </a:lnTo>
                  <a:lnTo>
                    <a:pt x="527" y="2673"/>
                  </a:lnTo>
                  <a:lnTo>
                    <a:pt x="524" y="2641"/>
                  </a:lnTo>
                  <a:lnTo>
                    <a:pt x="524" y="2178"/>
                  </a:lnTo>
                  <a:lnTo>
                    <a:pt x="525" y="2172"/>
                  </a:lnTo>
                  <a:lnTo>
                    <a:pt x="528" y="2168"/>
                  </a:lnTo>
                  <a:lnTo>
                    <a:pt x="538" y="2163"/>
                  </a:lnTo>
                  <a:lnTo>
                    <a:pt x="610" y="2148"/>
                  </a:lnTo>
                  <a:lnTo>
                    <a:pt x="612" y="2148"/>
                  </a:lnTo>
                  <a:lnTo>
                    <a:pt x="621" y="2152"/>
                  </a:lnTo>
                  <a:lnTo>
                    <a:pt x="624" y="2157"/>
                  </a:lnTo>
                  <a:lnTo>
                    <a:pt x="624" y="2162"/>
                  </a:lnTo>
                  <a:lnTo>
                    <a:pt x="624" y="2304"/>
                  </a:lnTo>
                  <a:lnTo>
                    <a:pt x="757" y="2304"/>
                  </a:lnTo>
                  <a:lnTo>
                    <a:pt x="767" y="2306"/>
                  </a:lnTo>
                  <a:lnTo>
                    <a:pt x="770" y="2312"/>
                  </a:lnTo>
                  <a:lnTo>
                    <a:pt x="771" y="2317"/>
                  </a:lnTo>
                  <a:lnTo>
                    <a:pt x="771" y="2364"/>
                  </a:lnTo>
                  <a:lnTo>
                    <a:pt x="770" y="2369"/>
                  </a:lnTo>
                  <a:lnTo>
                    <a:pt x="767" y="2374"/>
                  </a:lnTo>
                  <a:lnTo>
                    <a:pt x="762" y="2377"/>
                  </a:lnTo>
                  <a:lnTo>
                    <a:pt x="757" y="2378"/>
                  </a:lnTo>
                  <a:lnTo>
                    <a:pt x="624" y="2378"/>
                  </a:lnTo>
                  <a:lnTo>
                    <a:pt x="624" y="2641"/>
                  </a:lnTo>
                  <a:lnTo>
                    <a:pt x="625" y="2657"/>
                  </a:lnTo>
                  <a:lnTo>
                    <a:pt x="628" y="2668"/>
                  </a:lnTo>
                  <a:lnTo>
                    <a:pt x="633" y="2678"/>
                  </a:lnTo>
                  <a:lnTo>
                    <a:pt x="640" y="2686"/>
                  </a:lnTo>
                  <a:lnTo>
                    <a:pt x="649" y="2692"/>
                  </a:lnTo>
                  <a:lnTo>
                    <a:pt x="660" y="2696"/>
                  </a:lnTo>
                  <a:lnTo>
                    <a:pt x="673" y="2698"/>
                  </a:lnTo>
                  <a:lnTo>
                    <a:pt x="689" y="2698"/>
                  </a:lnTo>
                  <a:lnTo>
                    <a:pt x="730" y="2696"/>
                  </a:lnTo>
                  <a:lnTo>
                    <a:pt x="761" y="2689"/>
                  </a:lnTo>
                  <a:lnTo>
                    <a:pt x="764" y="2689"/>
                  </a:lnTo>
                  <a:lnTo>
                    <a:pt x="770" y="2692"/>
                  </a:lnTo>
                  <a:lnTo>
                    <a:pt x="774" y="2698"/>
                  </a:lnTo>
                  <a:lnTo>
                    <a:pt x="783" y="2741"/>
                  </a:lnTo>
                  <a:close/>
                  <a:moveTo>
                    <a:pt x="1263" y="2751"/>
                  </a:moveTo>
                  <a:lnTo>
                    <a:pt x="1263" y="2756"/>
                  </a:lnTo>
                  <a:lnTo>
                    <a:pt x="1259" y="2760"/>
                  </a:lnTo>
                  <a:lnTo>
                    <a:pt x="1255" y="2762"/>
                  </a:lnTo>
                  <a:lnTo>
                    <a:pt x="1250" y="2764"/>
                  </a:lnTo>
                  <a:lnTo>
                    <a:pt x="1178" y="2764"/>
                  </a:lnTo>
                  <a:lnTo>
                    <a:pt x="1172" y="2762"/>
                  </a:lnTo>
                  <a:lnTo>
                    <a:pt x="1168" y="2760"/>
                  </a:lnTo>
                  <a:lnTo>
                    <a:pt x="1166" y="2756"/>
                  </a:lnTo>
                  <a:lnTo>
                    <a:pt x="1164" y="2751"/>
                  </a:lnTo>
                  <a:lnTo>
                    <a:pt x="1164" y="2432"/>
                  </a:lnTo>
                  <a:lnTo>
                    <a:pt x="1163" y="2415"/>
                  </a:lnTo>
                  <a:lnTo>
                    <a:pt x="1161" y="2401"/>
                  </a:lnTo>
                  <a:lnTo>
                    <a:pt x="1155" y="2388"/>
                  </a:lnTo>
                  <a:lnTo>
                    <a:pt x="1149" y="2380"/>
                  </a:lnTo>
                  <a:lnTo>
                    <a:pt x="1139" y="2372"/>
                  </a:lnTo>
                  <a:lnTo>
                    <a:pt x="1127" y="2368"/>
                  </a:lnTo>
                  <a:lnTo>
                    <a:pt x="1111" y="2364"/>
                  </a:lnTo>
                  <a:lnTo>
                    <a:pt x="1094" y="2364"/>
                  </a:lnTo>
                  <a:lnTo>
                    <a:pt x="1046" y="2367"/>
                  </a:lnTo>
                  <a:lnTo>
                    <a:pt x="1003" y="2372"/>
                  </a:lnTo>
                  <a:lnTo>
                    <a:pt x="961" y="2381"/>
                  </a:lnTo>
                  <a:lnTo>
                    <a:pt x="961" y="2751"/>
                  </a:lnTo>
                  <a:lnTo>
                    <a:pt x="960" y="2756"/>
                  </a:lnTo>
                  <a:lnTo>
                    <a:pt x="958" y="2760"/>
                  </a:lnTo>
                  <a:lnTo>
                    <a:pt x="954" y="2762"/>
                  </a:lnTo>
                  <a:lnTo>
                    <a:pt x="949" y="2764"/>
                  </a:lnTo>
                  <a:lnTo>
                    <a:pt x="876" y="2764"/>
                  </a:lnTo>
                  <a:lnTo>
                    <a:pt x="866" y="2760"/>
                  </a:lnTo>
                  <a:lnTo>
                    <a:pt x="863" y="2756"/>
                  </a:lnTo>
                  <a:lnTo>
                    <a:pt x="862" y="2751"/>
                  </a:lnTo>
                  <a:lnTo>
                    <a:pt x="862" y="2134"/>
                  </a:lnTo>
                  <a:lnTo>
                    <a:pt x="862" y="2128"/>
                  </a:lnTo>
                  <a:lnTo>
                    <a:pt x="864" y="2124"/>
                  </a:lnTo>
                  <a:lnTo>
                    <a:pt x="876" y="2119"/>
                  </a:lnTo>
                  <a:lnTo>
                    <a:pt x="946" y="2105"/>
                  </a:lnTo>
                  <a:lnTo>
                    <a:pt x="949" y="2105"/>
                  </a:lnTo>
                  <a:lnTo>
                    <a:pt x="954" y="2105"/>
                  </a:lnTo>
                  <a:lnTo>
                    <a:pt x="958" y="2107"/>
                  </a:lnTo>
                  <a:lnTo>
                    <a:pt x="960" y="2112"/>
                  </a:lnTo>
                  <a:lnTo>
                    <a:pt x="961" y="2118"/>
                  </a:lnTo>
                  <a:lnTo>
                    <a:pt x="961" y="2262"/>
                  </a:lnTo>
                  <a:lnTo>
                    <a:pt x="951" y="2315"/>
                  </a:lnTo>
                  <a:lnTo>
                    <a:pt x="1029" y="2299"/>
                  </a:lnTo>
                  <a:lnTo>
                    <a:pt x="1071" y="2294"/>
                  </a:lnTo>
                  <a:lnTo>
                    <a:pt x="1110" y="2293"/>
                  </a:lnTo>
                  <a:lnTo>
                    <a:pt x="1145" y="2294"/>
                  </a:lnTo>
                  <a:lnTo>
                    <a:pt x="1177" y="2299"/>
                  </a:lnTo>
                  <a:lnTo>
                    <a:pt x="1203" y="2306"/>
                  </a:lnTo>
                  <a:lnTo>
                    <a:pt x="1225" y="2319"/>
                  </a:lnTo>
                  <a:lnTo>
                    <a:pt x="1234" y="2327"/>
                  </a:lnTo>
                  <a:lnTo>
                    <a:pt x="1241" y="2337"/>
                  </a:lnTo>
                  <a:lnTo>
                    <a:pt x="1254" y="2358"/>
                  </a:lnTo>
                  <a:lnTo>
                    <a:pt x="1260" y="2386"/>
                  </a:lnTo>
                  <a:lnTo>
                    <a:pt x="1263" y="2419"/>
                  </a:lnTo>
                  <a:lnTo>
                    <a:pt x="1263" y="2751"/>
                  </a:lnTo>
                  <a:close/>
                  <a:moveTo>
                    <a:pt x="1780" y="2526"/>
                  </a:moveTo>
                  <a:lnTo>
                    <a:pt x="1780" y="2546"/>
                  </a:lnTo>
                  <a:lnTo>
                    <a:pt x="1779" y="2567"/>
                  </a:lnTo>
                  <a:lnTo>
                    <a:pt x="1775" y="2579"/>
                  </a:lnTo>
                  <a:lnTo>
                    <a:pt x="1770" y="2582"/>
                  </a:lnTo>
                  <a:lnTo>
                    <a:pt x="1764" y="2584"/>
                  </a:lnTo>
                  <a:lnTo>
                    <a:pt x="1459" y="2584"/>
                  </a:lnTo>
                  <a:lnTo>
                    <a:pt x="1462" y="2613"/>
                  </a:lnTo>
                  <a:lnTo>
                    <a:pt x="1468" y="2636"/>
                  </a:lnTo>
                  <a:lnTo>
                    <a:pt x="1478" y="2655"/>
                  </a:lnTo>
                  <a:lnTo>
                    <a:pt x="1492" y="2672"/>
                  </a:lnTo>
                  <a:lnTo>
                    <a:pt x="1502" y="2679"/>
                  </a:lnTo>
                  <a:lnTo>
                    <a:pt x="1512" y="2687"/>
                  </a:lnTo>
                  <a:lnTo>
                    <a:pt x="1537" y="2696"/>
                  </a:lnTo>
                  <a:lnTo>
                    <a:pt x="1569" y="2702"/>
                  </a:lnTo>
                  <a:lnTo>
                    <a:pt x="1605" y="2703"/>
                  </a:lnTo>
                  <a:lnTo>
                    <a:pt x="1643" y="2701"/>
                  </a:lnTo>
                  <a:lnTo>
                    <a:pt x="1676" y="2696"/>
                  </a:lnTo>
                  <a:lnTo>
                    <a:pt x="1730" y="2682"/>
                  </a:lnTo>
                  <a:lnTo>
                    <a:pt x="1733" y="2682"/>
                  </a:lnTo>
                  <a:lnTo>
                    <a:pt x="1735" y="2682"/>
                  </a:lnTo>
                  <a:lnTo>
                    <a:pt x="1741" y="2683"/>
                  </a:lnTo>
                  <a:lnTo>
                    <a:pt x="1746" y="2692"/>
                  </a:lnTo>
                  <a:lnTo>
                    <a:pt x="1757" y="2732"/>
                  </a:lnTo>
                  <a:lnTo>
                    <a:pt x="1758" y="2733"/>
                  </a:lnTo>
                  <a:lnTo>
                    <a:pt x="1758" y="2736"/>
                  </a:lnTo>
                  <a:lnTo>
                    <a:pt x="1755" y="2744"/>
                  </a:lnTo>
                  <a:lnTo>
                    <a:pt x="1748" y="2747"/>
                  </a:lnTo>
                  <a:lnTo>
                    <a:pt x="1719" y="2757"/>
                  </a:lnTo>
                  <a:lnTo>
                    <a:pt x="1682" y="2766"/>
                  </a:lnTo>
                  <a:lnTo>
                    <a:pt x="1639" y="2772"/>
                  </a:lnTo>
                  <a:lnTo>
                    <a:pt x="1591" y="2775"/>
                  </a:lnTo>
                  <a:lnTo>
                    <a:pt x="1561" y="2774"/>
                  </a:lnTo>
                  <a:lnTo>
                    <a:pt x="1532" y="2771"/>
                  </a:lnTo>
                  <a:lnTo>
                    <a:pt x="1483" y="2761"/>
                  </a:lnTo>
                  <a:lnTo>
                    <a:pt x="1462" y="2752"/>
                  </a:lnTo>
                  <a:lnTo>
                    <a:pt x="1443" y="2744"/>
                  </a:lnTo>
                  <a:lnTo>
                    <a:pt x="1425" y="2731"/>
                  </a:lnTo>
                  <a:lnTo>
                    <a:pt x="1411" y="2717"/>
                  </a:lnTo>
                  <a:lnTo>
                    <a:pt x="1387" y="2684"/>
                  </a:lnTo>
                  <a:lnTo>
                    <a:pt x="1379" y="2664"/>
                  </a:lnTo>
                  <a:lnTo>
                    <a:pt x="1371" y="2643"/>
                  </a:lnTo>
                  <a:lnTo>
                    <a:pt x="1361" y="2594"/>
                  </a:lnTo>
                  <a:lnTo>
                    <a:pt x="1360" y="2565"/>
                  </a:lnTo>
                  <a:lnTo>
                    <a:pt x="1358" y="2534"/>
                  </a:lnTo>
                  <a:lnTo>
                    <a:pt x="1360" y="2497"/>
                  </a:lnTo>
                  <a:lnTo>
                    <a:pt x="1362" y="2461"/>
                  </a:lnTo>
                  <a:lnTo>
                    <a:pt x="1367" y="2430"/>
                  </a:lnTo>
                  <a:lnTo>
                    <a:pt x="1376" y="2401"/>
                  </a:lnTo>
                  <a:lnTo>
                    <a:pt x="1386" y="2376"/>
                  </a:lnTo>
                  <a:lnTo>
                    <a:pt x="1400" y="2354"/>
                  </a:lnTo>
                  <a:lnTo>
                    <a:pt x="1418" y="2335"/>
                  </a:lnTo>
                  <a:lnTo>
                    <a:pt x="1428" y="2327"/>
                  </a:lnTo>
                  <a:lnTo>
                    <a:pt x="1439" y="2320"/>
                  </a:lnTo>
                  <a:lnTo>
                    <a:pt x="1465" y="2308"/>
                  </a:lnTo>
                  <a:lnTo>
                    <a:pt x="1496" y="2299"/>
                  </a:lnTo>
                  <a:lnTo>
                    <a:pt x="1531" y="2294"/>
                  </a:lnTo>
                  <a:lnTo>
                    <a:pt x="1571" y="2293"/>
                  </a:lnTo>
                  <a:lnTo>
                    <a:pt x="1603" y="2293"/>
                  </a:lnTo>
                  <a:lnTo>
                    <a:pt x="1632" y="2296"/>
                  </a:lnTo>
                  <a:lnTo>
                    <a:pt x="1657" y="2303"/>
                  </a:lnTo>
                  <a:lnTo>
                    <a:pt x="1680" y="2310"/>
                  </a:lnTo>
                  <a:lnTo>
                    <a:pt x="1717" y="2332"/>
                  </a:lnTo>
                  <a:lnTo>
                    <a:pt x="1731" y="2346"/>
                  </a:lnTo>
                  <a:lnTo>
                    <a:pt x="1744" y="2362"/>
                  </a:lnTo>
                  <a:lnTo>
                    <a:pt x="1754" y="2377"/>
                  </a:lnTo>
                  <a:lnTo>
                    <a:pt x="1762" y="2395"/>
                  </a:lnTo>
                  <a:lnTo>
                    <a:pt x="1768" y="2414"/>
                  </a:lnTo>
                  <a:lnTo>
                    <a:pt x="1773" y="2432"/>
                  </a:lnTo>
                  <a:lnTo>
                    <a:pt x="1779" y="2476"/>
                  </a:lnTo>
                  <a:lnTo>
                    <a:pt x="1780" y="2526"/>
                  </a:lnTo>
                  <a:close/>
                  <a:moveTo>
                    <a:pt x="1680" y="2514"/>
                  </a:moveTo>
                  <a:lnTo>
                    <a:pt x="1678" y="2471"/>
                  </a:lnTo>
                  <a:lnTo>
                    <a:pt x="1672" y="2431"/>
                  </a:lnTo>
                  <a:lnTo>
                    <a:pt x="1666" y="2414"/>
                  </a:lnTo>
                  <a:lnTo>
                    <a:pt x="1658" y="2398"/>
                  </a:lnTo>
                  <a:lnTo>
                    <a:pt x="1649" y="2387"/>
                  </a:lnTo>
                  <a:lnTo>
                    <a:pt x="1638" y="2378"/>
                  </a:lnTo>
                  <a:lnTo>
                    <a:pt x="1626" y="2371"/>
                  </a:lnTo>
                  <a:lnTo>
                    <a:pt x="1609" y="2367"/>
                  </a:lnTo>
                  <a:lnTo>
                    <a:pt x="1591" y="2363"/>
                  </a:lnTo>
                  <a:lnTo>
                    <a:pt x="1571" y="2363"/>
                  </a:lnTo>
                  <a:lnTo>
                    <a:pt x="1549" y="2363"/>
                  </a:lnTo>
                  <a:lnTo>
                    <a:pt x="1530" y="2367"/>
                  </a:lnTo>
                  <a:lnTo>
                    <a:pt x="1513" y="2371"/>
                  </a:lnTo>
                  <a:lnTo>
                    <a:pt x="1499" y="2378"/>
                  </a:lnTo>
                  <a:lnTo>
                    <a:pt x="1488" y="2387"/>
                  </a:lnTo>
                  <a:lnTo>
                    <a:pt x="1479" y="2398"/>
                  </a:lnTo>
                  <a:lnTo>
                    <a:pt x="1467" y="2430"/>
                  </a:lnTo>
                  <a:lnTo>
                    <a:pt x="1463" y="2450"/>
                  </a:lnTo>
                  <a:lnTo>
                    <a:pt x="1460" y="2471"/>
                  </a:lnTo>
                  <a:lnTo>
                    <a:pt x="1459" y="2516"/>
                  </a:lnTo>
                  <a:lnTo>
                    <a:pt x="1680" y="2514"/>
                  </a:lnTo>
                  <a:close/>
                  <a:moveTo>
                    <a:pt x="2127" y="2358"/>
                  </a:moveTo>
                  <a:lnTo>
                    <a:pt x="2127" y="2363"/>
                  </a:lnTo>
                  <a:lnTo>
                    <a:pt x="2125" y="2367"/>
                  </a:lnTo>
                  <a:lnTo>
                    <a:pt x="2121" y="2369"/>
                  </a:lnTo>
                  <a:lnTo>
                    <a:pt x="2114" y="2371"/>
                  </a:lnTo>
                  <a:lnTo>
                    <a:pt x="2075" y="2372"/>
                  </a:lnTo>
                  <a:lnTo>
                    <a:pt x="2040" y="2374"/>
                  </a:lnTo>
                  <a:lnTo>
                    <a:pt x="1981" y="2385"/>
                  </a:lnTo>
                  <a:lnTo>
                    <a:pt x="1981" y="2751"/>
                  </a:lnTo>
                  <a:lnTo>
                    <a:pt x="1980" y="2756"/>
                  </a:lnTo>
                  <a:lnTo>
                    <a:pt x="1977" y="2760"/>
                  </a:lnTo>
                  <a:lnTo>
                    <a:pt x="1973" y="2762"/>
                  </a:lnTo>
                  <a:lnTo>
                    <a:pt x="1967" y="2764"/>
                  </a:lnTo>
                  <a:lnTo>
                    <a:pt x="1895" y="2764"/>
                  </a:lnTo>
                  <a:lnTo>
                    <a:pt x="1886" y="2760"/>
                  </a:lnTo>
                  <a:lnTo>
                    <a:pt x="1883" y="2756"/>
                  </a:lnTo>
                  <a:lnTo>
                    <a:pt x="1881" y="2751"/>
                  </a:lnTo>
                  <a:lnTo>
                    <a:pt x="1881" y="2377"/>
                  </a:lnTo>
                  <a:lnTo>
                    <a:pt x="1884" y="2354"/>
                  </a:lnTo>
                  <a:lnTo>
                    <a:pt x="1888" y="2346"/>
                  </a:lnTo>
                  <a:lnTo>
                    <a:pt x="1894" y="2339"/>
                  </a:lnTo>
                  <a:lnTo>
                    <a:pt x="1910" y="2327"/>
                  </a:lnTo>
                  <a:lnTo>
                    <a:pt x="1934" y="2318"/>
                  </a:lnTo>
                  <a:lnTo>
                    <a:pt x="1967" y="2308"/>
                  </a:lnTo>
                  <a:lnTo>
                    <a:pt x="2005" y="2300"/>
                  </a:lnTo>
                  <a:lnTo>
                    <a:pt x="2083" y="2293"/>
                  </a:lnTo>
                  <a:lnTo>
                    <a:pt x="2097" y="2293"/>
                  </a:lnTo>
                  <a:lnTo>
                    <a:pt x="2109" y="2293"/>
                  </a:lnTo>
                  <a:lnTo>
                    <a:pt x="2117" y="2295"/>
                  </a:lnTo>
                  <a:lnTo>
                    <a:pt x="2123" y="2298"/>
                  </a:lnTo>
                  <a:lnTo>
                    <a:pt x="2126" y="2301"/>
                  </a:lnTo>
                  <a:lnTo>
                    <a:pt x="2127" y="2308"/>
                  </a:lnTo>
                  <a:lnTo>
                    <a:pt x="2127" y="2358"/>
                  </a:lnTo>
                  <a:close/>
                  <a:moveTo>
                    <a:pt x="3070" y="2751"/>
                  </a:moveTo>
                  <a:lnTo>
                    <a:pt x="3068" y="2755"/>
                  </a:lnTo>
                  <a:lnTo>
                    <a:pt x="3066" y="2760"/>
                  </a:lnTo>
                  <a:lnTo>
                    <a:pt x="3056" y="2764"/>
                  </a:lnTo>
                  <a:lnTo>
                    <a:pt x="2889" y="2764"/>
                  </a:lnTo>
                  <a:lnTo>
                    <a:pt x="2879" y="2759"/>
                  </a:lnTo>
                  <a:lnTo>
                    <a:pt x="2873" y="2750"/>
                  </a:lnTo>
                  <a:lnTo>
                    <a:pt x="2617" y="2199"/>
                  </a:lnTo>
                  <a:lnTo>
                    <a:pt x="2587" y="2199"/>
                  </a:lnTo>
                  <a:lnTo>
                    <a:pt x="2592" y="2751"/>
                  </a:lnTo>
                  <a:lnTo>
                    <a:pt x="2591" y="2755"/>
                  </a:lnTo>
                  <a:lnTo>
                    <a:pt x="2588" y="2760"/>
                  </a:lnTo>
                  <a:lnTo>
                    <a:pt x="2578" y="2764"/>
                  </a:lnTo>
                  <a:lnTo>
                    <a:pt x="2500" y="2764"/>
                  </a:lnTo>
                  <a:lnTo>
                    <a:pt x="2490" y="2760"/>
                  </a:lnTo>
                  <a:lnTo>
                    <a:pt x="2486" y="2751"/>
                  </a:lnTo>
                  <a:lnTo>
                    <a:pt x="2486" y="2130"/>
                  </a:lnTo>
                  <a:lnTo>
                    <a:pt x="2486" y="2125"/>
                  </a:lnTo>
                  <a:lnTo>
                    <a:pt x="2490" y="2120"/>
                  </a:lnTo>
                  <a:lnTo>
                    <a:pt x="2500" y="2116"/>
                  </a:lnTo>
                  <a:lnTo>
                    <a:pt x="2681" y="2116"/>
                  </a:lnTo>
                  <a:lnTo>
                    <a:pt x="2693" y="2120"/>
                  </a:lnTo>
                  <a:lnTo>
                    <a:pt x="2699" y="2130"/>
                  </a:lnTo>
                  <a:lnTo>
                    <a:pt x="2957" y="2694"/>
                  </a:lnTo>
                  <a:lnTo>
                    <a:pt x="2967" y="2694"/>
                  </a:lnTo>
                  <a:lnTo>
                    <a:pt x="2965" y="2130"/>
                  </a:lnTo>
                  <a:lnTo>
                    <a:pt x="2965" y="2124"/>
                  </a:lnTo>
                  <a:lnTo>
                    <a:pt x="2969" y="2120"/>
                  </a:lnTo>
                  <a:lnTo>
                    <a:pt x="2974" y="2118"/>
                  </a:lnTo>
                  <a:lnTo>
                    <a:pt x="2979" y="2116"/>
                  </a:lnTo>
                  <a:lnTo>
                    <a:pt x="3054" y="2116"/>
                  </a:lnTo>
                  <a:lnTo>
                    <a:pt x="3061" y="2118"/>
                  </a:lnTo>
                  <a:lnTo>
                    <a:pt x="3066" y="2120"/>
                  </a:lnTo>
                  <a:lnTo>
                    <a:pt x="3068" y="2124"/>
                  </a:lnTo>
                  <a:lnTo>
                    <a:pt x="3070" y="2130"/>
                  </a:lnTo>
                  <a:lnTo>
                    <a:pt x="3070" y="2751"/>
                  </a:lnTo>
                  <a:close/>
                  <a:moveTo>
                    <a:pt x="3611" y="2534"/>
                  </a:moveTo>
                  <a:lnTo>
                    <a:pt x="3610" y="2567"/>
                  </a:lnTo>
                  <a:lnTo>
                    <a:pt x="3608" y="2599"/>
                  </a:lnTo>
                  <a:lnTo>
                    <a:pt x="3604" y="2628"/>
                  </a:lnTo>
                  <a:lnTo>
                    <a:pt x="3598" y="2655"/>
                  </a:lnTo>
                  <a:lnTo>
                    <a:pt x="3589" y="2682"/>
                  </a:lnTo>
                  <a:lnTo>
                    <a:pt x="3576" y="2704"/>
                  </a:lnTo>
                  <a:lnTo>
                    <a:pt x="3567" y="2715"/>
                  </a:lnTo>
                  <a:lnTo>
                    <a:pt x="3558" y="2725"/>
                  </a:lnTo>
                  <a:lnTo>
                    <a:pt x="3537" y="2742"/>
                  </a:lnTo>
                  <a:lnTo>
                    <a:pt x="3512" y="2756"/>
                  </a:lnTo>
                  <a:lnTo>
                    <a:pt x="3479" y="2766"/>
                  </a:lnTo>
                  <a:lnTo>
                    <a:pt x="3441" y="2772"/>
                  </a:lnTo>
                  <a:lnTo>
                    <a:pt x="3397" y="2775"/>
                  </a:lnTo>
                  <a:lnTo>
                    <a:pt x="3354" y="2772"/>
                  </a:lnTo>
                  <a:lnTo>
                    <a:pt x="3315" y="2766"/>
                  </a:lnTo>
                  <a:lnTo>
                    <a:pt x="3284" y="2756"/>
                  </a:lnTo>
                  <a:lnTo>
                    <a:pt x="3257" y="2742"/>
                  </a:lnTo>
                  <a:lnTo>
                    <a:pt x="3237" y="2725"/>
                  </a:lnTo>
                  <a:lnTo>
                    <a:pt x="3220" y="2704"/>
                  </a:lnTo>
                  <a:lnTo>
                    <a:pt x="3212" y="2693"/>
                  </a:lnTo>
                  <a:lnTo>
                    <a:pt x="3206" y="2682"/>
                  </a:lnTo>
                  <a:lnTo>
                    <a:pt x="3197" y="2655"/>
                  </a:lnTo>
                  <a:lnTo>
                    <a:pt x="3191" y="2628"/>
                  </a:lnTo>
                  <a:lnTo>
                    <a:pt x="3188" y="2613"/>
                  </a:lnTo>
                  <a:lnTo>
                    <a:pt x="3187" y="2599"/>
                  </a:lnTo>
                  <a:lnTo>
                    <a:pt x="3184" y="2567"/>
                  </a:lnTo>
                  <a:lnTo>
                    <a:pt x="3184" y="2534"/>
                  </a:lnTo>
                  <a:lnTo>
                    <a:pt x="3184" y="2500"/>
                  </a:lnTo>
                  <a:lnTo>
                    <a:pt x="3187" y="2469"/>
                  </a:lnTo>
                  <a:lnTo>
                    <a:pt x="3197" y="2411"/>
                  </a:lnTo>
                  <a:lnTo>
                    <a:pt x="3206" y="2386"/>
                  </a:lnTo>
                  <a:lnTo>
                    <a:pt x="3220" y="2363"/>
                  </a:lnTo>
                  <a:lnTo>
                    <a:pt x="3237" y="2343"/>
                  </a:lnTo>
                  <a:lnTo>
                    <a:pt x="3257" y="2325"/>
                  </a:lnTo>
                  <a:lnTo>
                    <a:pt x="3284" y="2310"/>
                  </a:lnTo>
                  <a:lnTo>
                    <a:pt x="3315" y="2300"/>
                  </a:lnTo>
                  <a:lnTo>
                    <a:pt x="3354" y="2294"/>
                  </a:lnTo>
                  <a:lnTo>
                    <a:pt x="3397" y="2293"/>
                  </a:lnTo>
                  <a:lnTo>
                    <a:pt x="3441" y="2294"/>
                  </a:lnTo>
                  <a:lnTo>
                    <a:pt x="3479" y="2300"/>
                  </a:lnTo>
                  <a:lnTo>
                    <a:pt x="3512" y="2310"/>
                  </a:lnTo>
                  <a:lnTo>
                    <a:pt x="3537" y="2325"/>
                  </a:lnTo>
                  <a:lnTo>
                    <a:pt x="3558" y="2343"/>
                  </a:lnTo>
                  <a:lnTo>
                    <a:pt x="3576" y="2363"/>
                  </a:lnTo>
                  <a:lnTo>
                    <a:pt x="3589" y="2386"/>
                  </a:lnTo>
                  <a:lnTo>
                    <a:pt x="3598" y="2411"/>
                  </a:lnTo>
                  <a:lnTo>
                    <a:pt x="3604" y="2440"/>
                  </a:lnTo>
                  <a:lnTo>
                    <a:pt x="3608" y="2469"/>
                  </a:lnTo>
                  <a:lnTo>
                    <a:pt x="3610" y="2500"/>
                  </a:lnTo>
                  <a:lnTo>
                    <a:pt x="3611" y="2534"/>
                  </a:lnTo>
                  <a:close/>
                  <a:moveTo>
                    <a:pt x="3508" y="2534"/>
                  </a:moveTo>
                  <a:lnTo>
                    <a:pt x="3508" y="2484"/>
                  </a:lnTo>
                  <a:lnTo>
                    <a:pt x="3503" y="2442"/>
                  </a:lnTo>
                  <a:lnTo>
                    <a:pt x="3499" y="2424"/>
                  </a:lnTo>
                  <a:lnTo>
                    <a:pt x="3493" y="2408"/>
                  </a:lnTo>
                  <a:lnTo>
                    <a:pt x="3484" y="2395"/>
                  </a:lnTo>
                  <a:lnTo>
                    <a:pt x="3474" y="2385"/>
                  </a:lnTo>
                  <a:lnTo>
                    <a:pt x="3460" y="2376"/>
                  </a:lnTo>
                  <a:lnTo>
                    <a:pt x="3443" y="2369"/>
                  </a:lnTo>
                  <a:lnTo>
                    <a:pt x="3422" y="2366"/>
                  </a:lnTo>
                  <a:lnTo>
                    <a:pt x="3397" y="2364"/>
                  </a:lnTo>
                  <a:lnTo>
                    <a:pt x="3373" y="2366"/>
                  </a:lnTo>
                  <a:lnTo>
                    <a:pt x="3352" y="2369"/>
                  </a:lnTo>
                  <a:lnTo>
                    <a:pt x="3335" y="2376"/>
                  </a:lnTo>
                  <a:lnTo>
                    <a:pt x="3322" y="2385"/>
                  </a:lnTo>
                  <a:lnTo>
                    <a:pt x="3310" y="2395"/>
                  </a:lnTo>
                  <a:lnTo>
                    <a:pt x="3301" y="2408"/>
                  </a:lnTo>
                  <a:lnTo>
                    <a:pt x="3295" y="2424"/>
                  </a:lnTo>
                  <a:lnTo>
                    <a:pt x="3291" y="2442"/>
                  </a:lnTo>
                  <a:lnTo>
                    <a:pt x="3289" y="2461"/>
                  </a:lnTo>
                  <a:lnTo>
                    <a:pt x="3288" y="2484"/>
                  </a:lnTo>
                  <a:lnTo>
                    <a:pt x="3286" y="2534"/>
                  </a:lnTo>
                  <a:lnTo>
                    <a:pt x="3288" y="2584"/>
                  </a:lnTo>
                  <a:lnTo>
                    <a:pt x="3291" y="2625"/>
                  </a:lnTo>
                  <a:lnTo>
                    <a:pt x="3295" y="2643"/>
                  </a:lnTo>
                  <a:lnTo>
                    <a:pt x="3301" y="2659"/>
                  </a:lnTo>
                  <a:lnTo>
                    <a:pt x="3310" y="2672"/>
                  </a:lnTo>
                  <a:lnTo>
                    <a:pt x="3322" y="2683"/>
                  </a:lnTo>
                  <a:lnTo>
                    <a:pt x="3335" y="2692"/>
                  </a:lnTo>
                  <a:lnTo>
                    <a:pt x="3352" y="2698"/>
                  </a:lnTo>
                  <a:lnTo>
                    <a:pt x="3373" y="2702"/>
                  </a:lnTo>
                  <a:lnTo>
                    <a:pt x="3397" y="2703"/>
                  </a:lnTo>
                  <a:lnTo>
                    <a:pt x="3422" y="2702"/>
                  </a:lnTo>
                  <a:lnTo>
                    <a:pt x="3443" y="2698"/>
                  </a:lnTo>
                  <a:lnTo>
                    <a:pt x="3460" y="2692"/>
                  </a:lnTo>
                  <a:lnTo>
                    <a:pt x="3474" y="2683"/>
                  </a:lnTo>
                  <a:lnTo>
                    <a:pt x="3484" y="2672"/>
                  </a:lnTo>
                  <a:lnTo>
                    <a:pt x="3493" y="2659"/>
                  </a:lnTo>
                  <a:lnTo>
                    <a:pt x="3499" y="2643"/>
                  </a:lnTo>
                  <a:lnTo>
                    <a:pt x="3503" y="2625"/>
                  </a:lnTo>
                  <a:lnTo>
                    <a:pt x="3506" y="2605"/>
                  </a:lnTo>
                  <a:lnTo>
                    <a:pt x="3508" y="2584"/>
                  </a:lnTo>
                  <a:lnTo>
                    <a:pt x="3508" y="2534"/>
                  </a:lnTo>
                  <a:close/>
                  <a:moveTo>
                    <a:pt x="3954" y="2358"/>
                  </a:moveTo>
                  <a:lnTo>
                    <a:pt x="3954" y="2363"/>
                  </a:lnTo>
                  <a:lnTo>
                    <a:pt x="3952" y="2367"/>
                  </a:lnTo>
                  <a:lnTo>
                    <a:pt x="3948" y="2369"/>
                  </a:lnTo>
                  <a:lnTo>
                    <a:pt x="3942" y="2371"/>
                  </a:lnTo>
                  <a:lnTo>
                    <a:pt x="3902" y="2372"/>
                  </a:lnTo>
                  <a:lnTo>
                    <a:pt x="3867" y="2374"/>
                  </a:lnTo>
                  <a:lnTo>
                    <a:pt x="3808" y="2385"/>
                  </a:lnTo>
                  <a:lnTo>
                    <a:pt x="3808" y="2751"/>
                  </a:lnTo>
                  <a:lnTo>
                    <a:pt x="3807" y="2756"/>
                  </a:lnTo>
                  <a:lnTo>
                    <a:pt x="3804" y="2760"/>
                  </a:lnTo>
                  <a:lnTo>
                    <a:pt x="3800" y="2762"/>
                  </a:lnTo>
                  <a:lnTo>
                    <a:pt x="3795" y="2764"/>
                  </a:lnTo>
                  <a:lnTo>
                    <a:pt x="3722" y="2764"/>
                  </a:lnTo>
                  <a:lnTo>
                    <a:pt x="3713" y="2760"/>
                  </a:lnTo>
                  <a:lnTo>
                    <a:pt x="3710" y="2756"/>
                  </a:lnTo>
                  <a:lnTo>
                    <a:pt x="3708" y="2751"/>
                  </a:lnTo>
                  <a:lnTo>
                    <a:pt x="3708" y="2377"/>
                  </a:lnTo>
                  <a:lnTo>
                    <a:pt x="3711" y="2354"/>
                  </a:lnTo>
                  <a:lnTo>
                    <a:pt x="3715" y="2346"/>
                  </a:lnTo>
                  <a:lnTo>
                    <a:pt x="3721" y="2339"/>
                  </a:lnTo>
                  <a:lnTo>
                    <a:pt x="3737" y="2327"/>
                  </a:lnTo>
                  <a:lnTo>
                    <a:pt x="3761" y="2318"/>
                  </a:lnTo>
                  <a:lnTo>
                    <a:pt x="3794" y="2308"/>
                  </a:lnTo>
                  <a:lnTo>
                    <a:pt x="3832" y="2300"/>
                  </a:lnTo>
                  <a:lnTo>
                    <a:pt x="3910" y="2293"/>
                  </a:lnTo>
                  <a:lnTo>
                    <a:pt x="3925" y="2293"/>
                  </a:lnTo>
                  <a:lnTo>
                    <a:pt x="3937" y="2293"/>
                  </a:lnTo>
                  <a:lnTo>
                    <a:pt x="3945" y="2295"/>
                  </a:lnTo>
                  <a:lnTo>
                    <a:pt x="3950" y="2298"/>
                  </a:lnTo>
                  <a:lnTo>
                    <a:pt x="3953" y="2301"/>
                  </a:lnTo>
                  <a:lnTo>
                    <a:pt x="3954" y="2308"/>
                  </a:lnTo>
                  <a:lnTo>
                    <a:pt x="3954" y="2358"/>
                  </a:lnTo>
                  <a:close/>
                  <a:moveTo>
                    <a:pt x="4414" y="2688"/>
                  </a:moveTo>
                  <a:lnTo>
                    <a:pt x="4413" y="2708"/>
                  </a:lnTo>
                  <a:lnTo>
                    <a:pt x="4407" y="2727"/>
                  </a:lnTo>
                  <a:lnTo>
                    <a:pt x="4400" y="2736"/>
                  </a:lnTo>
                  <a:lnTo>
                    <a:pt x="4391" y="2744"/>
                  </a:lnTo>
                  <a:lnTo>
                    <a:pt x="4378" y="2751"/>
                  </a:lnTo>
                  <a:lnTo>
                    <a:pt x="4360" y="2756"/>
                  </a:lnTo>
                  <a:lnTo>
                    <a:pt x="4332" y="2764"/>
                  </a:lnTo>
                  <a:lnTo>
                    <a:pt x="4301" y="2769"/>
                  </a:lnTo>
                  <a:lnTo>
                    <a:pt x="4282" y="2771"/>
                  </a:lnTo>
                  <a:lnTo>
                    <a:pt x="4263" y="2774"/>
                  </a:lnTo>
                  <a:lnTo>
                    <a:pt x="4219" y="2775"/>
                  </a:lnTo>
                  <a:lnTo>
                    <a:pt x="4178" y="2774"/>
                  </a:lnTo>
                  <a:lnTo>
                    <a:pt x="4143" y="2769"/>
                  </a:lnTo>
                  <a:lnTo>
                    <a:pt x="4113" y="2761"/>
                  </a:lnTo>
                  <a:lnTo>
                    <a:pt x="4086" y="2751"/>
                  </a:lnTo>
                  <a:lnTo>
                    <a:pt x="4064" y="2737"/>
                  </a:lnTo>
                  <a:lnTo>
                    <a:pt x="4045" y="2720"/>
                  </a:lnTo>
                  <a:lnTo>
                    <a:pt x="4030" y="2699"/>
                  </a:lnTo>
                  <a:lnTo>
                    <a:pt x="4023" y="2687"/>
                  </a:lnTo>
                  <a:lnTo>
                    <a:pt x="4018" y="2674"/>
                  </a:lnTo>
                  <a:lnTo>
                    <a:pt x="4010" y="2645"/>
                  </a:lnTo>
                  <a:lnTo>
                    <a:pt x="4003" y="2613"/>
                  </a:lnTo>
                  <a:lnTo>
                    <a:pt x="4000" y="2576"/>
                  </a:lnTo>
                  <a:lnTo>
                    <a:pt x="4000" y="2534"/>
                  </a:lnTo>
                  <a:lnTo>
                    <a:pt x="4001" y="2478"/>
                  </a:lnTo>
                  <a:lnTo>
                    <a:pt x="4003" y="2453"/>
                  </a:lnTo>
                  <a:lnTo>
                    <a:pt x="4008" y="2429"/>
                  </a:lnTo>
                  <a:lnTo>
                    <a:pt x="4021" y="2387"/>
                  </a:lnTo>
                  <a:lnTo>
                    <a:pt x="4030" y="2369"/>
                  </a:lnTo>
                  <a:lnTo>
                    <a:pt x="4040" y="2353"/>
                  </a:lnTo>
                  <a:lnTo>
                    <a:pt x="4051" y="2339"/>
                  </a:lnTo>
                  <a:lnTo>
                    <a:pt x="4066" y="2327"/>
                  </a:lnTo>
                  <a:lnTo>
                    <a:pt x="4081" y="2317"/>
                  </a:lnTo>
                  <a:lnTo>
                    <a:pt x="4100" y="2308"/>
                  </a:lnTo>
                  <a:lnTo>
                    <a:pt x="4122" y="2300"/>
                  </a:lnTo>
                  <a:lnTo>
                    <a:pt x="4144" y="2296"/>
                  </a:lnTo>
                  <a:lnTo>
                    <a:pt x="4170" y="2293"/>
                  </a:lnTo>
                  <a:lnTo>
                    <a:pt x="4197" y="2293"/>
                  </a:lnTo>
                  <a:lnTo>
                    <a:pt x="4239" y="2294"/>
                  </a:lnTo>
                  <a:lnTo>
                    <a:pt x="4275" y="2299"/>
                  </a:lnTo>
                  <a:lnTo>
                    <a:pt x="4325" y="2309"/>
                  </a:lnTo>
                  <a:lnTo>
                    <a:pt x="4316" y="2257"/>
                  </a:lnTo>
                  <a:lnTo>
                    <a:pt x="4316" y="2134"/>
                  </a:lnTo>
                  <a:lnTo>
                    <a:pt x="4316" y="2128"/>
                  </a:lnTo>
                  <a:lnTo>
                    <a:pt x="4318" y="2124"/>
                  </a:lnTo>
                  <a:lnTo>
                    <a:pt x="4328" y="2119"/>
                  </a:lnTo>
                  <a:lnTo>
                    <a:pt x="4400" y="2105"/>
                  </a:lnTo>
                  <a:lnTo>
                    <a:pt x="4403" y="2105"/>
                  </a:lnTo>
                  <a:lnTo>
                    <a:pt x="4412" y="2107"/>
                  </a:lnTo>
                  <a:lnTo>
                    <a:pt x="4414" y="2112"/>
                  </a:lnTo>
                  <a:lnTo>
                    <a:pt x="4414" y="2118"/>
                  </a:lnTo>
                  <a:lnTo>
                    <a:pt x="4414" y="2688"/>
                  </a:lnTo>
                  <a:close/>
                  <a:moveTo>
                    <a:pt x="4316" y="2691"/>
                  </a:moveTo>
                  <a:lnTo>
                    <a:pt x="4316" y="2376"/>
                  </a:lnTo>
                  <a:lnTo>
                    <a:pt x="4286" y="2369"/>
                  </a:lnTo>
                  <a:lnTo>
                    <a:pt x="4254" y="2366"/>
                  </a:lnTo>
                  <a:lnTo>
                    <a:pt x="4218" y="2364"/>
                  </a:lnTo>
                  <a:lnTo>
                    <a:pt x="4199" y="2364"/>
                  </a:lnTo>
                  <a:lnTo>
                    <a:pt x="4181" y="2366"/>
                  </a:lnTo>
                  <a:lnTo>
                    <a:pt x="4165" y="2369"/>
                  </a:lnTo>
                  <a:lnTo>
                    <a:pt x="4151" y="2374"/>
                  </a:lnTo>
                  <a:lnTo>
                    <a:pt x="4138" y="2382"/>
                  </a:lnTo>
                  <a:lnTo>
                    <a:pt x="4128" y="2393"/>
                  </a:lnTo>
                  <a:lnTo>
                    <a:pt x="4119" y="2407"/>
                  </a:lnTo>
                  <a:lnTo>
                    <a:pt x="4113" y="2424"/>
                  </a:lnTo>
                  <a:lnTo>
                    <a:pt x="4107" y="2444"/>
                  </a:lnTo>
                  <a:lnTo>
                    <a:pt x="4103" y="2469"/>
                  </a:lnTo>
                  <a:lnTo>
                    <a:pt x="4102" y="2498"/>
                  </a:lnTo>
                  <a:lnTo>
                    <a:pt x="4100" y="2532"/>
                  </a:lnTo>
                  <a:lnTo>
                    <a:pt x="4102" y="2567"/>
                  </a:lnTo>
                  <a:lnTo>
                    <a:pt x="4104" y="2599"/>
                  </a:lnTo>
                  <a:lnTo>
                    <a:pt x="4108" y="2624"/>
                  </a:lnTo>
                  <a:lnTo>
                    <a:pt x="4114" y="2645"/>
                  </a:lnTo>
                  <a:lnTo>
                    <a:pt x="4122" y="2662"/>
                  </a:lnTo>
                  <a:lnTo>
                    <a:pt x="4131" y="2675"/>
                  </a:lnTo>
                  <a:lnTo>
                    <a:pt x="4142" y="2686"/>
                  </a:lnTo>
                  <a:lnTo>
                    <a:pt x="4154" y="2693"/>
                  </a:lnTo>
                  <a:lnTo>
                    <a:pt x="4168" y="2698"/>
                  </a:lnTo>
                  <a:lnTo>
                    <a:pt x="4183" y="2701"/>
                  </a:lnTo>
                  <a:lnTo>
                    <a:pt x="4221" y="2703"/>
                  </a:lnTo>
                  <a:lnTo>
                    <a:pt x="4257" y="2701"/>
                  </a:lnTo>
                  <a:lnTo>
                    <a:pt x="4287" y="2697"/>
                  </a:lnTo>
                  <a:lnTo>
                    <a:pt x="4316" y="2691"/>
                  </a:lnTo>
                  <a:close/>
                  <a:moveTo>
                    <a:pt x="4646" y="2751"/>
                  </a:moveTo>
                  <a:lnTo>
                    <a:pt x="4645" y="2756"/>
                  </a:lnTo>
                  <a:lnTo>
                    <a:pt x="4642" y="2760"/>
                  </a:lnTo>
                  <a:lnTo>
                    <a:pt x="4638" y="2762"/>
                  </a:lnTo>
                  <a:lnTo>
                    <a:pt x="4633" y="2764"/>
                  </a:lnTo>
                  <a:lnTo>
                    <a:pt x="4562" y="2764"/>
                  </a:lnTo>
                  <a:lnTo>
                    <a:pt x="4555" y="2762"/>
                  </a:lnTo>
                  <a:lnTo>
                    <a:pt x="4550" y="2760"/>
                  </a:lnTo>
                  <a:lnTo>
                    <a:pt x="4548" y="2756"/>
                  </a:lnTo>
                  <a:lnTo>
                    <a:pt x="4546" y="2751"/>
                  </a:lnTo>
                  <a:lnTo>
                    <a:pt x="4546" y="2320"/>
                  </a:lnTo>
                  <a:lnTo>
                    <a:pt x="4548" y="2317"/>
                  </a:lnTo>
                  <a:lnTo>
                    <a:pt x="4551" y="2312"/>
                  </a:lnTo>
                  <a:lnTo>
                    <a:pt x="4562" y="2309"/>
                  </a:lnTo>
                  <a:lnTo>
                    <a:pt x="4633" y="2309"/>
                  </a:lnTo>
                  <a:lnTo>
                    <a:pt x="4642" y="2312"/>
                  </a:lnTo>
                  <a:lnTo>
                    <a:pt x="4645" y="2317"/>
                  </a:lnTo>
                  <a:lnTo>
                    <a:pt x="4646" y="2320"/>
                  </a:lnTo>
                  <a:lnTo>
                    <a:pt x="4646" y="2751"/>
                  </a:lnTo>
                  <a:close/>
                  <a:moveTo>
                    <a:pt x="4646" y="2220"/>
                  </a:moveTo>
                  <a:lnTo>
                    <a:pt x="4645" y="2227"/>
                  </a:lnTo>
                  <a:lnTo>
                    <a:pt x="4641" y="2232"/>
                  </a:lnTo>
                  <a:lnTo>
                    <a:pt x="4636" y="2236"/>
                  </a:lnTo>
                  <a:lnTo>
                    <a:pt x="4627" y="2237"/>
                  </a:lnTo>
                  <a:lnTo>
                    <a:pt x="4565" y="2237"/>
                  </a:lnTo>
                  <a:lnTo>
                    <a:pt x="4558" y="2236"/>
                  </a:lnTo>
                  <a:lnTo>
                    <a:pt x="4551" y="2232"/>
                  </a:lnTo>
                  <a:lnTo>
                    <a:pt x="4548" y="2227"/>
                  </a:lnTo>
                  <a:lnTo>
                    <a:pt x="4546" y="2220"/>
                  </a:lnTo>
                  <a:lnTo>
                    <a:pt x="4546" y="2121"/>
                  </a:lnTo>
                  <a:lnTo>
                    <a:pt x="4548" y="2115"/>
                  </a:lnTo>
                  <a:lnTo>
                    <a:pt x="4551" y="2109"/>
                  </a:lnTo>
                  <a:lnTo>
                    <a:pt x="4558" y="2105"/>
                  </a:lnTo>
                  <a:lnTo>
                    <a:pt x="4565" y="2105"/>
                  </a:lnTo>
                  <a:lnTo>
                    <a:pt x="4627" y="2105"/>
                  </a:lnTo>
                  <a:lnTo>
                    <a:pt x="4636" y="2105"/>
                  </a:lnTo>
                  <a:lnTo>
                    <a:pt x="4641" y="2109"/>
                  </a:lnTo>
                  <a:lnTo>
                    <a:pt x="4645" y="2115"/>
                  </a:lnTo>
                  <a:lnTo>
                    <a:pt x="4646" y="2121"/>
                  </a:lnTo>
                  <a:lnTo>
                    <a:pt x="4646" y="2220"/>
                  </a:lnTo>
                  <a:close/>
                  <a:moveTo>
                    <a:pt x="5121" y="2733"/>
                  </a:moveTo>
                  <a:lnTo>
                    <a:pt x="5122" y="2738"/>
                  </a:lnTo>
                  <a:lnTo>
                    <a:pt x="5120" y="2746"/>
                  </a:lnTo>
                  <a:lnTo>
                    <a:pt x="5112" y="2750"/>
                  </a:lnTo>
                  <a:lnTo>
                    <a:pt x="5089" y="2759"/>
                  </a:lnTo>
                  <a:lnTo>
                    <a:pt x="5054" y="2766"/>
                  </a:lnTo>
                  <a:lnTo>
                    <a:pt x="5014" y="2771"/>
                  </a:lnTo>
                  <a:lnTo>
                    <a:pt x="4970" y="2774"/>
                  </a:lnTo>
                  <a:lnTo>
                    <a:pt x="4931" y="2771"/>
                  </a:lnTo>
                  <a:lnTo>
                    <a:pt x="4895" y="2766"/>
                  </a:lnTo>
                  <a:lnTo>
                    <a:pt x="4865" y="2759"/>
                  </a:lnTo>
                  <a:lnTo>
                    <a:pt x="4840" y="2747"/>
                  </a:lnTo>
                  <a:lnTo>
                    <a:pt x="4829" y="2740"/>
                  </a:lnTo>
                  <a:lnTo>
                    <a:pt x="4819" y="2732"/>
                  </a:lnTo>
                  <a:lnTo>
                    <a:pt x="4800" y="2715"/>
                  </a:lnTo>
                  <a:lnTo>
                    <a:pt x="4786" y="2692"/>
                  </a:lnTo>
                  <a:lnTo>
                    <a:pt x="4774" y="2668"/>
                  </a:lnTo>
                  <a:lnTo>
                    <a:pt x="4767" y="2639"/>
                  </a:lnTo>
                  <a:lnTo>
                    <a:pt x="4761" y="2607"/>
                  </a:lnTo>
                  <a:lnTo>
                    <a:pt x="4757" y="2572"/>
                  </a:lnTo>
                  <a:lnTo>
                    <a:pt x="4757" y="2533"/>
                  </a:lnTo>
                  <a:lnTo>
                    <a:pt x="4757" y="2494"/>
                  </a:lnTo>
                  <a:lnTo>
                    <a:pt x="4761" y="2459"/>
                  </a:lnTo>
                  <a:lnTo>
                    <a:pt x="4767" y="2427"/>
                  </a:lnTo>
                  <a:lnTo>
                    <a:pt x="4774" y="2398"/>
                  </a:lnTo>
                  <a:lnTo>
                    <a:pt x="4779" y="2386"/>
                  </a:lnTo>
                  <a:lnTo>
                    <a:pt x="4786" y="2373"/>
                  </a:lnTo>
                  <a:lnTo>
                    <a:pt x="4792" y="2362"/>
                  </a:lnTo>
                  <a:lnTo>
                    <a:pt x="4800" y="2352"/>
                  </a:lnTo>
                  <a:lnTo>
                    <a:pt x="4819" y="2333"/>
                  </a:lnTo>
                  <a:lnTo>
                    <a:pt x="4840" y="2319"/>
                  </a:lnTo>
                  <a:lnTo>
                    <a:pt x="4853" y="2313"/>
                  </a:lnTo>
                  <a:lnTo>
                    <a:pt x="4865" y="2306"/>
                  </a:lnTo>
                  <a:lnTo>
                    <a:pt x="4895" y="2299"/>
                  </a:lnTo>
                  <a:lnTo>
                    <a:pt x="4931" y="2294"/>
                  </a:lnTo>
                  <a:lnTo>
                    <a:pt x="4970" y="2293"/>
                  </a:lnTo>
                  <a:lnTo>
                    <a:pt x="5014" y="2294"/>
                  </a:lnTo>
                  <a:lnTo>
                    <a:pt x="5054" y="2299"/>
                  </a:lnTo>
                  <a:lnTo>
                    <a:pt x="5089" y="2306"/>
                  </a:lnTo>
                  <a:lnTo>
                    <a:pt x="5112" y="2315"/>
                  </a:lnTo>
                  <a:lnTo>
                    <a:pt x="5120" y="2319"/>
                  </a:lnTo>
                  <a:lnTo>
                    <a:pt x="5122" y="2328"/>
                  </a:lnTo>
                  <a:lnTo>
                    <a:pt x="5121" y="2333"/>
                  </a:lnTo>
                  <a:lnTo>
                    <a:pt x="5113" y="2373"/>
                  </a:lnTo>
                  <a:lnTo>
                    <a:pt x="5108" y="2381"/>
                  </a:lnTo>
                  <a:lnTo>
                    <a:pt x="5101" y="2383"/>
                  </a:lnTo>
                  <a:lnTo>
                    <a:pt x="5098" y="2383"/>
                  </a:lnTo>
                  <a:lnTo>
                    <a:pt x="5096" y="2382"/>
                  </a:lnTo>
                  <a:lnTo>
                    <a:pt x="5050" y="2372"/>
                  </a:lnTo>
                  <a:lnTo>
                    <a:pt x="5019" y="2367"/>
                  </a:lnTo>
                  <a:lnTo>
                    <a:pt x="4986" y="2364"/>
                  </a:lnTo>
                  <a:lnTo>
                    <a:pt x="4952" y="2367"/>
                  </a:lnTo>
                  <a:lnTo>
                    <a:pt x="4924" y="2373"/>
                  </a:lnTo>
                  <a:lnTo>
                    <a:pt x="4913" y="2378"/>
                  </a:lnTo>
                  <a:lnTo>
                    <a:pt x="4902" y="2385"/>
                  </a:lnTo>
                  <a:lnTo>
                    <a:pt x="4893" y="2392"/>
                  </a:lnTo>
                  <a:lnTo>
                    <a:pt x="4885" y="2401"/>
                  </a:lnTo>
                  <a:lnTo>
                    <a:pt x="4873" y="2424"/>
                  </a:lnTo>
                  <a:lnTo>
                    <a:pt x="4864" y="2454"/>
                  </a:lnTo>
                  <a:lnTo>
                    <a:pt x="4859" y="2490"/>
                  </a:lnTo>
                  <a:lnTo>
                    <a:pt x="4858" y="2533"/>
                  </a:lnTo>
                  <a:lnTo>
                    <a:pt x="4859" y="2576"/>
                  </a:lnTo>
                  <a:lnTo>
                    <a:pt x="4864" y="2613"/>
                  </a:lnTo>
                  <a:lnTo>
                    <a:pt x="4873" y="2641"/>
                  </a:lnTo>
                  <a:lnTo>
                    <a:pt x="4885" y="2664"/>
                  </a:lnTo>
                  <a:lnTo>
                    <a:pt x="4902" y="2681"/>
                  </a:lnTo>
                  <a:lnTo>
                    <a:pt x="4913" y="2687"/>
                  </a:lnTo>
                  <a:lnTo>
                    <a:pt x="4924" y="2692"/>
                  </a:lnTo>
                  <a:lnTo>
                    <a:pt x="4952" y="2698"/>
                  </a:lnTo>
                  <a:lnTo>
                    <a:pt x="4969" y="2701"/>
                  </a:lnTo>
                  <a:lnTo>
                    <a:pt x="4986" y="2701"/>
                  </a:lnTo>
                  <a:lnTo>
                    <a:pt x="5019" y="2698"/>
                  </a:lnTo>
                  <a:lnTo>
                    <a:pt x="5050" y="2694"/>
                  </a:lnTo>
                  <a:lnTo>
                    <a:pt x="5096" y="2684"/>
                  </a:lnTo>
                  <a:lnTo>
                    <a:pt x="5101" y="2684"/>
                  </a:lnTo>
                  <a:lnTo>
                    <a:pt x="5108" y="2686"/>
                  </a:lnTo>
                  <a:lnTo>
                    <a:pt x="5113" y="2693"/>
                  </a:lnTo>
                  <a:lnTo>
                    <a:pt x="5121" y="2733"/>
                  </a:lnTo>
                  <a:close/>
                  <a:moveTo>
                    <a:pt x="5823" y="2733"/>
                  </a:moveTo>
                  <a:lnTo>
                    <a:pt x="5824" y="2738"/>
                  </a:lnTo>
                  <a:lnTo>
                    <a:pt x="5822" y="2746"/>
                  </a:lnTo>
                  <a:lnTo>
                    <a:pt x="5814" y="2750"/>
                  </a:lnTo>
                  <a:lnTo>
                    <a:pt x="5791" y="2759"/>
                  </a:lnTo>
                  <a:lnTo>
                    <a:pt x="5757" y="2766"/>
                  </a:lnTo>
                  <a:lnTo>
                    <a:pt x="5716" y="2771"/>
                  </a:lnTo>
                  <a:lnTo>
                    <a:pt x="5673" y="2774"/>
                  </a:lnTo>
                  <a:lnTo>
                    <a:pt x="5633" y="2771"/>
                  </a:lnTo>
                  <a:lnTo>
                    <a:pt x="5599" y="2766"/>
                  </a:lnTo>
                  <a:lnTo>
                    <a:pt x="5568" y="2759"/>
                  </a:lnTo>
                  <a:lnTo>
                    <a:pt x="5542" y="2747"/>
                  </a:lnTo>
                  <a:lnTo>
                    <a:pt x="5531" y="2740"/>
                  </a:lnTo>
                  <a:lnTo>
                    <a:pt x="5520" y="2732"/>
                  </a:lnTo>
                  <a:lnTo>
                    <a:pt x="5503" y="2715"/>
                  </a:lnTo>
                  <a:lnTo>
                    <a:pt x="5488" y="2692"/>
                  </a:lnTo>
                  <a:lnTo>
                    <a:pt x="5476" y="2668"/>
                  </a:lnTo>
                  <a:lnTo>
                    <a:pt x="5469" y="2639"/>
                  </a:lnTo>
                  <a:lnTo>
                    <a:pt x="5462" y="2607"/>
                  </a:lnTo>
                  <a:lnTo>
                    <a:pt x="5459" y="2572"/>
                  </a:lnTo>
                  <a:lnTo>
                    <a:pt x="5459" y="2533"/>
                  </a:lnTo>
                  <a:lnTo>
                    <a:pt x="5459" y="2494"/>
                  </a:lnTo>
                  <a:lnTo>
                    <a:pt x="5462" y="2459"/>
                  </a:lnTo>
                  <a:lnTo>
                    <a:pt x="5469" y="2427"/>
                  </a:lnTo>
                  <a:lnTo>
                    <a:pt x="5476" y="2398"/>
                  </a:lnTo>
                  <a:lnTo>
                    <a:pt x="5481" y="2386"/>
                  </a:lnTo>
                  <a:lnTo>
                    <a:pt x="5488" y="2373"/>
                  </a:lnTo>
                  <a:lnTo>
                    <a:pt x="5494" y="2362"/>
                  </a:lnTo>
                  <a:lnTo>
                    <a:pt x="5503" y="2352"/>
                  </a:lnTo>
                  <a:lnTo>
                    <a:pt x="5520" y="2333"/>
                  </a:lnTo>
                  <a:lnTo>
                    <a:pt x="5542" y="2319"/>
                  </a:lnTo>
                  <a:lnTo>
                    <a:pt x="5554" y="2313"/>
                  </a:lnTo>
                  <a:lnTo>
                    <a:pt x="5568" y="2306"/>
                  </a:lnTo>
                  <a:lnTo>
                    <a:pt x="5599" y="2299"/>
                  </a:lnTo>
                  <a:lnTo>
                    <a:pt x="5633" y="2294"/>
                  </a:lnTo>
                  <a:lnTo>
                    <a:pt x="5673" y="2293"/>
                  </a:lnTo>
                  <a:lnTo>
                    <a:pt x="5716" y="2294"/>
                  </a:lnTo>
                  <a:lnTo>
                    <a:pt x="5757" y="2299"/>
                  </a:lnTo>
                  <a:lnTo>
                    <a:pt x="5791" y="2306"/>
                  </a:lnTo>
                  <a:lnTo>
                    <a:pt x="5814" y="2315"/>
                  </a:lnTo>
                  <a:lnTo>
                    <a:pt x="5822" y="2319"/>
                  </a:lnTo>
                  <a:lnTo>
                    <a:pt x="5824" y="2328"/>
                  </a:lnTo>
                  <a:lnTo>
                    <a:pt x="5823" y="2333"/>
                  </a:lnTo>
                  <a:lnTo>
                    <a:pt x="5815" y="2373"/>
                  </a:lnTo>
                  <a:lnTo>
                    <a:pt x="5810" y="2381"/>
                  </a:lnTo>
                  <a:lnTo>
                    <a:pt x="5803" y="2383"/>
                  </a:lnTo>
                  <a:lnTo>
                    <a:pt x="5800" y="2383"/>
                  </a:lnTo>
                  <a:lnTo>
                    <a:pt x="5798" y="2382"/>
                  </a:lnTo>
                  <a:lnTo>
                    <a:pt x="5752" y="2372"/>
                  </a:lnTo>
                  <a:lnTo>
                    <a:pt x="5721" y="2367"/>
                  </a:lnTo>
                  <a:lnTo>
                    <a:pt x="5688" y="2364"/>
                  </a:lnTo>
                  <a:lnTo>
                    <a:pt x="5654" y="2367"/>
                  </a:lnTo>
                  <a:lnTo>
                    <a:pt x="5626" y="2373"/>
                  </a:lnTo>
                  <a:lnTo>
                    <a:pt x="5615" y="2378"/>
                  </a:lnTo>
                  <a:lnTo>
                    <a:pt x="5604" y="2385"/>
                  </a:lnTo>
                  <a:lnTo>
                    <a:pt x="5595" y="2392"/>
                  </a:lnTo>
                  <a:lnTo>
                    <a:pt x="5587" y="2401"/>
                  </a:lnTo>
                  <a:lnTo>
                    <a:pt x="5575" y="2424"/>
                  </a:lnTo>
                  <a:lnTo>
                    <a:pt x="5566" y="2454"/>
                  </a:lnTo>
                  <a:lnTo>
                    <a:pt x="5561" y="2490"/>
                  </a:lnTo>
                  <a:lnTo>
                    <a:pt x="5559" y="2533"/>
                  </a:lnTo>
                  <a:lnTo>
                    <a:pt x="5561" y="2576"/>
                  </a:lnTo>
                  <a:lnTo>
                    <a:pt x="5566" y="2613"/>
                  </a:lnTo>
                  <a:lnTo>
                    <a:pt x="5575" y="2641"/>
                  </a:lnTo>
                  <a:lnTo>
                    <a:pt x="5587" y="2664"/>
                  </a:lnTo>
                  <a:lnTo>
                    <a:pt x="5604" y="2681"/>
                  </a:lnTo>
                  <a:lnTo>
                    <a:pt x="5615" y="2687"/>
                  </a:lnTo>
                  <a:lnTo>
                    <a:pt x="5626" y="2692"/>
                  </a:lnTo>
                  <a:lnTo>
                    <a:pt x="5654" y="2698"/>
                  </a:lnTo>
                  <a:lnTo>
                    <a:pt x="5670" y="2701"/>
                  </a:lnTo>
                  <a:lnTo>
                    <a:pt x="5688" y="2701"/>
                  </a:lnTo>
                  <a:lnTo>
                    <a:pt x="5721" y="2698"/>
                  </a:lnTo>
                  <a:lnTo>
                    <a:pt x="5752" y="2694"/>
                  </a:lnTo>
                  <a:lnTo>
                    <a:pt x="5798" y="2684"/>
                  </a:lnTo>
                  <a:lnTo>
                    <a:pt x="5803" y="2684"/>
                  </a:lnTo>
                  <a:lnTo>
                    <a:pt x="5810" y="2686"/>
                  </a:lnTo>
                  <a:lnTo>
                    <a:pt x="5815" y="2693"/>
                  </a:lnTo>
                  <a:lnTo>
                    <a:pt x="5823" y="2733"/>
                  </a:lnTo>
                  <a:close/>
                  <a:moveTo>
                    <a:pt x="6317" y="2534"/>
                  </a:moveTo>
                  <a:lnTo>
                    <a:pt x="6316" y="2567"/>
                  </a:lnTo>
                  <a:lnTo>
                    <a:pt x="6314" y="2599"/>
                  </a:lnTo>
                  <a:lnTo>
                    <a:pt x="6309" y="2628"/>
                  </a:lnTo>
                  <a:lnTo>
                    <a:pt x="6303" y="2655"/>
                  </a:lnTo>
                  <a:lnTo>
                    <a:pt x="6294" y="2682"/>
                  </a:lnTo>
                  <a:lnTo>
                    <a:pt x="6282" y="2704"/>
                  </a:lnTo>
                  <a:lnTo>
                    <a:pt x="6273" y="2715"/>
                  </a:lnTo>
                  <a:lnTo>
                    <a:pt x="6264" y="2725"/>
                  </a:lnTo>
                  <a:lnTo>
                    <a:pt x="6244" y="2742"/>
                  </a:lnTo>
                  <a:lnTo>
                    <a:pt x="6217" y="2756"/>
                  </a:lnTo>
                  <a:lnTo>
                    <a:pt x="6186" y="2766"/>
                  </a:lnTo>
                  <a:lnTo>
                    <a:pt x="6147" y="2772"/>
                  </a:lnTo>
                  <a:lnTo>
                    <a:pt x="6104" y="2775"/>
                  </a:lnTo>
                  <a:lnTo>
                    <a:pt x="6060" y="2772"/>
                  </a:lnTo>
                  <a:lnTo>
                    <a:pt x="6022" y="2766"/>
                  </a:lnTo>
                  <a:lnTo>
                    <a:pt x="5989" y="2756"/>
                  </a:lnTo>
                  <a:lnTo>
                    <a:pt x="5964" y="2742"/>
                  </a:lnTo>
                  <a:lnTo>
                    <a:pt x="5943" y="2725"/>
                  </a:lnTo>
                  <a:lnTo>
                    <a:pt x="5925" y="2704"/>
                  </a:lnTo>
                  <a:lnTo>
                    <a:pt x="5917" y="2693"/>
                  </a:lnTo>
                  <a:lnTo>
                    <a:pt x="5912" y="2682"/>
                  </a:lnTo>
                  <a:lnTo>
                    <a:pt x="5902" y="2655"/>
                  </a:lnTo>
                  <a:lnTo>
                    <a:pt x="5896" y="2628"/>
                  </a:lnTo>
                  <a:lnTo>
                    <a:pt x="5893" y="2613"/>
                  </a:lnTo>
                  <a:lnTo>
                    <a:pt x="5892" y="2599"/>
                  </a:lnTo>
                  <a:lnTo>
                    <a:pt x="5890" y="2567"/>
                  </a:lnTo>
                  <a:lnTo>
                    <a:pt x="5890" y="2534"/>
                  </a:lnTo>
                  <a:lnTo>
                    <a:pt x="5890" y="2500"/>
                  </a:lnTo>
                  <a:lnTo>
                    <a:pt x="5892" y="2469"/>
                  </a:lnTo>
                  <a:lnTo>
                    <a:pt x="5902" y="2411"/>
                  </a:lnTo>
                  <a:lnTo>
                    <a:pt x="5912" y="2386"/>
                  </a:lnTo>
                  <a:lnTo>
                    <a:pt x="5925" y="2363"/>
                  </a:lnTo>
                  <a:lnTo>
                    <a:pt x="5943" y="2343"/>
                  </a:lnTo>
                  <a:lnTo>
                    <a:pt x="5964" y="2325"/>
                  </a:lnTo>
                  <a:lnTo>
                    <a:pt x="5989" y="2310"/>
                  </a:lnTo>
                  <a:lnTo>
                    <a:pt x="6022" y="2300"/>
                  </a:lnTo>
                  <a:lnTo>
                    <a:pt x="6060" y="2294"/>
                  </a:lnTo>
                  <a:lnTo>
                    <a:pt x="6104" y="2293"/>
                  </a:lnTo>
                  <a:lnTo>
                    <a:pt x="6147" y="2294"/>
                  </a:lnTo>
                  <a:lnTo>
                    <a:pt x="6186" y="2300"/>
                  </a:lnTo>
                  <a:lnTo>
                    <a:pt x="6217" y="2310"/>
                  </a:lnTo>
                  <a:lnTo>
                    <a:pt x="6244" y="2325"/>
                  </a:lnTo>
                  <a:lnTo>
                    <a:pt x="6264" y="2343"/>
                  </a:lnTo>
                  <a:lnTo>
                    <a:pt x="6282" y="2363"/>
                  </a:lnTo>
                  <a:lnTo>
                    <a:pt x="6294" y="2386"/>
                  </a:lnTo>
                  <a:lnTo>
                    <a:pt x="6303" y="2411"/>
                  </a:lnTo>
                  <a:lnTo>
                    <a:pt x="6309" y="2440"/>
                  </a:lnTo>
                  <a:lnTo>
                    <a:pt x="6314" y="2469"/>
                  </a:lnTo>
                  <a:lnTo>
                    <a:pt x="6316" y="2500"/>
                  </a:lnTo>
                  <a:lnTo>
                    <a:pt x="6317" y="2534"/>
                  </a:lnTo>
                  <a:close/>
                  <a:moveTo>
                    <a:pt x="6213" y="2534"/>
                  </a:moveTo>
                  <a:lnTo>
                    <a:pt x="6213" y="2484"/>
                  </a:lnTo>
                  <a:lnTo>
                    <a:pt x="6208" y="2442"/>
                  </a:lnTo>
                  <a:lnTo>
                    <a:pt x="6205" y="2424"/>
                  </a:lnTo>
                  <a:lnTo>
                    <a:pt x="6198" y="2408"/>
                  </a:lnTo>
                  <a:lnTo>
                    <a:pt x="6190" y="2395"/>
                  </a:lnTo>
                  <a:lnTo>
                    <a:pt x="6179" y="2385"/>
                  </a:lnTo>
                  <a:lnTo>
                    <a:pt x="6166" y="2376"/>
                  </a:lnTo>
                  <a:lnTo>
                    <a:pt x="6148" y="2369"/>
                  </a:lnTo>
                  <a:lnTo>
                    <a:pt x="6128" y="2366"/>
                  </a:lnTo>
                  <a:lnTo>
                    <a:pt x="6104" y="2364"/>
                  </a:lnTo>
                  <a:lnTo>
                    <a:pt x="6079" y="2366"/>
                  </a:lnTo>
                  <a:lnTo>
                    <a:pt x="6058" y="2369"/>
                  </a:lnTo>
                  <a:lnTo>
                    <a:pt x="6041" y="2376"/>
                  </a:lnTo>
                  <a:lnTo>
                    <a:pt x="6027" y="2385"/>
                  </a:lnTo>
                  <a:lnTo>
                    <a:pt x="6016" y="2395"/>
                  </a:lnTo>
                  <a:lnTo>
                    <a:pt x="6008" y="2408"/>
                  </a:lnTo>
                  <a:lnTo>
                    <a:pt x="6002" y="2424"/>
                  </a:lnTo>
                  <a:lnTo>
                    <a:pt x="5997" y="2442"/>
                  </a:lnTo>
                  <a:lnTo>
                    <a:pt x="5994" y="2461"/>
                  </a:lnTo>
                  <a:lnTo>
                    <a:pt x="5993" y="2484"/>
                  </a:lnTo>
                  <a:lnTo>
                    <a:pt x="5992" y="2534"/>
                  </a:lnTo>
                  <a:lnTo>
                    <a:pt x="5993" y="2584"/>
                  </a:lnTo>
                  <a:lnTo>
                    <a:pt x="5997" y="2625"/>
                  </a:lnTo>
                  <a:lnTo>
                    <a:pt x="6002" y="2643"/>
                  </a:lnTo>
                  <a:lnTo>
                    <a:pt x="6008" y="2659"/>
                  </a:lnTo>
                  <a:lnTo>
                    <a:pt x="6016" y="2672"/>
                  </a:lnTo>
                  <a:lnTo>
                    <a:pt x="6027" y="2683"/>
                  </a:lnTo>
                  <a:lnTo>
                    <a:pt x="6041" y="2692"/>
                  </a:lnTo>
                  <a:lnTo>
                    <a:pt x="6058" y="2698"/>
                  </a:lnTo>
                  <a:lnTo>
                    <a:pt x="6079" y="2702"/>
                  </a:lnTo>
                  <a:lnTo>
                    <a:pt x="6104" y="2703"/>
                  </a:lnTo>
                  <a:lnTo>
                    <a:pt x="6128" y="2702"/>
                  </a:lnTo>
                  <a:lnTo>
                    <a:pt x="6148" y="2698"/>
                  </a:lnTo>
                  <a:lnTo>
                    <a:pt x="6166" y="2692"/>
                  </a:lnTo>
                  <a:lnTo>
                    <a:pt x="6179" y="2683"/>
                  </a:lnTo>
                  <a:lnTo>
                    <a:pt x="6190" y="2672"/>
                  </a:lnTo>
                  <a:lnTo>
                    <a:pt x="6198" y="2659"/>
                  </a:lnTo>
                  <a:lnTo>
                    <a:pt x="6205" y="2643"/>
                  </a:lnTo>
                  <a:lnTo>
                    <a:pt x="6208" y="2625"/>
                  </a:lnTo>
                  <a:lnTo>
                    <a:pt x="6211" y="2605"/>
                  </a:lnTo>
                  <a:lnTo>
                    <a:pt x="6213" y="2584"/>
                  </a:lnTo>
                  <a:lnTo>
                    <a:pt x="6213" y="2534"/>
                  </a:lnTo>
                  <a:close/>
                  <a:moveTo>
                    <a:pt x="6811" y="2600"/>
                  </a:moveTo>
                  <a:lnTo>
                    <a:pt x="6811" y="2624"/>
                  </a:lnTo>
                  <a:lnTo>
                    <a:pt x="6807" y="2648"/>
                  </a:lnTo>
                  <a:lnTo>
                    <a:pt x="6802" y="2669"/>
                  </a:lnTo>
                  <a:lnTo>
                    <a:pt x="6796" y="2689"/>
                  </a:lnTo>
                  <a:lnTo>
                    <a:pt x="6786" y="2708"/>
                  </a:lnTo>
                  <a:lnTo>
                    <a:pt x="6772" y="2725"/>
                  </a:lnTo>
                  <a:lnTo>
                    <a:pt x="6755" y="2740"/>
                  </a:lnTo>
                  <a:lnTo>
                    <a:pt x="6735" y="2752"/>
                  </a:lnTo>
                  <a:lnTo>
                    <a:pt x="6711" y="2761"/>
                  </a:lnTo>
                  <a:lnTo>
                    <a:pt x="6682" y="2769"/>
                  </a:lnTo>
                  <a:lnTo>
                    <a:pt x="6648" y="2774"/>
                  </a:lnTo>
                  <a:lnTo>
                    <a:pt x="6610" y="2775"/>
                  </a:lnTo>
                  <a:lnTo>
                    <a:pt x="6560" y="2772"/>
                  </a:lnTo>
                  <a:lnTo>
                    <a:pt x="6537" y="2769"/>
                  </a:lnTo>
                  <a:lnTo>
                    <a:pt x="6517" y="2765"/>
                  </a:lnTo>
                  <a:lnTo>
                    <a:pt x="6482" y="2751"/>
                  </a:lnTo>
                  <a:lnTo>
                    <a:pt x="6468" y="2742"/>
                  </a:lnTo>
                  <a:lnTo>
                    <a:pt x="6454" y="2732"/>
                  </a:lnTo>
                  <a:lnTo>
                    <a:pt x="6444" y="2721"/>
                  </a:lnTo>
                  <a:lnTo>
                    <a:pt x="6434" y="2708"/>
                  </a:lnTo>
                  <a:lnTo>
                    <a:pt x="6426" y="2694"/>
                  </a:lnTo>
                  <a:lnTo>
                    <a:pt x="6420" y="2678"/>
                  </a:lnTo>
                  <a:lnTo>
                    <a:pt x="6411" y="2643"/>
                  </a:lnTo>
                  <a:lnTo>
                    <a:pt x="6409" y="2601"/>
                  </a:lnTo>
                  <a:lnTo>
                    <a:pt x="6409" y="2322"/>
                  </a:lnTo>
                  <a:lnTo>
                    <a:pt x="6410" y="2315"/>
                  </a:lnTo>
                  <a:lnTo>
                    <a:pt x="6413" y="2312"/>
                  </a:lnTo>
                  <a:lnTo>
                    <a:pt x="6424" y="2306"/>
                  </a:lnTo>
                  <a:lnTo>
                    <a:pt x="6494" y="2293"/>
                  </a:lnTo>
                  <a:lnTo>
                    <a:pt x="6498" y="2293"/>
                  </a:lnTo>
                  <a:lnTo>
                    <a:pt x="6506" y="2295"/>
                  </a:lnTo>
                  <a:lnTo>
                    <a:pt x="6508" y="2300"/>
                  </a:lnTo>
                  <a:lnTo>
                    <a:pt x="6510" y="2305"/>
                  </a:lnTo>
                  <a:lnTo>
                    <a:pt x="6510" y="2606"/>
                  </a:lnTo>
                  <a:lnTo>
                    <a:pt x="6510" y="2630"/>
                  </a:lnTo>
                  <a:lnTo>
                    <a:pt x="6513" y="2650"/>
                  </a:lnTo>
                  <a:lnTo>
                    <a:pt x="6521" y="2667"/>
                  </a:lnTo>
                  <a:lnTo>
                    <a:pt x="6530" y="2681"/>
                  </a:lnTo>
                  <a:lnTo>
                    <a:pt x="6536" y="2686"/>
                  </a:lnTo>
                  <a:lnTo>
                    <a:pt x="6544" y="2691"/>
                  </a:lnTo>
                  <a:lnTo>
                    <a:pt x="6561" y="2698"/>
                  </a:lnTo>
                  <a:lnTo>
                    <a:pt x="6584" y="2703"/>
                  </a:lnTo>
                  <a:lnTo>
                    <a:pt x="6610" y="2704"/>
                  </a:lnTo>
                  <a:lnTo>
                    <a:pt x="6631" y="2703"/>
                  </a:lnTo>
                  <a:lnTo>
                    <a:pt x="6649" y="2701"/>
                  </a:lnTo>
                  <a:lnTo>
                    <a:pt x="6665" y="2697"/>
                  </a:lnTo>
                  <a:lnTo>
                    <a:pt x="6677" y="2691"/>
                  </a:lnTo>
                  <a:lnTo>
                    <a:pt x="6687" y="2683"/>
                  </a:lnTo>
                  <a:lnTo>
                    <a:pt x="6695" y="2675"/>
                  </a:lnTo>
                  <a:lnTo>
                    <a:pt x="6701" y="2665"/>
                  </a:lnTo>
                  <a:lnTo>
                    <a:pt x="6705" y="2655"/>
                  </a:lnTo>
                  <a:lnTo>
                    <a:pt x="6710" y="2631"/>
                  </a:lnTo>
                  <a:lnTo>
                    <a:pt x="6711" y="2606"/>
                  </a:lnTo>
                  <a:lnTo>
                    <a:pt x="6711" y="2322"/>
                  </a:lnTo>
                  <a:lnTo>
                    <a:pt x="6712" y="2315"/>
                  </a:lnTo>
                  <a:lnTo>
                    <a:pt x="6715" y="2312"/>
                  </a:lnTo>
                  <a:lnTo>
                    <a:pt x="6725" y="2306"/>
                  </a:lnTo>
                  <a:lnTo>
                    <a:pt x="6796" y="2293"/>
                  </a:lnTo>
                  <a:lnTo>
                    <a:pt x="6798" y="2293"/>
                  </a:lnTo>
                  <a:lnTo>
                    <a:pt x="6804" y="2293"/>
                  </a:lnTo>
                  <a:lnTo>
                    <a:pt x="6808" y="2295"/>
                  </a:lnTo>
                  <a:lnTo>
                    <a:pt x="6809" y="2300"/>
                  </a:lnTo>
                  <a:lnTo>
                    <a:pt x="6811" y="2305"/>
                  </a:lnTo>
                  <a:lnTo>
                    <a:pt x="6811" y="2600"/>
                  </a:lnTo>
                  <a:close/>
                  <a:moveTo>
                    <a:pt x="7327" y="2751"/>
                  </a:moveTo>
                  <a:lnTo>
                    <a:pt x="7326" y="2756"/>
                  </a:lnTo>
                  <a:lnTo>
                    <a:pt x="7324" y="2760"/>
                  </a:lnTo>
                  <a:lnTo>
                    <a:pt x="7320" y="2762"/>
                  </a:lnTo>
                  <a:lnTo>
                    <a:pt x="7315" y="2764"/>
                  </a:lnTo>
                  <a:lnTo>
                    <a:pt x="7242" y="2764"/>
                  </a:lnTo>
                  <a:lnTo>
                    <a:pt x="7235" y="2762"/>
                  </a:lnTo>
                  <a:lnTo>
                    <a:pt x="7232" y="2760"/>
                  </a:lnTo>
                  <a:lnTo>
                    <a:pt x="7229" y="2756"/>
                  </a:lnTo>
                  <a:lnTo>
                    <a:pt x="7228" y="2751"/>
                  </a:lnTo>
                  <a:lnTo>
                    <a:pt x="7228" y="2436"/>
                  </a:lnTo>
                  <a:lnTo>
                    <a:pt x="7227" y="2417"/>
                  </a:lnTo>
                  <a:lnTo>
                    <a:pt x="7224" y="2401"/>
                  </a:lnTo>
                  <a:lnTo>
                    <a:pt x="7218" y="2388"/>
                  </a:lnTo>
                  <a:lnTo>
                    <a:pt x="7211" y="2380"/>
                  </a:lnTo>
                  <a:lnTo>
                    <a:pt x="7201" y="2372"/>
                  </a:lnTo>
                  <a:lnTo>
                    <a:pt x="7189" y="2367"/>
                  </a:lnTo>
                  <a:lnTo>
                    <a:pt x="7174" y="2364"/>
                  </a:lnTo>
                  <a:lnTo>
                    <a:pt x="7156" y="2364"/>
                  </a:lnTo>
                  <a:lnTo>
                    <a:pt x="7108" y="2367"/>
                  </a:lnTo>
                  <a:lnTo>
                    <a:pt x="7067" y="2373"/>
                  </a:lnTo>
                  <a:lnTo>
                    <a:pt x="7026" y="2382"/>
                  </a:lnTo>
                  <a:lnTo>
                    <a:pt x="7026" y="2751"/>
                  </a:lnTo>
                  <a:lnTo>
                    <a:pt x="7025" y="2756"/>
                  </a:lnTo>
                  <a:lnTo>
                    <a:pt x="7022" y="2760"/>
                  </a:lnTo>
                  <a:lnTo>
                    <a:pt x="7017" y="2762"/>
                  </a:lnTo>
                  <a:lnTo>
                    <a:pt x="7012" y="2764"/>
                  </a:lnTo>
                  <a:lnTo>
                    <a:pt x="6939" y="2764"/>
                  </a:lnTo>
                  <a:lnTo>
                    <a:pt x="6930" y="2760"/>
                  </a:lnTo>
                  <a:lnTo>
                    <a:pt x="6927" y="2756"/>
                  </a:lnTo>
                  <a:lnTo>
                    <a:pt x="6925" y="2751"/>
                  </a:lnTo>
                  <a:lnTo>
                    <a:pt x="6925" y="2378"/>
                  </a:lnTo>
                  <a:lnTo>
                    <a:pt x="6927" y="2367"/>
                  </a:lnTo>
                  <a:lnTo>
                    <a:pt x="6928" y="2357"/>
                  </a:lnTo>
                  <a:lnTo>
                    <a:pt x="6938" y="2340"/>
                  </a:lnTo>
                  <a:lnTo>
                    <a:pt x="6946" y="2334"/>
                  </a:lnTo>
                  <a:lnTo>
                    <a:pt x="6956" y="2328"/>
                  </a:lnTo>
                  <a:lnTo>
                    <a:pt x="6985" y="2317"/>
                  </a:lnTo>
                  <a:lnTo>
                    <a:pt x="7024" y="2308"/>
                  </a:lnTo>
                  <a:lnTo>
                    <a:pt x="7070" y="2299"/>
                  </a:lnTo>
                  <a:lnTo>
                    <a:pt x="7118" y="2294"/>
                  </a:lnTo>
                  <a:lnTo>
                    <a:pt x="7165" y="2293"/>
                  </a:lnTo>
                  <a:lnTo>
                    <a:pt x="7203" y="2294"/>
                  </a:lnTo>
                  <a:lnTo>
                    <a:pt x="7235" y="2298"/>
                  </a:lnTo>
                  <a:lnTo>
                    <a:pt x="7263" y="2306"/>
                  </a:lnTo>
                  <a:lnTo>
                    <a:pt x="7286" y="2319"/>
                  </a:lnTo>
                  <a:lnTo>
                    <a:pt x="7296" y="2328"/>
                  </a:lnTo>
                  <a:lnTo>
                    <a:pt x="7303" y="2337"/>
                  </a:lnTo>
                  <a:lnTo>
                    <a:pt x="7311" y="2348"/>
                  </a:lnTo>
                  <a:lnTo>
                    <a:pt x="7317" y="2359"/>
                  </a:lnTo>
                  <a:lnTo>
                    <a:pt x="7321" y="2373"/>
                  </a:lnTo>
                  <a:lnTo>
                    <a:pt x="7325" y="2388"/>
                  </a:lnTo>
                  <a:lnTo>
                    <a:pt x="7327" y="2422"/>
                  </a:lnTo>
                  <a:lnTo>
                    <a:pt x="7327" y="2751"/>
                  </a:lnTo>
                  <a:close/>
                  <a:moveTo>
                    <a:pt x="7700" y="2741"/>
                  </a:moveTo>
                  <a:lnTo>
                    <a:pt x="7702" y="2745"/>
                  </a:lnTo>
                  <a:lnTo>
                    <a:pt x="7699" y="2751"/>
                  </a:lnTo>
                  <a:lnTo>
                    <a:pt x="7692" y="2756"/>
                  </a:lnTo>
                  <a:lnTo>
                    <a:pt x="7652" y="2766"/>
                  </a:lnTo>
                  <a:lnTo>
                    <a:pt x="7621" y="2770"/>
                  </a:lnTo>
                  <a:lnTo>
                    <a:pt x="7583" y="2772"/>
                  </a:lnTo>
                  <a:lnTo>
                    <a:pt x="7550" y="2771"/>
                  </a:lnTo>
                  <a:lnTo>
                    <a:pt x="7521" y="2765"/>
                  </a:lnTo>
                  <a:lnTo>
                    <a:pt x="7497" y="2755"/>
                  </a:lnTo>
                  <a:lnTo>
                    <a:pt x="7477" y="2742"/>
                  </a:lnTo>
                  <a:lnTo>
                    <a:pt x="7470" y="2733"/>
                  </a:lnTo>
                  <a:lnTo>
                    <a:pt x="7462" y="2723"/>
                  </a:lnTo>
                  <a:lnTo>
                    <a:pt x="7456" y="2713"/>
                  </a:lnTo>
                  <a:lnTo>
                    <a:pt x="7451" y="2701"/>
                  </a:lnTo>
                  <a:lnTo>
                    <a:pt x="7445" y="2673"/>
                  </a:lnTo>
                  <a:lnTo>
                    <a:pt x="7442" y="2641"/>
                  </a:lnTo>
                  <a:lnTo>
                    <a:pt x="7442" y="2178"/>
                  </a:lnTo>
                  <a:lnTo>
                    <a:pt x="7443" y="2172"/>
                  </a:lnTo>
                  <a:lnTo>
                    <a:pt x="7446" y="2168"/>
                  </a:lnTo>
                  <a:lnTo>
                    <a:pt x="7456" y="2163"/>
                  </a:lnTo>
                  <a:lnTo>
                    <a:pt x="7528" y="2148"/>
                  </a:lnTo>
                  <a:lnTo>
                    <a:pt x="7530" y="2148"/>
                  </a:lnTo>
                  <a:lnTo>
                    <a:pt x="7539" y="2152"/>
                  </a:lnTo>
                  <a:lnTo>
                    <a:pt x="7542" y="2157"/>
                  </a:lnTo>
                  <a:lnTo>
                    <a:pt x="7542" y="2162"/>
                  </a:lnTo>
                  <a:lnTo>
                    <a:pt x="7542" y="2304"/>
                  </a:lnTo>
                  <a:lnTo>
                    <a:pt x="7675" y="2304"/>
                  </a:lnTo>
                  <a:lnTo>
                    <a:pt x="7685" y="2306"/>
                  </a:lnTo>
                  <a:lnTo>
                    <a:pt x="7688" y="2312"/>
                  </a:lnTo>
                  <a:lnTo>
                    <a:pt x="7689" y="2317"/>
                  </a:lnTo>
                  <a:lnTo>
                    <a:pt x="7689" y="2364"/>
                  </a:lnTo>
                  <a:lnTo>
                    <a:pt x="7688" y="2369"/>
                  </a:lnTo>
                  <a:lnTo>
                    <a:pt x="7685" y="2374"/>
                  </a:lnTo>
                  <a:lnTo>
                    <a:pt x="7680" y="2377"/>
                  </a:lnTo>
                  <a:lnTo>
                    <a:pt x="7675" y="2378"/>
                  </a:lnTo>
                  <a:lnTo>
                    <a:pt x="7542" y="2378"/>
                  </a:lnTo>
                  <a:lnTo>
                    <a:pt x="7542" y="2641"/>
                  </a:lnTo>
                  <a:lnTo>
                    <a:pt x="7543" y="2657"/>
                  </a:lnTo>
                  <a:lnTo>
                    <a:pt x="7545" y="2668"/>
                  </a:lnTo>
                  <a:lnTo>
                    <a:pt x="7550" y="2678"/>
                  </a:lnTo>
                  <a:lnTo>
                    <a:pt x="7558" y="2686"/>
                  </a:lnTo>
                  <a:lnTo>
                    <a:pt x="7567" y="2692"/>
                  </a:lnTo>
                  <a:lnTo>
                    <a:pt x="7578" y="2696"/>
                  </a:lnTo>
                  <a:lnTo>
                    <a:pt x="7591" y="2698"/>
                  </a:lnTo>
                  <a:lnTo>
                    <a:pt x="7607" y="2698"/>
                  </a:lnTo>
                  <a:lnTo>
                    <a:pt x="7647" y="2696"/>
                  </a:lnTo>
                  <a:lnTo>
                    <a:pt x="7679" y="2689"/>
                  </a:lnTo>
                  <a:lnTo>
                    <a:pt x="7681" y="2689"/>
                  </a:lnTo>
                  <a:lnTo>
                    <a:pt x="7688" y="2692"/>
                  </a:lnTo>
                  <a:lnTo>
                    <a:pt x="7692" y="2698"/>
                  </a:lnTo>
                  <a:lnTo>
                    <a:pt x="7700" y="2741"/>
                  </a:lnTo>
                  <a:close/>
                  <a:moveTo>
                    <a:pt x="8025" y="2358"/>
                  </a:moveTo>
                  <a:lnTo>
                    <a:pt x="8025" y="2363"/>
                  </a:lnTo>
                  <a:lnTo>
                    <a:pt x="8023" y="2367"/>
                  </a:lnTo>
                  <a:lnTo>
                    <a:pt x="8019" y="2369"/>
                  </a:lnTo>
                  <a:lnTo>
                    <a:pt x="8013" y="2371"/>
                  </a:lnTo>
                  <a:lnTo>
                    <a:pt x="7974" y="2372"/>
                  </a:lnTo>
                  <a:lnTo>
                    <a:pt x="7939" y="2374"/>
                  </a:lnTo>
                  <a:lnTo>
                    <a:pt x="7879" y="2385"/>
                  </a:lnTo>
                  <a:lnTo>
                    <a:pt x="7879" y="2751"/>
                  </a:lnTo>
                  <a:lnTo>
                    <a:pt x="7878" y="2756"/>
                  </a:lnTo>
                  <a:lnTo>
                    <a:pt x="7876" y="2760"/>
                  </a:lnTo>
                  <a:lnTo>
                    <a:pt x="7872" y="2762"/>
                  </a:lnTo>
                  <a:lnTo>
                    <a:pt x="7867" y="2764"/>
                  </a:lnTo>
                  <a:lnTo>
                    <a:pt x="7794" y="2764"/>
                  </a:lnTo>
                  <a:lnTo>
                    <a:pt x="7785" y="2760"/>
                  </a:lnTo>
                  <a:lnTo>
                    <a:pt x="7781" y="2756"/>
                  </a:lnTo>
                  <a:lnTo>
                    <a:pt x="7780" y="2751"/>
                  </a:lnTo>
                  <a:lnTo>
                    <a:pt x="7780" y="2377"/>
                  </a:lnTo>
                  <a:lnTo>
                    <a:pt x="7782" y="2354"/>
                  </a:lnTo>
                  <a:lnTo>
                    <a:pt x="7786" y="2346"/>
                  </a:lnTo>
                  <a:lnTo>
                    <a:pt x="7792" y="2339"/>
                  </a:lnTo>
                  <a:lnTo>
                    <a:pt x="7809" y="2327"/>
                  </a:lnTo>
                  <a:lnTo>
                    <a:pt x="7833" y="2318"/>
                  </a:lnTo>
                  <a:lnTo>
                    <a:pt x="7865" y="2308"/>
                  </a:lnTo>
                  <a:lnTo>
                    <a:pt x="7903" y="2300"/>
                  </a:lnTo>
                  <a:lnTo>
                    <a:pt x="7981" y="2293"/>
                  </a:lnTo>
                  <a:lnTo>
                    <a:pt x="7996" y="2293"/>
                  </a:lnTo>
                  <a:lnTo>
                    <a:pt x="8008" y="2293"/>
                  </a:lnTo>
                  <a:lnTo>
                    <a:pt x="8017" y="2295"/>
                  </a:lnTo>
                  <a:lnTo>
                    <a:pt x="8022" y="2298"/>
                  </a:lnTo>
                  <a:lnTo>
                    <a:pt x="8024" y="2301"/>
                  </a:lnTo>
                  <a:lnTo>
                    <a:pt x="8025" y="2308"/>
                  </a:lnTo>
                  <a:lnTo>
                    <a:pt x="8025" y="2358"/>
                  </a:lnTo>
                  <a:close/>
                  <a:moveTo>
                    <a:pt x="8207" y="2751"/>
                  </a:moveTo>
                  <a:lnTo>
                    <a:pt x="8206" y="2756"/>
                  </a:lnTo>
                  <a:lnTo>
                    <a:pt x="8203" y="2760"/>
                  </a:lnTo>
                  <a:lnTo>
                    <a:pt x="8199" y="2762"/>
                  </a:lnTo>
                  <a:lnTo>
                    <a:pt x="8194" y="2764"/>
                  </a:lnTo>
                  <a:lnTo>
                    <a:pt x="8123" y="2764"/>
                  </a:lnTo>
                  <a:lnTo>
                    <a:pt x="8116" y="2762"/>
                  </a:lnTo>
                  <a:lnTo>
                    <a:pt x="8111" y="2760"/>
                  </a:lnTo>
                  <a:lnTo>
                    <a:pt x="8109" y="2756"/>
                  </a:lnTo>
                  <a:lnTo>
                    <a:pt x="8107" y="2751"/>
                  </a:lnTo>
                  <a:lnTo>
                    <a:pt x="8107" y="2320"/>
                  </a:lnTo>
                  <a:lnTo>
                    <a:pt x="8109" y="2317"/>
                  </a:lnTo>
                  <a:lnTo>
                    <a:pt x="8112" y="2312"/>
                  </a:lnTo>
                  <a:lnTo>
                    <a:pt x="8123" y="2309"/>
                  </a:lnTo>
                  <a:lnTo>
                    <a:pt x="8194" y="2309"/>
                  </a:lnTo>
                  <a:lnTo>
                    <a:pt x="8203" y="2312"/>
                  </a:lnTo>
                  <a:lnTo>
                    <a:pt x="8206" y="2317"/>
                  </a:lnTo>
                  <a:lnTo>
                    <a:pt x="8207" y="2320"/>
                  </a:lnTo>
                  <a:lnTo>
                    <a:pt x="8207" y="2751"/>
                  </a:lnTo>
                  <a:close/>
                  <a:moveTo>
                    <a:pt x="8207" y="2220"/>
                  </a:moveTo>
                  <a:lnTo>
                    <a:pt x="8206" y="2227"/>
                  </a:lnTo>
                  <a:lnTo>
                    <a:pt x="8202" y="2232"/>
                  </a:lnTo>
                  <a:lnTo>
                    <a:pt x="8196" y="2236"/>
                  </a:lnTo>
                  <a:lnTo>
                    <a:pt x="8188" y="2237"/>
                  </a:lnTo>
                  <a:lnTo>
                    <a:pt x="8126" y="2237"/>
                  </a:lnTo>
                  <a:lnTo>
                    <a:pt x="8119" y="2236"/>
                  </a:lnTo>
                  <a:lnTo>
                    <a:pt x="8112" y="2232"/>
                  </a:lnTo>
                  <a:lnTo>
                    <a:pt x="8109" y="2227"/>
                  </a:lnTo>
                  <a:lnTo>
                    <a:pt x="8107" y="2220"/>
                  </a:lnTo>
                  <a:lnTo>
                    <a:pt x="8107" y="2121"/>
                  </a:lnTo>
                  <a:lnTo>
                    <a:pt x="8109" y="2115"/>
                  </a:lnTo>
                  <a:lnTo>
                    <a:pt x="8112" y="2109"/>
                  </a:lnTo>
                  <a:lnTo>
                    <a:pt x="8119" y="2105"/>
                  </a:lnTo>
                  <a:lnTo>
                    <a:pt x="8126" y="2105"/>
                  </a:lnTo>
                  <a:lnTo>
                    <a:pt x="8188" y="2105"/>
                  </a:lnTo>
                  <a:lnTo>
                    <a:pt x="8196" y="2105"/>
                  </a:lnTo>
                  <a:lnTo>
                    <a:pt x="8202" y="2109"/>
                  </a:lnTo>
                  <a:lnTo>
                    <a:pt x="8206" y="2115"/>
                  </a:lnTo>
                  <a:lnTo>
                    <a:pt x="8207" y="2121"/>
                  </a:lnTo>
                  <a:lnTo>
                    <a:pt x="8207" y="2220"/>
                  </a:lnTo>
                  <a:close/>
                  <a:moveTo>
                    <a:pt x="8739" y="2526"/>
                  </a:moveTo>
                  <a:lnTo>
                    <a:pt x="8739" y="2546"/>
                  </a:lnTo>
                  <a:lnTo>
                    <a:pt x="8739" y="2567"/>
                  </a:lnTo>
                  <a:lnTo>
                    <a:pt x="8735" y="2579"/>
                  </a:lnTo>
                  <a:lnTo>
                    <a:pt x="8730" y="2582"/>
                  </a:lnTo>
                  <a:lnTo>
                    <a:pt x="8724" y="2584"/>
                  </a:lnTo>
                  <a:lnTo>
                    <a:pt x="8419" y="2584"/>
                  </a:lnTo>
                  <a:lnTo>
                    <a:pt x="8421" y="2613"/>
                  </a:lnTo>
                  <a:lnTo>
                    <a:pt x="8426" y="2636"/>
                  </a:lnTo>
                  <a:lnTo>
                    <a:pt x="8436" y="2655"/>
                  </a:lnTo>
                  <a:lnTo>
                    <a:pt x="8450" y="2672"/>
                  </a:lnTo>
                  <a:lnTo>
                    <a:pt x="8460" y="2679"/>
                  </a:lnTo>
                  <a:lnTo>
                    <a:pt x="8472" y="2687"/>
                  </a:lnTo>
                  <a:lnTo>
                    <a:pt x="8497" y="2696"/>
                  </a:lnTo>
                  <a:lnTo>
                    <a:pt x="8527" y="2702"/>
                  </a:lnTo>
                  <a:lnTo>
                    <a:pt x="8564" y="2703"/>
                  </a:lnTo>
                  <a:lnTo>
                    <a:pt x="8603" y="2701"/>
                  </a:lnTo>
                  <a:lnTo>
                    <a:pt x="8635" y="2696"/>
                  </a:lnTo>
                  <a:lnTo>
                    <a:pt x="8690" y="2682"/>
                  </a:lnTo>
                  <a:lnTo>
                    <a:pt x="8692" y="2682"/>
                  </a:lnTo>
                  <a:lnTo>
                    <a:pt x="8693" y="2682"/>
                  </a:lnTo>
                  <a:lnTo>
                    <a:pt x="8700" y="2683"/>
                  </a:lnTo>
                  <a:lnTo>
                    <a:pt x="8705" y="2692"/>
                  </a:lnTo>
                  <a:lnTo>
                    <a:pt x="8716" y="2732"/>
                  </a:lnTo>
                  <a:lnTo>
                    <a:pt x="8716" y="2733"/>
                  </a:lnTo>
                  <a:lnTo>
                    <a:pt x="8716" y="2736"/>
                  </a:lnTo>
                  <a:lnTo>
                    <a:pt x="8713" y="2744"/>
                  </a:lnTo>
                  <a:lnTo>
                    <a:pt x="8707" y="2747"/>
                  </a:lnTo>
                  <a:lnTo>
                    <a:pt x="8678" y="2757"/>
                  </a:lnTo>
                  <a:lnTo>
                    <a:pt x="8640" y="2766"/>
                  </a:lnTo>
                  <a:lnTo>
                    <a:pt x="8598" y="2772"/>
                  </a:lnTo>
                  <a:lnTo>
                    <a:pt x="8551" y="2775"/>
                  </a:lnTo>
                  <a:lnTo>
                    <a:pt x="8519" y="2774"/>
                  </a:lnTo>
                  <a:lnTo>
                    <a:pt x="8492" y="2771"/>
                  </a:lnTo>
                  <a:lnTo>
                    <a:pt x="8441" y="2761"/>
                  </a:lnTo>
                  <a:lnTo>
                    <a:pt x="8420" y="2752"/>
                  </a:lnTo>
                  <a:lnTo>
                    <a:pt x="8401" y="2744"/>
                  </a:lnTo>
                  <a:lnTo>
                    <a:pt x="8385" y="2731"/>
                  </a:lnTo>
                  <a:lnTo>
                    <a:pt x="8369" y="2717"/>
                  </a:lnTo>
                  <a:lnTo>
                    <a:pt x="8346" y="2684"/>
                  </a:lnTo>
                  <a:lnTo>
                    <a:pt x="8337" y="2664"/>
                  </a:lnTo>
                  <a:lnTo>
                    <a:pt x="8329" y="2643"/>
                  </a:lnTo>
                  <a:lnTo>
                    <a:pt x="8320" y="2594"/>
                  </a:lnTo>
                  <a:lnTo>
                    <a:pt x="8318" y="2565"/>
                  </a:lnTo>
                  <a:lnTo>
                    <a:pt x="8318" y="2534"/>
                  </a:lnTo>
                  <a:lnTo>
                    <a:pt x="8318" y="2497"/>
                  </a:lnTo>
                  <a:lnTo>
                    <a:pt x="8322" y="2461"/>
                  </a:lnTo>
                  <a:lnTo>
                    <a:pt x="8327" y="2430"/>
                  </a:lnTo>
                  <a:lnTo>
                    <a:pt x="8334" y="2401"/>
                  </a:lnTo>
                  <a:lnTo>
                    <a:pt x="8344" y="2376"/>
                  </a:lnTo>
                  <a:lnTo>
                    <a:pt x="8359" y="2354"/>
                  </a:lnTo>
                  <a:lnTo>
                    <a:pt x="8377" y="2335"/>
                  </a:lnTo>
                  <a:lnTo>
                    <a:pt x="8387" y="2327"/>
                  </a:lnTo>
                  <a:lnTo>
                    <a:pt x="8398" y="2320"/>
                  </a:lnTo>
                  <a:lnTo>
                    <a:pt x="8424" y="2308"/>
                  </a:lnTo>
                  <a:lnTo>
                    <a:pt x="8454" y="2299"/>
                  </a:lnTo>
                  <a:lnTo>
                    <a:pt x="8489" y="2294"/>
                  </a:lnTo>
                  <a:lnTo>
                    <a:pt x="8530" y="2293"/>
                  </a:lnTo>
                  <a:lnTo>
                    <a:pt x="8561" y="2293"/>
                  </a:lnTo>
                  <a:lnTo>
                    <a:pt x="8590" y="2296"/>
                  </a:lnTo>
                  <a:lnTo>
                    <a:pt x="8615" y="2303"/>
                  </a:lnTo>
                  <a:lnTo>
                    <a:pt x="8638" y="2310"/>
                  </a:lnTo>
                  <a:lnTo>
                    <a:pt x="8676" y="2332"/>
                  </a:lnTo>
                  <a:lnTo>
                    <a:pt x="8691" y="2346"/>
                  </a:lnTo>
                  <a:lnTo>
                    <a:pt x="8703" y="2362"/>
                  </a:lnTo>
                  <a:lnTo>
                    <a:pt x="8712" y="2377"/>
                  </a:lnTo>
                  <a:lnTo>
                    <a:pt x="8721" y="2395"/>
                  </a:lnTo>
                  <a:lnTo>
                    <a:pt x="8727" y="2414"/>
                  </a:lnTo>
                  <a:lnTo>
                    <a:pt x="8731" y="2432"/>
                  </a:lnTo>
                  <a:lnTo>
                    <a:pt x="8737" y="2476"/>
                  </a:lnTo>
                  <a:lnTo>
                    <a:pt x="8739" y="2526"/>
                  </a:lnTo>
                  <a:close/>
                  <a:moveTo>
                    <a:pt x="8638" y="2514"/>
                  </a:moveTo>
                  <a:lnTo>
                    <a:pt x="8637" y="2471"/>
                  </a:lnTo>
                  <a:lnTo>
                    <a:pt x="8630" y="2431"/>
                  </a:lnTo>
                  <a:lnTo>
                    <a:pt x="8625" y="2414"/>
                  </a:lnTo>
                  <a:lnTo>
                    <a:pt x="8618" y="2398"/>
                  </a:lnTo>
                  <a:lnTo>
                    <a:pt x="8608" y="2387"/>
                  </a:lnTo>
                  <a:lnTo>
                    <a:pt x="8598" y="2378"/>
                  </a:lnTo>
                  <a:lnTo>
                    <a:pt x="8584" y="2371"/>
                  </a:lnTo>
                  <a:lnTo>
                    <a:pt x="8569" y="2367"/>
                  </a:lnTo>
                  <a:lnTo>
                    <a:pt x="8550" y="2363"/>
                  </a:lnTo>
                  <a:lnTo>
                    <a:pt x="8530" y="2363"/>
                  </a:lnTo>
                  <a:lnTo>
                    <a:pt x="8507" y="2363"/>
                  </a:lnTo>
                  <a:lnTo>
                    <a:pt x="8488" y="2367"/>
                  </a:lnTo>
                  <a:lnTo>
                    <a:pt x="8472" y="2371"/>
                  </a:lnTo>
                  <a:lnTo>
                    <a:pt x="8458" y="2378"/>
                  </a:lnTo>
                  <a:lnTo>
                    <a:pt x="8448" y="2387"/>
                  </a:lnTo>
                  <a:lnTo>
                    <a:pt x="8438" y="2398"/>
                  </a:lnTo>
                  <a:lnTo>
                    <a:pt x="8426" y="2430"/>
                  </a:lnTo>
                  <a:lnTo>
                    <a:pt x="8422" y="2450"/>
                  </a:lnTo>
                  <a:lnTo>
                    <a:pt x="8420" y="2471"/>
                  </a:lnTo>
                  <a:lnTo>
                    <a:pt x="8419" y="2516"/>
                  </a:lnTo>
                  <a:lnTo>
                    <a:pt x="8638" y="2514"/>
                  </a:lnTo>
                  <a:close/>
                  <a:moveTo>
                    <a:pt x="9176" y="2629"/>
                  </a:moveTo>
                  <a:lnTo>
                    <a:pt x="9175" y="2649"/>
                  </a:lnTo>
                  <a:lnTo>
                    <a:pt x="9172" y="2668"/>
                  </a:lnTo>
                  <a:lnTo>
                    <a:pt x="9167" y="2684"/>
                  </a:lnTo>
                  <a:lnTo>
                    <a:pt x="9161" y="2699"/>
                  </a:lnTo>
                  <a:lnTo>
                    <a:pt x="9153" y="2713"/>
                  </a:lnTo>
                  <a:lnTo>
                    <a:pt x="9143" y="2726"/>
                  </a:lnTo>
                  <a:lnTo>
                    <a:pt x="9133" y="2736"/>
                  </a:lnTo>
                  <a:lnTo>
                    <a:pt x="9119" y="2745"/>
                  </a:lnTo>
                  <a:lnTo>
                    <a:pt x="9092" y="2759"/>
                  </a:lnTo>
                  <a:lnTo>
                    <a:pt x="9059" y="2769"/>
                  </a:lnTo>
                  <a:lnTo>
                    <a:pt x="9025" y="2774"/>
                  </a:lnTo>
                  <a:lnTo>
                    <a:pt x="8986" y="2775"/>
                  </a:lnTo>
                  <a:lnTo>
                    <a:pt x="8958" y="2774"/>
                  </a:lnTo>
                  <a:lnTo>
                    <a:pt x="8930" y="2771"/>
                  </a:lnTo>
                  <a:lnTo>
                    <a:pt x="8882" y="2762"/>
                  </a:lnTo>
                  <a:lnTo>
                    <a:pt x="8847" y="2754"/>
                  </a:lnTo>
                  <a:lnTo>
                    <a:pt x="8827" y="2747"/>
                  </a:lnTo>
                  <a:lnTo>
                    <a:pt x="8822" y="2744"/>
                  </a:lnTo>
                  <a:lnTo>
                    <a:pt x="8819" y="2736"/>
                  </a:lnTo>
                  <a:lnTo>
                    <a:pt x="8819" y="2732"/>
                  </a:lnTo>
                  <a:lnTo>
                    <a:pt x="8829" y="2688"/>
                  </a:lnTo>
                  <a:lnTo>
                    <a:pt x="8832" y="2681"/>
                  </a:lnTo>
                  <a:lnTo>
                    <a:pt x="8838" y="2678"/>
                  </a:lnTo>
                  <a:lnTo>
                    <a:pt x="8841" y="2679"/>
                  </a:lnTo>
                  <a:lnTo>
                    <a:pt x="8843" y="2679"/>
                  </a:lnTo>
                  <a:lnTo>
                    <a:pt x="8891" y="2692"/>
                  </a:lnTo>
                  <a:lnTo>
                    <a:pt x="8933" y="2699"/>
                  </a:lnTo>
                  <a:lnTo>
                    <a:pt x="8979" y="2702"/>
                  </a:lnTo>
                  <a:lnTo>
                    <a:pt x="9001" y="2702"/>
                  </a:lnTo>
                  <a:lnTo>
                    <a:pt x="9020" y="2698"/>
                  </a:lnTo>
                  <a:lnTo>
                    <a:pt x="9036" y="2694"/>
                  </a:lnTo>
                  <a:lnTo>
                    <a:pt x="9050" y="2687"/>
                  </a:lnTo>
                  <a:lnTo>
                    <a:pt x="9061" y="2678"/>
                  </a:lnTo>
                  <a:lnTo>
                    <a:pt x="9070" y="2667"/>
                  </a:lnTo>
                  <a:lnTo>
                    <a:pt x="9075" y="2654"/>
                  </a:lnTo>
                  <a:lnTo>
                    <a:pt x="9078" y="2638"/>
                  </a:lnTo>
                  <a:lnTo>
                    <a:pt x="9075" y="2619"/>
                  </a:lnTo>
                  <a:lnTo>
                    <a:pt x="9070" y="2604"/>
                  </a:lnTo>
                  <a:lnTo>
                    <a:pt x="9060" y="2592"/>
                  </a:lnTo>
                  <a:lnTo>
                    <a:pt x="9049" y="2585"/>
                  </a:lnTo>
                  <a:lnTo>
                    <a:pt x="9016" y="2576"/>
                  </a:lnTo>
                  <a:lnTo>
                    <a:pt x="8976" y="2568"/>
                  </a:lnTo>
                  <a:lnTo>
                    <a:pt x="8947" y="2565"/>
                  </a:lnTo>
                  <a:lnTo>
                    <a:pt x="8914" y="2557"/>
                  </a:lnTo>
                  <a:lnTo>
                    <a:pt x="8897" y="2551"/>
                  </a:lnTo>
                  <a:lnTo>
                    <a:pt x="8881" y="2542"/>
                  </a:lnTo>
                  <a:lnTo>
                    <a:pt x="8866" y="2532"/>
                  </a:lnTo>
                  <a:lnTo>
                    <a:pt x="8852" y="2519"/>
                  </a:lnTo>
                  <a:lnTo>
                    <a:pt x="8846" y="2512"/>
                  </a:lnTo>
                  <a:lnTo>
                    <a:pt x="8841" y="2503"/>
                  </a:lnTo>
                  <a:lnTo>
                    <a:pt x="8832" y="2483"/>
                  </a:lnTo>
                  <a:lnTo>
                    <a:pt x="8826" y="2460"/>
                  </a:lnTo>
                  <a:lnTo>
                    <a:pt x="8823" y="2432"/>
                  </a:lnTo>
                  <a:lnTo>
                    <a:pt x="8826" y="2405"/>
                  </a:lnTo>
                  <a:lnTo>
                    <a:pt x="8832" y="2380"/>
                  </a:lnTo>
                  <a:lnTo>
                    <a:pt x="8841" y="2359"/>
                  </a:lnTo>
                  <a:lnTo>
                    <a:pt x="8855" y="2343"/>
                  </a:lnTo>
                  <a:lnTo>
                    <a:pt x="8870" y="2329"/>
                  </a:lnTo>
                  <a:lnTo>
                    <a:pt x="8887" y="2317"/>
                  </a:lnTo>
                  <a:lnTo>
                    <a:pt x="8905" y="2308"/>
                  </a:lnTo>
                  <a:lnTo>
                    <a:pt x="8925" y="2301"/>
                  </a:lnTo>
                  <a:lnTo>
                    <a:pt x="8967" y="2294"/>
                  </a:lnTo>
                  <a:lnTo>
                    <a:pt x="9008" y="2293"/>
                  </a:lnTo>
                  <a:lnTo>
                    <a:pt x="9059" y="2295"/>
                  </a:lnTo>
                  <a:lnTo>
                    <a:pt x="9102" y="2300"/>
                  </a:lnTo>
                  <a:lnTo>
                    <a:pt x="9149" y="2312"/>
                  </a:lnTo>
                  <a:lnTo>
                    <a:pt x="9157" y="2315"/>
                  </a:lnTo>
                  <a:lnTo>
                    <a:pt x="9160" y="2323"/>
                  </a:lnTo>
                  <a:lnTo>
                    <a:pt x="9160" y="2324"/>
                  </a:lnTo>
                  <a:lnTo>
                    <a:pt x="9152" y="2372"/>
                  </a:lnTo>
                  <a:lnTo>
                    <a:pt x="9151" y="2376"/>
                  </a:lnTo>
                  <a:lnTo>
                    <a:pt x="9148" y="2378"/>
                  </a:lnTo>
                  <a:lnTo>
                    <a:pt x="9142" y="2380"/>
                  </a:lnTo>
                  <a:lnTo>
                    <a:pt x="9139" y="2380"/>
                  </a:lnTo>
                  <a:lnTo>
                    <a:pt x="9094" y="2372"/>
                  </a:lnTo>
                  <a:lnTo>
                    <a:pt x="9057" y="2367"/>
                  </a:lnTo>
                  <a:lnTo>
                    <a:pt x="9020" y="2364"/>
                  </a:lnTo>
                  <a:lnTo>
                    <a:pt x="8984" y="2367"/>
                  </a:lnTo>
                  <a:lnTo>
                    <a:pt x="8968" y="2371"/>
                  </a:lnTo>
                  <a:lnTo>
                    <a:pt x="8953" y="2377"/>
                  </a:lnTo>
                  <a:lnTo>
                    <a:pt x="8940" y="2385"/>
                  </a:lnTo>
                  <a:lnTo>
                    <a:pt x="8931" y="2396"/>
                  </a:lnTo>
                  <a:lnTo>
                    <a:pt x="8925" y="2408"/>
                  </a:lnTo>
                  <a:lnTo>
                    <a:pt x="8923" y="2425"/>
                  </a:lnTo>
                  <a:lnTo>
                    <a:pt x="8925" y="2442"/>
                  </a:lnTo>
                  <a:lnTo>
                    <a:pt x="8931" y="2456"/>
                  </a:lnTo>
                  <a:lnTo>
                    <a:pt x="8942" y="2466"/>
                  </a:lnTo>
                  <a:lnTo>
                    <a:pt x="8955" y="2474"/>
                  </a:lnTo>
                  <a:lnTo>
                    <a:pt x="8987" y="2484"/>
                  </a:lnTo>
                  <a:lnTo>
                    <a:pt x="9025" y="2489"/>
                  </a:lnTo>
                  <a:lnTo>
                    <a:pt x="9061" y="2495"/>
                  </a:lnTo>
                  <a:lnTo>
                    <a:pt x="9097" y="2504"/>
                  </a:lnTo>
                  <a:lnTo>
                    <a:pt x="9113" y="2512"/>
                  </a:lnTo>
                  <a:lnTo>
                    <a:pt x="9128" y="2519"/>
                  </a:lnTo>
                  <a:lnTo>
                    <a:pt x="9141" y="2531"/>
                  </a:lnTo>
                  <a:lnTo>
                    <a:pt x="9153" y="2543"/>
                  </a:lnTo>
                  <a:lnTo>
                    <a:pt x="9163" y="2560"/>
                  </a:lnTo>
                  <a:lnTo>
                    <a:pt x="9170" y="2579"/>
                  </a:lnTo>
                  <a:lnTo>
                    <a:pt x="9175" y="2602"/>
                  </a:lnTo>
                  <a:lnTo>
                    <a:pt x="9176" y="2629"/>
                  </a:lnTo>
                  <a:close/>
                  <a:moveTo>
                    <a:pt x="422" y="1473"/>
                  </a:moveTo>
                  <a:lnTo>
                    <a:pt x="422" y="1494"/>
                  </a:lnTo>
                  <a:lnTo>
                    <a:pt x="421" y="1515"/>
                  </a:lnTo>
                  <a:lnTo>
                    <a:pt x="417" y="1527"/>
                  </a:lnTo>
                  <a:lnTo>
                    <a:pt x="412" y="1531"/>
                  </a:lnTo>
                  <a:lnTo>
                    <a:pt x="406" y="1532"/>
                  </a:lnTo>
                  <a:lnTo>
                    <a:pt x="101" y="1532"/>
                  </a:lnTo>
                  <a:lnTo>
                    <a:pt x="103" y="1561"/>
                  </a:lnTo>
                  <a:lnTo>
                    <a:pt x="110" y="1585"/>
                  </a:lnTo>
                  <a:lnTo>
                    <a:pt x="120" y="1604"/>
                  </a:lnTo>
                  <a:lnTo>
                    <a:pt x="134" y="1620"/>
                  </a:lnTo>
                  <a:lnTo>
                    <a:pt x="144" y="1628"/>
                  </a:lnTo>
                  <a:lnTo>
                    <a:pt x="154" y="1635"/>
                  </a:lnTo>
                  <a:lnTo>
                    <a:pt x="179" y="1644"/>
                  </a:lnTo>
                  <a:lnTo>
                    <a:pt x="210" y="1649"/>
                  </a:lnTo>
                  <a:lnTo>
                    <a:pt x="247" y="1652"/>
                  </a:lnTo>
                  <a:lnTo>
                    <a:pt x="285" y="1649"/>
                  </a:lnTo>
                  <a:lnTo>
                    <a:pt x="318" y="1644"/>
                  </a:lnTo>
                  <a:lnTo>
                    <a:pt x="372" y="1630"/>
                  </a:lnTo>
                  <a:lnTo>
                    <a:pt x="374" y="1629"/>
                  </a:lnTo>
                  <a:lnTo>
                    <a:pt x="377" y="1629"/>
                  </a:lnTo>
                  <a:lnTo>
                    <a:pt x="383" y="1631"/>
                  </a:lnTo>
                  <a:lnTo>
                    <a:pt x="388" y="1640"/>
                  </a:lnTo>
                  <a:lnTo>
                    <a:pt x="398" y="1680"/>
                  </a:lnTo>
                  <a:lnTo>
                    <a:pt x="399" y="1682"/>
                  </a:lnTo>
                  <a:lnTo>
                    <a:pt x="399" y="1683"/>
                  </a:lnTo>
                  <a:lnTo>
                    <a:pt x="396" y="1691"/>
                  </a:lnTo>
                  <a:lnTo>
                    <a:pt x="389" y="1696"/>
                  </a:lnTo>
                  <a:lnTo>
                    <a:pt x="360" y="1706"/>
                  </a:lnTo>
                  <a:lnTo>
                    <a:pt x="324" y="1714"/>
                  </a:lnTo>
                  <a:lnTo>
                    <a:pt x="281" y="1721"/>
                  </a:lnTo>
                  <a:lnTo>
                    <a:pt x="233" y="1723"/>
                  </a:lnTo>
                  <a:lnTo>
                    <a:pt x="203" y="1722"/>
                  </a:lnTo>
                  <a:lnTo>
                    <a:pt x="174" y="1720"/>
                  </a:lnTo>
                  <a:lnTo>
                    <a:pt x="125" y="1709"/>
                  </a:lnTo>
                  <a:lnTo>
                    <a:pt x="103" y="1701"/>
                  </a:lnTo>
                  <a:lnTo>
                    <a:pt x="83" y="1691"/>
                  </a:lnTo>
                  <a:lnTo>
                    <a:pt x="67" y="1679"/>
                  </a:lnTo>
                  <a:lnTo>
                    <a:pt x="52" y="1665"/>
                  </a:lnTo>
                  <a:lnTo>
                    <a:pt x="29" y="1633"/>
                  </a:lnTo>
                  <a:lnTo>
                    <a:pt x="20" y="1612"/>
                  </a:lnTo>
                  <a:lnTo>
                    <a:pt x="13" y="1591"/>
                  </a:lnTo>
                  <a:lnTo>
                    <a:pt x="3" y="1541"/>
                  </a:lnTo>
                  <a:lnTo>
                    <a:pt x="0" y="1513"/>
                  </a:lnTo>
                  <a:lnTo>
                    <a:pt x="0" y="1483"/>
                  </a:lnTo>
                  <a:lnTo>
                    <a:pt x="1" y="1445"/>
                  </a:lnTo>
                  <a:lnTo>
                    <a:pt x="4" y="1410"/>
                  </a:lnTo>
                  <a:lnTo>
                    <a:pt x="9" y="1378"/>
                  </a:lnTo>
                  <a:lnTo>
                    <a:pt x="16" y="1349"/>
                  </a:lnTo>
                  <a:lnTo>
                    <a:pt x="28" y="1324"/>
                  </a:lnTo>
                  <a:lnTo>
                    <a:pt x="42" y="1301"/>
                  </a:lnTo>
                  <a:lnTo>
                    <a:pt x="59" y="1284"/>
                  </a:lnTo>
                  <a:lnTo>
                    <a:pt x="69" y="1275"/>
                  </a:lnTo>
                  <a:lnTo>
                    <a:pt x="81" y="1267"/>
                  </a:lnTo>
                  <a:lnTo>
                    <a:pt x="106" y="1256"/>
                  </a:lnTo>
                  <a:lnTo>
                    <a:pt x="137" y="1247"/>
                  </a:lnTo>
                  <a:lnTo>
                    <a:pt x="173" y="1242"/>
                  </a:lnTo>
                  <a:lnTo>
                    <a:pt x="212" y="1240"/>
                  </a:lnTo>
                  <a:lnTo>
                    <a:pt x="244" y="1241"/>
                  </a:lnTo>
                  <a:lnTo>
                    <a:pt x="272" y="1245"/>
                  </a:lnTo>
                  <a:lnTo>
                    <a:pt x="299" y="1250"/>
                  </a:lnTo>
                  <a:lnTo>
                    <a:pt x="321" y="1259"/>
                  </a:lnTo>
                  <a:lnTo>
                    <a:pt x="358" y="1280"/>
                  </a:lnTo>
                  <a:lnTo>
                    <a:pt x="373" y="1294"/>
                  </a:lnTo>
                  <a:lnTo>
                    <a:pt x="386" y="1310"/>
                  </a:lnTo>
                  <a:lnTo>
                    <a:pt x="396" y="1325"/>
                  </a:lnTo>
                  <a:lnTo>
                    <a:pt x="403" y="1343"/>
                  </a:lnTo>
                  <a:lnTo>
                    <a:pt x="410" y="1361"/>
                  </a:lnTo>
                  <a:lnTo>
                    <a:pt x="415" y="1381"/>
                  </a:lnTo>
                  <a:lnTo>
                    <a:pt x="420" y="1425"/>
                  </a:lnTo>
                  <a:lnTo>
                    <a:pt x="422" y="1473"/>
                  </a:lnTo>
                  <a:close/>
                  <a:moveTo>
                    <a:pt x="321" y="1463"/>
                  </a:moveTo>
                  <a:lnTo>
                    <a:pt x="320" y="1420"/>
                  </a:lnTo>
                  <a:lnTo>
                    <a:pt x="313" y="1379"/>
                  </a:lnTo>
                  <a:lnTo>
                    <a:pt x="307" y="1362"/>
                  </a:lnTo>
                  <a:lnTo>
                    <a:pt x="300" y="1347"/>
                  </a:lnTo>
                  <a:lnTo>
                    <a:pt x="291" y="1335"/>
                  </a:lnTo>
                  <a:lnTo>
                    <a:pt x="280" y="1325"/>
                  </a:lnTo>
                  <a:lnTo>
                    <a:pt x="267" y="1319"/>
                  </a:lnTo>
                  <a:lnTo>
                    <a:pt x="251" y="1314"/>
                  </a:lnTo>
                  <a:lnTo>
                    <a:pt x="233" y="1311"/>
                  </a:lnTo>
                  <a:lnTo>
                    <a:pt x="212" y="1311"/>
                  </a:lnTo>
                  <a:lnTo>
                    <a:pt x="190" y="1311"/>
                  </a:lnTo>
                  <a:lnTo>
                    <a:pt x="170" y="1314"/>
                  </a:lnTo>
                  <a:lnTo>
                    <a:pt x="154" y="1319"/>
                  </a:lnTo>
                  <a:lnTo>
                    <a:pt x="141" y="1325"/>
                  </a:lnTo>
                  <a:lnTo>
                    <a:pt x="130" y="1335"/>
                  </a:lnTo>
                  <a:lnTo>
                    <a:pt x="121" y="1347"/>
                  </a:lnTo>
                  <a:lnTo>
                    <a:pt x="108" y="1378"/>
                  </a:lnTo>
                  <a:lnTo>
                    <a:pt x="105" y="1398"/>
                  </a:lnTo>
                  <a:lnTo>
                    <a:pt x="102" y="1420"/>
                  </a:lnTo>
                  <a:lnTo>
                    <a:pt x="101" y="1464"/>
                  </a:lnTo>
                  <a:lnTo>
                    <a:pt x="321" y="1463"/>
                  </a:lnTo>
                  <a:close/>
                  <a:moveTo>
                    <a:pt x="924" y="1698"/>
                  </a:moveTo>
                  <a:lnTo>
                    <a:pt x="922" y="1704"/>
                  </a:lnTo>
                  <a:lnTo>
                    <a:pt x="920" y="1708"/>
                  </a:lnTo>
                  <a:lnTo>
                    <a:pt x="916" y="1711"/>
                  </a:lnTo>
                  <a:lnTo>
                    <a:pt x="911" y="1712"/>
                  </a:lnTo>
                  <a:lnTo>
                    <a:pt x="838" y="1712"/>
                  </a:lnTo>
                  <a:lnTo>
                    <a:pt x="832" y="1711"/>
                  </a:lnTo>
                  <a:lnTo>
                    <a:pt x="828" y="1708"/>
                  </a:lnTo>
                  <a:lnTo>
                    <a:pt x="825" y="1704"/>
                  </a:lnTo>
                  <a:lnTo>
                    <a:pt x="824" y="1698"/>
                  </a:lnTo>
                  <a:lnTo>
                    <a:pt x="824" y="1383"/>
                  </a:lnTo>
                  <a:lnTo>
                    <a:pt x="823" y="1366"/>
                  </a:lnTo>
                  <a:lnTo>
                    <a:pt x="820" y="1349"/>
                  </a:lnTo>
                  <a:lnTo>
                    <a:pt x="815" y="1337"/>
                  </a:lnTo>
                  <a:lnTo>
                    <a:pt x="808" y="1328"/>
                  </a:lnTo>
                  <a:lnTo>
                    <a:pt x="798" y="1320"/>
                  </a:lnTo>
                  <a:lnTo>
                    <a:pt x="785" y="1315"/>
                  </a:lnTo>
                  <a:lnTo>
                    <a:pt x="770" y="1313"/>
                  </a:lnTo>
                  <a:lnTo>
                    <a:pt x="752" y="1311"/>
                  </a:lnTo>
                  <a:lnTo>
                    <a:pt x="704" y="1315"/>
                  </a:lnTo>
                  <a:lnTo>
                    <a:pt x="663" y="1322"/>
                  </a:lnTo>
                  <a:lnTo>
                    <a:pt x="622" y="1330"/>
                  </a:lnTo>
                  <a:lnTo>
                    <a:pt x="622" y="1698"/>
                  </a:lnTo>
                  <a:lnTo>
                    <a:pt x="621" y="1704"/>
                  </a:lnTo>
                  <a:lnTo>
                    <a:pt x="619" y="1708"/>
                  </a:lnTo>
                  <a:lnTo>
                    <a:pt x="615" y="1711"/>
                  </a:lnTo>
                  <a:lnTo>
                    <a:pt x="609" y="1712"/>
                  </a:lnTo>
                  <a:lnTo>
                    <a:pt x="537" y="1712"/>
                  </a:lnTo>
                  <a:lnTo>
                    <a:pt x="527" y="1708"/>
                  </a:lnTo>
                  <a:lnTo>
                    <a:pt x="523" y="1704"/>
                  </a:lnTo>
                  <a:lnTo>
                    <a:pt x="522" y="1698"/>
                  </a:lnTo>
                  <a:lnTo>
                    <a:pt x="522" y="1325"/>
                  </a:lnTo>
                  <a:lnTo>
                    <a:pt x="523" y="1314"/>
                  </a:lnTo>
                  <a:lnTo>
                    <a:pt x="524" y="1304"/>
                  </a:lnTo>
                  <a:lnTo>
                    <a:pt x="534" y="1289"/>
                  </a:lnTo>
                  <a:lnTo>
                    <a:pt x="542" y="1282"/>
                  </a:lnTo>
                  <a:lnTo>
                    <a:pt x="552" y="1276"/>
                  </a:lnTo>
                  <a:lnTo>
                    <a:pt x="581" y="1265"/>
                  </a:lnTo>
                  <a:lnTo>
                    <a:pt x="620" y="1255"/>
                  </a:lnTo>
                  <a:lnTo>
                    <a:pt x="667" y="1247"/>
                  </a:lnTo>
                  <a:lnTo>
                    <a:pt x="716" y="1242"/>
                  </a:lnTo>
                  <a:lnTo>
                    <a:pt x="761" y="1240"/>
                  </a:lnTo>
                  <a:lnTo>
                    <a:pt x="799" y="1241"/>
                  </a:lnTo>
                  <a:lnTo>
                    <a:pt x="832" y="1246"/>
                  </a:lnTo>
                  <a:lnTo>
                    <a:pt x="859" y="1255"/>
                  </a:lnTo>
                  <a:lnTo>
                    <a:pt x="882" y="1267"/>
                  </a:lnTo>
                  <a:lnTo>
                    <a:pt x="892" y="1275"/>
                  </a:lnTo>
                  <a:lnTo>
                    <a:pt x="901" y="1285"/>
                  </a:lnTo>
                  <a:lnTo>
                    <a:pt x="907" y="1295"/>
                  </a:lnTo>
                  <a:lnTo>
                    <a:pt x="914" y="1308"/>
                  </a:lnTo>
                  <a:lnTo>
                    <a:pt x="917" y="1322"/>
                  </a:lnTo>
                  <a:lnTo>
                    <a:pt x="921" y="1337"/>
                  </a:lnTo>
                  <a:lnTo>
                    <a:pt x="924" y="1371"/>
                  </a:lnTo>
                  <a:lnTo>
                    <a:pt x="924" y="1698"/>
                  </a:lnTo>
                  <a:close/>
                  <a:moveTo>
                    <a:pt x="1423" y="1269"/>
                  </a:moveTo>
                  <a:lnTo>
                    <a:pt x="1293" y="1698"/>
                  </a:lnTo>
                  <a:lnTo>
                    <a:pt x="1290" y="1703"/>
                  </a:lnTo>
                  <a:lnTo>
                    <a:pt x="1287" y="1708"/>
                  </a:lnTo>
                  <a:lnTo>
                    <a:pt x="1282" y="1711"/>
                  </a:lnTo>
                  <a:lnTo>
                    <a:pt x="1275" y="1712"/>
                  </a:lnTo>
                  <a:lnTo>
                    <a:pt x="1142" y="1712"/>
                  </a:lnTo>
                  <a:lnTo>
                    <a:pt x="1132" y="1708"/>
                  </a:lnTo>
                  <a:lnTo>
                    <a:pt x="1124" y="1698"/>
                  </a:lnTo>
                  <a:lnTo>
                    <a:pt x="989" y="1270"/>
                  </a:lnTo>
                  <a:lnTo>
                    <a:pt x="989" y="1267"/>
                  </a:lnTo>
                  <a:lnTo>
                    <a:pt x="989" y="1265"/>
                  </a:lnTo>
                  <a:lnTo>
                    <a:pt x="989" y="1260"/>
                  </a:lnTo>
                  <a:lnTo>
                    <a:pt x="992" y="1255"/>
                  </a:lnTo>
                  <a:lnTo>
                    <a:pt x="1001" y="1251"/>
                  </a:lnTo>
                  <a:lnTo>
                    <a:pt x="1075" y="1251"/>
                  </a:lnTo>
                  <a:lnTo>
                    <a:pt x="1082" y="1252"/>
                  </a:lnTo>
                  <a:lnTo>
                    <a:pt x="1086" y="1255"/>
                  </a:lnTo>
                  <a:lnTo>
                    <a:pt x="1092" y="1265"/>
                  </a:lnTo>
                  <a:lnTo>
                    <a:pt x="1198" y="1646"/>
                  </a:lnTo>
                  <a:lnTo>
                    <a:pt x="1221" y="1646"/>
                  </a:lnTo>
                  <a:lnTo>
                    <a:pt x="1316" y="1265"/>
                  </a:lnTo>
                  <a:lnTo>
                    <a:pt x="1322" y="1255"/>
                  </a:lnTo>
                  <a:lnTo>
                    <a:pt x="1327" y="1252"/>
                  </a:lnTo>
                  <a:lnTo>
                    <a:pt x="1333" y="1251"/>
                  </a:lnTo>
                  <a:lnTo>
                    <a:pt x="1410" y="1251"/>
                  </a:lnTo>
                  <a:lnTo>
                    <a:pt x="1420" y="1255"/>
                  </a:lnTo>
                  <a:lnTo>
                    <a:pt x="1423" y="1260"/>
                  </a:lnTo>
                  <a:lnTo>
                    <a:pt x="1424" y="1265"/>
                  </a:lnTo>
                  <a:lnTo>
                    <a:pt x="1423" y="1266"/>
                  </a:lnTo>
                  <a:lnTo>
                    <a:pt x="1423" y="1269"/>
                  </a:lnTo>
                  <a:close/>
                  <a:moveTo>
                    <a:pt x="1612" y="1698"/>
                  </a:moveTo>
                  <a:lnTo>
                    <a:pt x="1610" y="1704"/>
                  </a:lnTo>
                  <a:lnTo>
                    <a:pt x="1608" y="1708"/>
                  </a:lnTo>
                  <a:lnTo>
                    <a:pt x="1603" y="1711"/>
                  </a:lnTo>
                  <a:lnTo>
                    <a:pt x="1598" y="1712"/>
                  </a:lnTo>
                  <a:lnTo>
                    <a:pt x="1526" y="1712"/>
                  </a:lnTo>
                  <a:lnTo>
                    <a:pt x="1520" y="1711"/>
                  </a:lnTo>
                  <a:lnTo>
                    <a:pt x="1516" y="1708"/>
                  </a:lnTo>
                  <a:lnTo>
                    <a:pt x="1513" y="1704"/>
                  </a:lnTo>
                  <a:lnTo>
                    <a:pt x="1512" y="1698"/>
                  </a:lnTo>
                  <a:lnTo>
                    <a:pt x="1512" y="1269"/>
                  </a:lnTo>
                  <a:lnTo>
                    <a:pt x="1513" y="1264"/>
                  </a:lnTo>
                  <a:lnTo>
                    <a:pt x="1516" y="1260"/>
                  </a:lnTo>
                  <a:lnTo>
                    <a:pt x="1526" y="1256"/>
                  </a:lnTo>
                  <a:lnTo>
                    <a:pt x="1598" y="1256"/>
                  </a:lnTo>
                  <a:lnTo>
                    <a:pt x="1608" y="1260"/>
                  </a:lnTo>
                  <a:lnTo>
                    <a:pt x="1610" y="1264"/>
                  </a:lnTo>
                  <a:lnTo>
                    <a:pt x="1612" y="1269"/>
                  </a:lnTo>
                  <a:lnTo>
                    <a:pt x="1612" y="1698"/>
                  </a:lnTo>
                  <a:close/>
                  <a:moveTo>
                    <a:pt x="1612" y="1167"/>
                  </a:moveTo>
                  <a:lnTo>
                    <a:pt x="1610" y="1174"/>
                  </a:lnTo>
                  <a:lnTo>
                    <a:pt x="1607" y="1180"/>
                  </a:lnTo>
                  <a:lnTo>
                    <a:pt x="1600" y="1184"/>
                  </a:lnTo>
                  <a:lnTo>
                    <a:pt x="1593" y="1184"/>
                  </a:lnTo>
                  <a:lnTo>
                    <a:pt x="1531" y="1184"/>
                  </a:lnTo>
                  <a:lnTo>
                    <a:pt x="1522" y="1184"/>
                  </a:lnTo>
                  <a:lnTo>
                    <a:pt x="1517" y="1180"/>
                  </a:lnTo>
                  <a:lnTo>
                    <a:pt x="1513" y="1174"/>
                  </a:lnTo>
                  <a:lnTo>
                    <a:pt x="1512" y="1167"/>
                  </a:lnTo>
                  <a:lnTo>
                    <a:pt x="1512" y="1070"/>
                  </a:lnTo>
                  <a:lnTo>
                    <a:pt x="1513" y="1062"/>
                  </a:lnTo>
                  <a:lnTo>
                    <a:pt x="1517" y="1057"/>
                  </a:lnTo>
                  <a:lnTo>
                    <a:pt x="1522" y="1053"/>
                  </a:lnTo>
                  <a:lnTo>
                    <a:pt x="1531" y="1052"/>
                  </a:lnTo>
                  <a:lnTo>
                    <a:pt x="1593" y="1052"/>
                  </a:lnTo>
                  <a:lnTo>
                    <a:pt x="1600" y="1053"/>
                  </a:lnTo>
                  <a:lnTo>
                    <a:pt x="1607" y="1057"/>
                  </a:lnTo>
                  <a:lnTo>
                    <a:pt x="1610" y="1062"/>
                  </a:lnTo>
                  <a:lnTo>
                    <a:pt x="1612" y="1070"/>
                  </a:lnTo>
                  <a:lnTo>
                    <a:pt x="1612" y="1167"/>
                  </a:lnTo>
                  <a:close/>
                  <a:moveTo>
                    <a:pt x="1991" y="1305"/>
                  </a:moveTo>
                  <a:lnTo>
                    <a:pt x="1990" y="1310"/>
                  </a:lnTo>
                  <a:lnTo>
                    <a:pt x="1988" y="1315"/>
                  </a:lnTo>
                  <a:lnTo>
                    <a:pt x="1985" y="1318"/>
                  </a:lnTo>
                  <a:lnTo>
                    <a:pt x="1978" y="1319"/>
                  </a:lnTo>
                  <a:lnTo>
                    <a:pt x="1939" y="1320"/>
                  </a:lnTo>
                  <a:lnTo>
                    <a:pt x="1904" y="1323"/>
                  </a:lnTo>
                  <a:lnTo>
                    <a:pt x="1845" y="1333"/>
                  </a:lnTo>
                  <a:lnTo>
                    <a:pt x="1845" y="1698"/>
                  </a:lnTo>
                  <a:lnTo>
                    <a:pt x="1844" y="1704"/>
                  </a:lnTo>
                  <a:lnTo>
                    <a:pt x="1841" y="1708"/>
                  </a:lnTo>
                  <a:lnTo>
                    <a:pt x="1836" y="1711"/>
                  </a:lnTo>
                  <a:lnTo>
                    <a:pt x="1831" y="1712"/>
                  </a:lnTo>
                  <a:lnTo>
                    <a:pt x="1758" y="1712"/>
                  </a:lnTo>
                  <a:lnTo>
                    <a:pt x="1750" y="1708"/>
                  </a:lnTo>
                  <a:lnTo>
                    <a:pt x="1746" y="1704"/>
                  </a:lnTo>
                  <a:lnTo>
                    <a:pt x="1744" y="1698"/>
                  </a:lnTo>
                  <a:lnTo>
                    <a:pt x="1744" y="1325"/>
                  </a:lnTo>
                  <a:lnTo>
                    <a:pt x="1748" y="1303"/>
                  </a:lnTo>
                  <a:lnTo>
                    <a:pt x="1752" y="1294"/>
                  </a:lnTo>
                  <a:lnTo>
                    <a:pt x="1757" y="1286"/>
                  </a:lnTo>
                  <a:lnTo>
                    <a:pt x="1773" y="1275"/>
                  </a:lnTo>
                  <a:lnTo>
                    <a:pt x="1798" y="1265"/>
                  </a:lnTo>
                  <a:lnTo>
                    <a:pt x="1830" y="1256"/>
                  </a:lnTo>
                  <a:lnTo>
                    <a:pt x="1869" y="1248"/>
                  </a:lnTo>
                  <a:lnTo>
                    <a:pt x="1946" y="1241"/>
                  </a:lnTo>
                  <a:lnTo>
                    <a:pt x="1961" y="1241"/>
                  </a:lnTo>
                  <a:lnTo>
                    <a:pt x="1973" y="1241"/>
                  </a:lnTo>
                  <a:lnTo>
                    <a:pt x="1981" y="1242"/>
                  </a:lnTo>
                  <a:lnTo>
                    <a:pt x="1987" y="1246"/>
                  </a:lnTo>
                  <a:lnTo>
                    <a:pt x="1990" y="1250"/>
                  </a:lnTo>
                  <a:lnTo>
                    <a:pt x="1991" y="1256"/>
                  </a:lnTo>
                  <a:lnTo>
                    <a:pt x="1991" y="1305"/>
                  </a:lnTo>
                  <a:close/>
                  <a:moveTo>
                    <a:pt x="2462" y="1481"/>
                  </a:moveTo>
                  <a:lnTo>
                    <a:pt x="2462" y="1514"/>
                  </a:lnTo>
                  <a:lnTo>
                    <a:pt x="2460" y="1546"/>
                  </a:lnTo>
                  <a:lnTo>
                    <a:pt x="2456" y="1576"/>
                  </a:lnTo>
                  <a:lnTo>
                    <a:pt x="2450" y="1604"/>
                  </a:lnTo>
                  <a:lnTo>
                    <a:pt x="2440" y="1629"/>
                  </a:lnTo>
                  <a:lnTo>
                    <a:pt x="2427" y="1653"/>
                  </a:lnTo>
                  <a:lnTo>
                    <a:pt x="2419" y="1663"/>
                  </a:lnTo>
                  <a:lnTo>
                    <a:pt x="2411" y="1673"/>
                  </a:lnTo>
                  <a:lnTo>
                    <a:pt x="2389" y="1691"/>
                  </a:lnTo>
                  <a:lnTo>
                    <a:pt x="2363" y="1704"/>
                  </a:lnTo>
                  <a:lnTo>
                    <a:pt x="2331" y="1714"/>
                  </a:lnTo>
                  <a:lnTo>
                    <a:pt x="2293" y="1721"/>
                  </a:lnTo>
                  <a:lnTo>
                    <a:pt x="2249" y="1723"/>
                  </a:lnTo>
                  <a:lnTo>
                    <a:pt x="2205" y="1721"/>
                  </a:lnTo>
                  <a:lnTo>
                    <a:pt x="2167" y="1714"/>
                  </a:lnTo>
                  <a:lnTo>
                    <a:pt x="2135" y="1704"/>
                  </a:lnTo>
                  <a:lnTo>
                    <a:pt x="2109" y="1691"/>
                  </a:lnTo>
                  <a:lnTo>
                    <a:pt x="2088" y="1673"/>
                  </a:lnTo>
                  <a:lnTo>
                    <a:pt x="2070" y="1653"/>
                  </a:lnTo>
                  <a:lnTo>
                    <a:pt x="2064" y="1641"/>
                  </a:lnTo>
                  <a:lnTo>
                    <a:pt x="2058" y="1629"/>
                  </a:lnTo>
                  <a:lnTo>
                    <a:pt x="2049" y="1604"/>
                  </a:lnTo>
                  <a:lnTo>
                    <a:pt x="2043" y="1576"/>
                  </a:lnTo>
                  <a:lnTo>
                    <a:pt x="2040" y="1561"/>
                  </a:lnTo>
                  <a:lnTo>
                    <a:pt x="2038" y="1546"/>
                  </a:lnTo>
                  <a:lnTo>
                    <a:pt x="2035" y="1514"/>
                  </a:lnTo>
                  <a:lnTo>
                    <a:pt x="2035" y="1481"/>
                  </a:lnTo>
                  <a:lnTo>
                    <a:pt x="2035" y="1449"/>
                  </a:lnTo>
                  <a:lnTo>
                    <a:pt x="2038" y="1417"/>
                  </a:lnTo>
                  <a:lnTo>
                    <a:pt x="2049" y="1359"/>
                  </a:lnTo>
                  <a:lnTo>
                    <a:pt x="2058" y="1334"/>
                  </a:lnTo>
                  <a:lnTo>
                    <a:pt x="2070" y="1310"/>
                  </a:lnTo>
                  <a:lnTo>
                    <a:pt x="2088" y="1290"/>
                  </a:lnTo>
                  <a:lnTo>
                    <a:pt x="2109" y="1272"/>
                  </a:lnTo>
                  <a:lnTo>
                    <a:pt x="2135" y="1259"/>
                  </a:lnTo>
                  <a:lnTo>
                    <a:pt x="2167" y="1248"/>
                  </a:lnTo>
                  <a:lnTo>
                    <a:pt x="2205" y="1242"/>
                  </a:lnTo>
                  <a:lnTo>
                    <a:pt x="2249" y="1240"/>
                  </a:lnTo>
                  <a:lnTo>
                    <a:pt x="2293" y="1242"/>
                  </a:lnTo>
                  <a:lnTo>
                    <a:pt x="2331" y="1248"/>
                  </a:lnTo>
                  <a:lnTo>
                    <a:pt x="2363" y="1259"/>
                  </a:lnTo>
                  <a:lnTo>
                    <a:pt x="2389" y="1272"/>
                  </a:lnTo>
                  <a:lnTo>
                    <a:pt x="2411" y="1290"/>
                  </a:lnTo>
                  <a:lnTo>
                    <a:pt x="2427" y="1310"/>
                  </a:lnTo>
                  <a:lnTo>
                    <a:pt x="2440" y="1334"/>
                  </a:lnTo>
                  <a:lnTo>
                    <a:pt x="2450" y="1359"/>
                  </a:lnTo>
                  <a:lnTo>
                    <a:pt x="2456" y="1388"/>
                  </a:lnTo>
                  <a:lnTo>
                    <a:pt x="2460" y="1417"/>
                  </a:lnTo>
                  <a:lnTo>
                    <a:pt x="2462" y="1449"/>
                  </a:lnTo>
                  <a:lnTo>
                    <a:pt x="2462" y="1481"/>
                  </a:lnTo>
                  <a:close/>
                  <a:moveTo>
                    <a:pt x="2360" y="1481"/>
                  </a:moveTo>
                  <a:lnTo>
                    <a:pt x="2359" y="1432"/>
                  </a:lnTo>
                  <a:lnTo>
                    <a:pt x="2355" y="1390"/>
                  </a:lnTo>
                  <a:lnTo>
                    <a:pt x="2350" y="1372"/>
                  </a:lnTo>
                  <a:lnTo>
                    <a:pt x="2344" y="1357"/>
                  </a:lnTo>
                  <a:lnTo>
                    <a:pt x="2336" y="1343"/>
                  </a:lnTo>
                  <a:lnTo>
                    <a:pt x="2325" y="1332"/>
                  </a:lnTo>
                  <a:lnTo>
                    <a:pt x="2311" y="1323"/>
                  </a:lnTo>
                  <a:lnTo>
                    <a:pt x="2295" y="1316"/>
                  </a:lnTo>
                  <a:lnTo>
                    <a:pt x="2273" y="1313"/>
                  </a:lnTo>
                  <a:lnTo>
                    <a:pt x="2249" y="1311"/>
                  </a:lnTo>
                  <a:lnTo>
                    <a:pt x="2224" y="1313"/>
                  </a:lnTo>
                  <a:lnTo>
                    <a:pt x="2204" y="1316"/>
                  </a:lnTo>
                  <a:lnTo>
                    <a:pt x="2186" y="1323"/>
                  </a:lnTo>
                  <a:lnTo>
                    <a:pt x="2172" y="1332"/>
                  </a:lnTo>
                  <a:lnTo>
                    <a:pt x="2162" y="1343"/>
                  </a:lnTo>
                  <a:lnTo>
                    <a:pt x="2153" y="1357"/>
                  </a:lnTo>
                  <a:lnTo>
                    <a:pt x="2147" y="1372"/>
                  </a:lnTo>
                  <a:lnTo>
                    <a:pt x="2143" y="1390"/>
                  </a:lnTo>
                  <a:lnTo>
                    <a:pt x="2140" y="1410"/>
                  </a:lnTo>
                  <a:lnTo>
                    <a:pt x="2138" y="1432"/>
                  </a:lnTo>
                  <a:lnTo>
                    <a:pt x="2137" y="1481"/>
                  </a:lnTo>
                  <a:lnTo>
                    <a:pt x="2138" y="1532"/>
                  </a:lnTo>
                  <a:lnTo>
                    <a:pt x="2143" y="1573"/>
                  </a:lnTo>
                  <a:lnTo>
                    <a:pt x="2147" y="1591"/>
                  </a:lnTo>
                  <a:lnTo>
                    <a:pt x="2153" y="1606"/>
                  </a:lnTo>
                  <a:lnTo>
                    <a:pt x="2162" y="1620"/>
                  </a:lnTo>
                  <a:lnTo>
                    <a:pt x="2172" y="1631"/>
                  </a:lnTo>
                  <a:lnTo>
                    <a:pt x="2186" y="1640"/>
                  </a:lnTo>
                  <a:lnTo>
                    <a:pt x="2204" y="1646"/>
                  </a:lnTo>
                  <a:lnTo>
                    <a:pt x="2224" y="1650"/>
                  </a:lnTo>
                  <a:lnTo>
                    <a:pt x="2249" y="1652"/>
                  </a:lnTo>
                  <a:lnTo>
                    <a:pt x="2273" y="1650"/>
                  </a:lnTo>
                  <a:lnTo>
                    <a:pt x="2295" y="1646"/>
                  </a:lnTo>
                  <a:lnTo>
                    <a:pt x="2311" y="1640"/>
                  </a:lnTo>
                  <a:lnTo>
                    <a:pt x="2325" y="1631"/>
                  </a:lnTo>
                  <a:lnTo>
                    <a:pt x="2336" y="1620"/>
                  </a:lnTo>
                  <a:lnTo>
                    <a:pt x="2344" y="1606"/>
                  </a:lnTo>
                  <a:lnTo>
                    <a:pt x="2350" y="1591"/>
                  </a:lnTo>
                  <a:lnTo>
                    <a:pt x="2355" y="1573"/>
                  </a:lnTo>
                  <a:lnTo>
                    <a:pt x="2358" y="1553"/>
                  </a:lnTo>
                  <a:lnTo>
                    <a:pt x="2359" y="1532"/>
                  </a:lnTo>
                  <a:lnTo>
                    <a:pt x="2360" y="1481"/>
                  </a:lnTo>
                  <a:close/>
                  <a:moveTo>
                    <a:pt x="2961" y="1698"/>
                  </a:moveTo>
                  <a:lnTo>
                    <a:pt x="2960" y="1704"/>
                  </a:lnTo>
                  <a:lnTo>
                    <a:pt x="2957" y="1708"/>
                  </a:lnTo>
                  <a:lnTo>
                    <a:pt x="2954" y="1711"/>
                  </a:lnTo>
                  <a:lnTo>
                    <a:pt x="2947" y="1712"/>
                  </a:lnTo>
                  <a:lnTo>
                    <a:pt x="2876" y="1712"/>
                  </a:lnTo>
                  <a:lnTo>
                    <a:pt x="2869" y="1711"/>
                  </a:lnTo>
                  <a:lnTo>
                    <a:pt x="2865" y="1708"/>
                  </a:lnTo>
                  <a:lnTo>
                    <a:pt x="2862" y="1704"/>
                  </a:lnTo>
                  <a:lnTo>
                    <a:pt x="2862" y="1698"/>
                  </a:lnTo>
                  <a:lnTo>
                    <a:pt x="2862" y="1383"/>
                  </a:lnTo>
                  <a:lnTo>
                    <a:pt x="2860" y="1366"/>
                  </a:lnTo>
                  <a:lnTo>
                    <a:pt x="2857" y="1349"/>
                  </a:lnTo>
                  <a:lnTo>
                    <a:pt x="2852" y="1337"/>
                  </a:lnTo>
                  <a:lnTo>
                    <a:pt x="2844" y="1328"/>
                  </a:lnTo>
                  <a:lnTo>
                    <a:pt x="2835" y="1320"/>
                  </a:lnTo>
                  <a:lnTo>
                    <a:pt x="2823" y="1315"/>
                  </a:lnTo>
                  <a:lnTo>
                    <a:pt x="2807" y="1313"/>
                  </a:lnTo>
                  <a:lnTo>
                    <a:pt x="2789" y="1311"/>
                  </a:lnTo>
                  <a:lnTo>
                    <a:pt x="2742" y="1315"/>
                  </a:lnTo>
                  <a:lnTo>
                    <a:pt x="2700" y="1322"/>
                  </a:lnTo>
                  <a:lnTo>
                    <a:pt x="2659" y="1330"/>
                  </a:lnTo>
                  <a:lnTo>
                    <a:pt x="2659" y="1698"/>
                  </a:lnTo>
                  <a:lnTo>
                    <a:pt x="2659" y="1704"/>
                  </a:lnTo>
                  <a:lnTo>
                    <a:pt x="2656" y="1708"/>
                  </a:lnTo>
                  <a:lnTo>
                    <a:pt x="2651" y="1711"/>
                  </a:lnTo>
                  <a:lnTo>
                    <a:pt x="2646" y="1712"/>
                  </a:lnTo>
                  <a:lnTo>
                    <a:pt x="2573" y="1712"/>
                  </a:lnTo>
                  <a:lnTo>
                    <a:pt x="2563" y="1708"/>
                  </a:lnTo>
                  <a:lnTo>
                    <a:pt x="2560" y="1704"/>
                  </a:lnTo>
                  <a:lnTo>
                    <a:pt x="2559" y="1698"/>
                  </a:lnTo>
                  <a:lnTo>
                    <a:pt x="2559" y="1325"/>
                  </a:lnTo>
                  <a:lnTo>
                    <a:pt x="2560" y="1314"/>
                  </a:lnTo>
                  <a:lnTo>
                    <a:pt x="2562" y="1304"/>
                  </a:lnTo>
                  <a:lnTo>
                    <a:pt x="2571" y="1289"/>
                  </a:lnTo>
                  <a:lnTo>
                    <a:pt x="2578" y="1282"/>
                  </a:lnTo>
                  <a:lnTo>
                    <a:pt x="2589" y="1276"/>
                  </a:lnTo>
                  <a:lnTo>
                    <a:pt x="2618" y="1265"/>
                  </a:lnTo>
                  <a:lnTo>
                    <a:pt x="2658" y="1255"/>
                  </a:lnTo>
                  <a:lnTo>
                    <a:pt x="2704" y="1247"/>
                  </a:lnTo>
                  <a:lnTo>
                    <a:pt x="2752" y="1242"/>
                  </a:lnTo>
                  <a:lnTo>
                    <a:pt x="2797" y="1240"/>
                  </a:lnTo>
                  <a:lnTo>
                    <a:pt x="2835" y="1241"/>
                  </a:lnTo>
                  <a:lnTo>
                    <a:pt x="2868" y="1246"/>
                  </a:lnTo>
                  <a:lnTo>
                    <a:pt x="2897" y="1255"/>
                  </a:lnTo>
                  <a:lnTo>
                    <a:pt x="2920" y="1267"/>
                  </a:lnTo>
                  <a:lnTo>
                    <a:pt x="2930" y="1275"/>
                  </a:lnTo>
                  <a:lnTo>
                    <a:pt x="2937" y="1285"/>
                  </a:lnTo>
                  <a:lnTo>
                    <a:pt x="2945" y="1295"/>
                  </a:lnTo>
                  <a:lnTo>
                    <a:pt x="2951" y="1308"/>
                  </a:lnTo>
                  <a:lnTo>
                    <a:pt x="2955" y="1322"/>
                  </a:lnTo>
                  <a:lnTo>
                    <a:pt x="2959" y="1337"/>
                  </a:lnTo>
                  <a:lnTo>
                    <a:pt x="2961" y="1371"/>
                  </a:lnTo>
                  <a:lnTo>
                    <a:pt x="2961" y="1698"/>
                  </a:lnTo>
                  <a:close/>
                  <a:moveTo>
                    <a:pt x="3782" y="1698"/>
                  </a:moveTo>
                  <a:lnTo>
                    <a:pt x="3782" y="1704"/>
                  </a:lnTo>
                  <a:lnTo>
                    <a:pt x="3779" y="1708"/>
                  </a:lnTo>
                  <a:lnTo>
                    <a:pt x="3774" y="1711"/>
                  </a:lnTo>
                  <a:lnTo>
                    <a:pt x="3769" y="1712"/>
                  </a:lnTo>
                  <a:lnTo>
                    <a:pt x="3697" y="1712"/>
                  </a:lnTo>
                  <a:lnTo>
                    <a:pt x="3691" y="1711"/>
                  </a:lnTo>
                  <a:lnTo>
                    <a:pt x="3687" y="1708"/>
                  </a:lnTo>
                  <a:lnTo>
                    <a:pt x="3683" y="1704"/>
                  </a:lnTo>
                  <a:lnTo>
                    <a:pt x="3683" y="1698"/>
                  </a:lnTo>
                  <a:lnTo>
                    <a:pt x="3683" y="1383"/>
                  </a:lnTo>
                  <a:lnTo>
                    <a:pt x="3682" y="1366"/>
                  </a:lnTo>
                  <a:lnTo>
                    <a:pt x="3681" y="1357"/>
                  </a:lnTo>
                  <a:lnTo>
                    <a:pt x="3678" y="1349"/>
                  </a:lnTo>
                  <a:lnTo>
                    <a:pt x="3673" y="1337"/>
                  </a:lnTo>
                  <a:lnTo>
                    <a:pt x="3666" y="1328"/>
                  </a:lnTo>
                  <a:lnTo>
                    <a:pt x="3643" y="1315"/>
                  </a:lnTo>
                  <a:lnTo>
                    <a:pt x="3627" y="1313"/>
                  </a:lnTo>
                  <a:lnTo>
                    <a:pt x="3609" y="1311"/>
                  </a:lnTo>
                  <a:lnTo>
                    <a:pt x="3562" y="1315"/>
                  </a:lnTo>
                  <a:lnTo>
                    <a:pt x="3521" y="1322"/>
                  </a:lnTo>
                  <a:lnTo>
                    <a:pt x="3479" y="1330"/>
                  </a:lnTo>
                  <a:lnTo>
                    <a:pt x="3479" y="1698"/>
                  </a:lnTo>
                  <a:lnTo>
                    <a:pt x="3478" y="1704"/>
                  </a:lnTo>
                  <a:lnTo>
                    <a:pt x="3475" y="1708"/>
                  </a:lnTo>
                  <a:lnTo>
                    <a:pt x="3472" y="1711"/>
                  </a:lnTo>
                  <a:lnTo>
                    <a:pt x="3466" y="1712"/>
                  </a:lnTo>
                  <a:lnTo>
                    <a:pt x="3393" y="1712"/>
                  </a:lnTo>
                  <a:lnTo>
                    <a:pt x="3383" y="1708"/>
                  </a:lnTo>
                  <a:lnTo>
                    <a:pt x="3381" y="1704"/>
                  </a:lnTo>
                  <a:lnTo>
                    <a:pt x="3380" y="1698"/>
                  </a:lnTo>
                  <a:lnTo>
                    <a:pt x="3380" y="1383"/>
                  </a:lnTo>
                  <a:lnTo>
                    <a:pt x="3380" y="1366"/>
                  </a:lnTo>
                  <a:lnTo>
                    <a:pt x="3376" y="1349"/>
                  </a:lnTo>
                  <a:lnTo>
                    <a:pt x="3371" y="1337"/>
                  </a:lnTo>
                  <a:lnTo>
                    <a:pt x="3363" y="1328"/>
                  </a:lnTo>
                  <a:lnTo>
                    <a:pt x="3340" y="1315"/>
                  </a:lnTo>
                  <a:lnTo>
                    <a:pt x="3325" y="1313"/>
                  </a:lnTo>
                  <a:lnTo>
                    <a:pt x="3308" y="1311"/>
                  </a:lnTo>
                  <a:lnTo>
                    <a:pt x="3275" y="1313"/>
                  </a:lnTo>
                  <a:lnTo>
                    <a:pt x="3245" y="1316"/>
                  </a:lnTo>
                  <a:lnTo>
                    <a:pt x="3196" y="1325"/>
                  </a:lnTo>
                  <a:lnTo>
                    <a:pt x="3175" y="1330"/>
                  </a:lnTo>
                  <a:lnTo>
                    <a:pt x="3175" y="1698"/>
                  </a:lnTo>
                  <a:lnTo>
                    <a:pt x="3174" y="1704"/>
                  </a:lnTo>
                  <a:lnTo>
                    <a:pt x="3172" y="1708"/>
                  </a:lnTo>
                  <a:lnTo>
                    <a:pt x="3168" y="1711"/>
                  </a:lnTo>
                  <a:lnTo>
                    <a:pt x="3163" y="1712"/>
                  </a:lnTo>
                  <a:lnTo>
                    <a:pt x="3090" y="1712"/>
                  </a:lnTo>
                  <a:lnTo>
                    <a:pt x="3080" y="1708"/>
                  </a:lnTo>
                  <a:lnTo>
                    <a:pt x="3077" y="1704"/>
                  </a:lnTo>
                  <a:lnTo>
                    <a:pt x="3076" y="1698"/>
                  </a:lnTo>
                  <a:lnTo>
                    <a:pt x="3076" y="1325"/>
                  </a:lnTo>
                  <a:lnTo>
                    <a:pt x="3076" y="1314"/>
                  </a:lnTo>
                  <a:lnTo>
                    <a:pt x="3078" y="1304"/>
                  </a:lnTo>
                  <a:lnTo>
                    <a:pt x="3087" y="1289"/>
                  </a:lnTo>
                  <a:lnTo>
                    <a:pt x="3095" y="1282"/>
                  </a:lnTo>
                  <a:lnTo>
                    <a:pt x="3105" y="1276"/>
                  </a:lnTo>
                  <a:lnTo>
                    <a:pt x="3135" y="1265"/>
                  </a:lnTo>
                  <a:lnTo>
                    <a:pt x="3174" y="1255"/>
                  </a:lnTo>
                  <a:lnTo>
                    <a:pt x="3221" y="1247"/>
                  </a:lnTo>
                  <a:lnTo>
                    <a:pt x="3270" y="1242"/>
                  </a:lnTo>
                  <a:lnTo>
                    <a:pt x="3315" y="1240"/>
                  </a:lnTo>
                  <a:lnTo>
                    <a:pt x="3353" y="1242"/>
                  </a:lnTo>
                  <a:lnTo>
                    <a:pt x="3386" y="1248"/>
                  </a:lnTo>
                  <a:lnTo>
                    <a:pt x="3412" y="1259"/>
                  </a:lnTo>
                  <a:lnTo>
                    <a:pt x="3434" y="1271"/>
                  </a:lnTo>
                  <a:lnTo>
                    <a:pt x="3455" y="1265"/>
                  </a:lnTo>
                  <a:lnTo>
                    <a:pt x="3483" y="1257"/>
                  </a:lnTo>
                  <a:lnTo>
                    <a:pt x="3550" y="1246"/>
                  </a:lnTo>
                  <a:lnTo>
                    <a:pt x="3586" y="1241"/>
                  </a:lnTo>
                  <a:lnTo>
                    <a:pt x="3619" y="1240"/>
                  </a:lnTo>
                  <a:lnTo>
                    <a:pt x="3657" y="1241"/>
                  </a:lnTo>
                  <a:lnTo>
                    <a:pt x="3690" y="1246"/>
                  </a:lnTo>
                  <a:lnTo>
                    <a:pt x="3717" y="1255"/>
                  </a:lnTo>
                  <a:lnTo>
                    <a:pt x="3741" y="1267"/>
                  </a:lnTo>
                  <a:lnTo>
                    <a:pt x="3750" y="1275"/>
                  </a:lnTo>
                  <a:lnTo>
                    <a:pt x="3759" y="1285"/>
                  </a:lnTo>
                  <a:lnTo>
                    <a:pt x="3771" y="1308"/>
                  </a:lnTo>
                  <a:lnTo>
                    <a:pt x="3776" y="1322"/>
                  </a:lnTo>
                  <a:lnTo>
                    <a:pt x="3779" y="1337"/>
                  </a:lnTo>
                  <a:lnTo>
                    <a:pt x="3782" y="1371"/>
                  </a:lnTo>
                  <a:lnTo>
                    <a:pt x="3782" y="1698"/>
                  </a:lnTo>
                  <a:close/>
                  <a:moveTo>
                    <a:pt x="4299" y="1473"/>
                  </a:moveTo>
                  <a:lnTo>
                    <a:pt x="4299" y="1494"/>
                  </a:lnTo>
                  <a:lnTo>
                    <a:pt x="4299" y="1515"/>
                  </a:lnTo>
                  <a:lnTo>
                    <a:pt x="4296" y="1527"/>
                  </a:lnTo>
                  <a:lnTo>
                    <a:pt x="4291" y="1531"/>
                  </a:lnTo>
                  <a:lnTo>
                    <a:pt x="4284" y="1532"/>
                  </a:lnTo>
                  <a:lnTo>
                    <a:pt x="3979" y="1532"/>
                  </a:lnTo>
                  <a:lnTo>
                    <a:pt x="3982" y="1561"/>
                  </a:lnTo>
                  <a:lnTo>
                    <a:pt x="3987" y="1585"/>
                  </a:lnTo>
                  <a:lnTo>
                    <a:pt x="3997" y="1604"/>
                  </a:lnTo>
                  <a:lnTo>
                    <a:pt x="4011" y="1620"/>
                  </a:lnTo>
                  <a:lnTo>
                    <a:pt x="4021" y="1628"/>
                  </a:lnTo>
                  <a:lnTo>
                    <a:pt x="4032" y="1635"/>
                  </a:lnTo>
                  <a:lnTo>
                    <a:pt x="4057" y="1644"/>
                  </a:lnTo>
                  <a:lnTo>
                    <a:pt x="4088" y="1649"/>
                  </a:lnTo>
                  <a:lnTo>
                    <a:pt x="4124" y="1652"/>
                  </a:lnTo>
                  <a:lnTo>
                    <a:pt x="4163" y="1649"/>
                  </a:lnTo>
                  <a:lnTo>
                    <a:pt x="4196" y="1644"/>
                  </a:lnTo>
                  <a:lnTo>
                    <a:pt x="4250" y="1630"/>
                  </a:lnTo>
                  <a:lnTo>
                    <a:pt x="4253" y="1629"/>
                  </a:lnTo>
                  <a:lnTo>
                    <a:pt x="4254" y="1629"/>
                  </a:lnTo>
                  <a:lnTo>
                    <a:pt x="4260" y="1631"/>
                  </a:lnTo>
                  <a:lnTo>
                    <a:pt x="4265" y="1640"/>
                  </a:lnTo>
                  <a:lnTo>
                    <a:pt x="4277" y="1680"/>
                  </a:lnTo>
                  <a:lnTo>
                    <a:pt x="4277" y="1682"/>
                  </a:lnTo>
                  <a:lnTo>
                    <a:pt x="4277" y="1683"/>
                  </a:lnTo>
                  <a:lnTo>
                    <a:pt x="4274" y="1691"/>
                  </a:lnTo>
                  <a:lnTo>
                    <a:pt x="4268" y="1696"/>
                  </a:lnTo>
                  <a:lnTo>
                    <a:pt x="4239" y="1706"/>
                  </a:lnTo>
                  <a:lnTo>
                    <a:pt x="4201" y="1714"/>
                  </a:lnTo>
                  <a:lnTo>
                    <a:pt x="4158" y="1721"/>
                  </a:lnTo>
                  <a:lnTo>
                    <a:pt x="4112" y="1723"/>
                  </a:lnTo>
                  <a:lnTo>
                    <a:pt x="4080" y="1722"/>
                  </a:lnTo>
                  <a:lnTo>
                    <a:pt x="4052" y="1720"/>
                  </a:lnTo>
                  <a:lnTo>
                    <a:pt x="4002" y="1709"/>
                  </a:lnTo>
                  <a:lnTo>
                    <a:pt x="3981" y="1701"/>
                  </a:lnTo>
                  <a:lnTo>
                    <a:pt x="3962" y="1691"/>
                  </a:lnTo>
                  <a:lnTo>
                    <a:pt x="3945" y="1679"/>
                  </a:lnTo>
                  <a:lnTo>
                    <a:pt x="3930" y="1665"/>
                  </a:lnTo>
                  <a:lnTo>
                    <a:pt x="3906" y="1633"/>
                  </a:lnTo>
                  <a:lnTo>
                    <a:pt x="3897" y="1612"/>
                  </a:lnTo>
                  <a:lnTo>
                    <a:pt x="3890" y="1591"/>
                  </a:lnTo>
                  <a:lnTo>
                    <a:pt x="3881" y="1541"/>
                  </a:lnTo>
                  <a:lnTo>
                    <a:pt x="3879" y="1513"/>
                  </a:lnTo>
                  <a:lnTo>
                    <a:pt x="3879" y="1483"/>
                  </a:lnTo>
                  <a:lnTo>
                    <a:pt x="3879" y="1445"/>
                  </a:lnTo>
                  <a:lnTo>
                    <a:pt x="3882" y="1410"/>
                  </a:lnTo>
                  <a:lnTo>
                    <a:pt x="3887" y="1378"/>
                  </a:lnTo>
                  <a:lnTo>
                    <a:pt x="3895" y="1349"/>
                  </a:lnTo>
                  <a:lnTo>
                    <a:pt x="3905" y="1324"/>
                  </a:lnTo>
                  <a:lnTo>
                    <a:pt x="3920" y="1301"/>
                  </a:lnTo>
                  <a:lnTo>
                    <a:pt x="3938" y="1284"/>
                  </a:lnTo>
                  <a:lnTo>
                    <a:pt x="3948" y="1275"/>
                  </a:lnTo>
                  <a:lnTo>
                    <a:pt x="3959" y="1267"/>
                  </a:lnTo>
                  <a:lnTo>
                    <a:pt x="3984" y="1256"/>
                  </a:lnTo>
                  <a:lnTo>
                    <a:pt x="4015" y="1247"/>
                  </a:lnTo>
                  <a:lnTo>
                    <a:pt x="4050" y="1242"/>
                  </a:lnTo>
                  <a:lnTo>
                    <a:pt x="4090" y="1240"/>
                  </a:lnTo>
                  <a:lnTo>
                    <a:pt x="4122" y="1241"/>
                  </a:lnTo>
                  <a:lnTo>
                    <a:pt x="4151" y="1245"/>
                  </a:lnTo>
                  <a:lnTo>
                    <a:pt x="4176" y="1250"/>
                  </a:lnTo>
                  <a:lnTo>
                    <a:pt x="4199" y="1259"/>
                  </a:lnTo>
                  <a:lnTo>
                    <a:pt x="4236" y="1280"/>
                  </a:lnTo>
                  <a:lnTo>
                    <a:pt x="4252" y="1294"/>
                  </a:lnTo>
                  <a:lnTo>
                    <a:pt x="4264" y="1310"/>
                  </a:lnTo>
                  <a:lnTo>
                    <a:pt x="4273" y="1325"/>
                  </a:lnTo>
                  <a:lnTo>
                    <a:pt x="4282" y="1343"/>
                  </a:lnTo>
                  <a:lnTo>
                    <a:pt x="4288" y="1361"/>
                  </a:lnTo>
                  <a:lnTo>
                    <a:pt x="4292" y="1381"/>
                  </a:lnTo>
                  <a:lnTo>
                    <a:pt x="4298" y="1425"/>
                  </a:lnTo>
                  <a:lnTo>
                    <a:pt x="4299" y="1473"/>
                  </a:lnTo>
                  <a:close/>
                  <a:moveTo>
                    <a:pt x="4199" y="1463"/>
                  </a:moveTo>
                  <a:lnTo>
                    <a:pt x="4197" y="1420"/>
                  </a:lnTo>
                  <a:lnTo>
                    <a:pt x="4191" y="1379"/>
                  </a:lnTo>
                  <a:lnTo>
                    <a:pt x="4186" y="1362"/>
                  </a:lnTo>
                  <a:lnTo>
                    <a:pt x="4178" y="1347"/>
                  </a:lnTo>
                  <a:lnTo>
                    <a:pt x="4168" y="1335"/>
                  </a:lnTo>
                  <a:lnTo>
                    <a:pt x="4158" y="1325"/>
                  </a:lnTo>
                  <a:lnTo>
                    <a:pt x="4144" y="1319"/>
                  </a:lnTo>
                  <a:lnTo>
                    <a:pt x="4129" y="1314"/>
                  </a:lnTo>
                  <a:lnTo>
                    <a:pt x="4110" y="1311"/>
                  </a:lnTo>
                  <a:lnTo>
                    <a:pt x="4090" y="1311"/>
                  </a:lnTo>
                  <a:lnTo>
                    <a:pt x="4068" y="1311"/>
                  </a:lnTo>
                  <a:lnTo>
                    <a:pt x="4049" y="1314"/>
                  </a:lnTo>
                  <a:lnTo>
                    <a:pt x="4032" y="1319"/>
                  </a:lnTo>
                  <a:lnTo>
                    <a:pt x="4018" y="1325"/>
                  </a:lnTo>
                  <a:lnTo>
                    <a:pt x="4007" y="1335"/>
                  </a:lnTo>
                  <a:lnTo>
                    <a:pt x="3998" y="1347"/>
                  </a:lnTo>
                  <a:lnTo>
                    <a:pt x="3987" y="1378"/>
                  </a:lnTo>
                  <a:lnTo>
                    <a:pt x="3983" y="1398"/>
                  </a:lnTo>
                  <a:lnTo>
                    <a:pt x="3981" y="1420"/>
                  </a:lnTo>
                  <a:lnTo>
                    <a:pt x="3979" y="1464"/>
                  </a:lnTo>
                  <a:lnTo>
                    <a:pt x="4199" y="1463"/>
                  </a:lnTo>
                  <a:close/>
                  <a:moveTo>
                    <a:pt x="4802" y="1698"/>
                  </a:moveTo>
                  <a:lnTo>
                    <a:pt x="4801" y="1704"/>
                  </a:lnTo>
                  <a:lnTo>
                    <a:pt x="4798" y="1708"/>
                  </a:lnTo>
                  <a:lnTo>
                    <a:pt x="4793" y="1711"/>
                  </a:lnTo>
                  <a:lnTo>
                    <a:pt x="4788" y="1712"/>
                  </a:lnTo>
                  <a:lnTo>
                    <a:pt x="4716" y="1712"/>
                  </a:lnTo>
                  <a:lnTo>
                    <a:pt x="4710" y="1711"/>
                  </a:lnTo>
                  <a:lnTo>
                    <a:pt x="4705" y="1708"/>
                  </a:lnTo>
                  <a:lnTo>
                    <a:pt x="4703" y="1704"/>
                  </a:lnTo>
                  <a:lnTo>
                    <a:pt x="4701" y="1698"/>
                  </a:lnTo>
                  <a:lnTo>
                    <a:pt x="4701" y="1383"/>
                  </a:lnTo>
                  <a:lnTo>
                    <a:pt x="4701" y="1366"/>
                  </a:lnTo>
                  <a:lnTo>
                    <a:pt x="4698" y="1349"/>
                  </a:lnTo>
                  <a:lnTo>
                    <a:pt x="4693" y="1337"/>
                  </a:lnTo>
                  <a:lnTo>
                    <a:pt x="4685" y="1328"/>
                  </a:lnTo>
                  <a:lnTo>
                    <a:pt x="4675" y="1320"/>
                  </a:lnTo>
                  <a:lnTo>
                    <a:pt x="4664" y="1315"/>
                  </a:lnTo>
                  <a:lnTo>
                    <a:pt x="4647" y="1313"/>
                  </a:lnTo>
                  <a:lnTo>
                    <a:pt x="4630" y="1311"/>
                  </a:lnTo>
                  <a:lnTo>
                    <a:pt x="4583" y="1315"/>
                  </a:lnTo>
                  <a:lnTo>
                    <a:pt x="4541" y="1322"/>
                  </a:lnTo>
                  <a:lnTo>
                    <a:pt x="4500" y="1330"/>
                  </a:lnTo>
                  <a:lnTo>
                    <a:pt x="4500" y="1698"/>
                  </a:lnTo>
                  <a:lnTo>
                    <a:pt x="4498" y="1704"/>
                  </a:lnTo>
                  <a:lnTo>
                    <a:pt x="4496" y="1708"/>
                  </a:lnTo>
                  <a:lnTo>
                    <a:pt x="4492" y="1711"/>
                  </a:lnTo>
                  <a:lnTo>
                    <a:pt x="4487" y="1712"/>
                  </a:lnTo>
                  <a:lnTo>
                    <a:pt x="4414" y="1712"/>
                  </a:lnTo>
                  <a:lnTo>
                    <a:pt x="4404" y="1708"/>
                  </a:lnTo>
                  <a:lnTo>
                    <a:pt x="4401" y="1704"/>
                  </a:lnTo>
                  <a:lnTo>
                    <a:pt x="4400" y="1698"/>
                  </a:lnTo>
                  <a:lnTo>
                    <a:pt x="4400" y="1325"/>
                  </a:lnTo>
                  <a:lnTo>
                    <a:pt x="4400" y="1314"/>
                  </a:lnTo>
                  <a:lnTo>
                    <a:pt x="4403" y="1304"/>
                  </a:lnTo>
                  <a:lnTo>
                    <a:pt x="4412" y="1289"/>
                  </a:lnTo>
                  <a:lnTo>
                    <a:pt x="4419" y="1282"/>
                  </a:lnTo>
                  <a:lnTo>
                    <a:pt x="4429" y="1276"/>
                  </a:lnTo>
                  <a:lnTo>
                    <a:pt x="4459" y="1265"/>
                  </a:lnTo>
                  <a:lnTo>
                    <a:pt x="4498" y="1255"/>
                  </a:lnTo>
                  <a:lnTo>
                    <a:pt x="4544" y="1247"/>
                  </a:lnTo>
                  <a:lnTo>
                    <a:pt x="4593" y="1242"/>
                  </a:lnTo>
                  <a:lnTo>
                    <a:pt x="4638" y="1240"/>
                  </a:lnTo>
                  <a:lnTo>
                    <a:pt x="4676" y="1241"/>
                  </a:lnTo>
                  <a:lnTo>
                    <a:pt x="4709" y="1246"/>
                  </a:lnTo>
                  <a:lnTo>
                    <a:pt x="4737" y="1255"/>
                  </a:lnTo>
                  <a:lnTo>
                    <a:pt x="4761" y="1267"/>
                  </a:lnTo>
                  <a:lnTo>
                    <a:pt x="4769" y="1275"/>
                  </a:lnTo>
                  <a:lnTo>
                    <a:pt x="4778" y="1285"/>
                  </a:lnTo>
                  <a:lnTo>
                    <a:pt x="4786" y="1295"/>
                  </a:lnTo>
                  <a:lnTo>
                    <a:pt x="4791" y="1308"/>
                  </a:lnTo>
                  <a:lnTo>
                    <a:pt x="4796" y="1322"/>
                  </a:lnTo>
                  <a:lnTo>
                    <a:pt x="4800" y="1337"/>
                  </a:lnTo>
                  <a:lnTo>
                    <a:pt x="4802" y="1371"/>
                  </a:lnTo>
                  <a:lnTo>
                    <a:pt x="4802" y="1698"/>
                  </a:lnTo>
                  <a:close/>
                  <a:moveTo>
                    <a:pt x="5175" y="1689"/>
                  </a:moveTo>
                  <a:lnTo>
                    <a:pt x="5176" y="1692"/>
                  </a:lnTo>
                  <a:lnTo>
                    <a:pt x="5174" y="1699"/>
                  </a:lnTo>
                  <a:lnTo>
                    <a:pt x="5166" y="1704"/>
                  </a:lnTo>
                  <a:lnTo>
                    <a:pt x="5126" y="1714"/>
                  </a:lnTo>
                  <a:lnTo>
                    <a:pt x="5096" y="1718"/>
                  </a:lnTo>
                  <a:lnTo>
                    <a:pt x="5058" y="1721"/>
                  </a:lnTo>
                  <a:lnTo>
                    <a:pt x="5025" y="1718"/>
                  </a:lnTo>
                  <a:lnTo>
                    <a:pt x="4996" y="1713"/>
                  </a:lnTo>
                  <a:lnTo>
                    <a:pt x="4972" y="1703"/>
                  </a:lnTo>
                  <a:lnTo>
                    <a:pt x="4952" y="1689"/>
                  </a:lnTo>
                  <a:lnTo>
                    <a:pt x="4943" y="1682"/>
                  </a:lnTo>
                  <a:lnTo>
                    <a:pt x="4937" y="1672"/>
                  </a:lnTo>
                  <a:lnTo>
                    <a:pt x="4931" y="1662"/>
                  </a:lnTo>
                  <a:lnTo>
                    <a:pt x="4926" y="1649"/>
                  </a:lnTo>
                  <a:lnTo>
                    <a:pt x="4919" y="1621"/>
                  </a:lnTo>
                  <a:lnTo>
                    <a:pt x="4917" y="1589"/>
                  </a:lnTo>
                  <a:lnTo>
                    <a:pt x="4917" y="1126"/>
                  </a:lnTo>
                  <a:lnTo>
                    <a:pt x="4917" y="1120"/>
                  </a:lnTo>
                  <a:lnTo>
                    <a:pt x="4919" y="1116"/>
                  </a:lnTo>
                  <a:lnTo>
                    <a:pt x="4931" y="1111"/>
                  </a:lnTo>
                  <a:lnTo>
                    <a:pt x="5001" y="1096"/>
                  </a:lnTo>
                  <a:lnTo>
                    <a:pt x="5005" y="1096"/>
                  </a:lnTo>
                  <a:lnTo>
                    <a:pt x="5014" y="1100"/>
                  </a:lnTo>
                  <a:lnTo>
                    <a:pt x="5015" y="1104"/>
                  </a:lnTo>
                  <a:lnTo>
                    <a:pt x="5016" y="1110"/>
                  </a:lnTo>
                  <a:lnTo>
                    <a:pt x="5016" y="1251"/>
                  </a:lnTo>
                  <a:lnTo>
                    <a:pt x="5150" y="1251"/>
                  </a:lnTo>
                  <a:lnTo>
                    <a:pt x="5159" y="1255"/>
                  </a:lnTo>
                  <a:lnTo>
                    <a:pt x="5163" y="1260"/>
                  </a:lnTo>
                  <a:lnTo>
                    <a:pt x="5163" y="1265"/>
                  </a:lnTo>
                  <a:lnTo>
                    <a:pt x="5163" y="1313"/>
                  </a:lnTo>
                  <a:lnTo>
                    <a:pt x="5163" y="1318"/>
                  </a:lnTo>
                  <a:lnTo>
                    <a:pt x="5159" y="1323"/>
                  </a:lnTo>
                  <a:lnTo>
                    <a:pt x="5155" y="1325"/>
                  </a:lnTo>
                  <a:lnTo>
                    <a:pt x="5150" y="1325"/>
                  </a:lnTo>
                  <a:lnTo>
                    <a:pt x="5016" y="1325"/>
                  </a:lnTo>
                  <a:lnTo>
                    <a:pt x="5016" y="1590"/>
                  </a:lnTo>
                  <a:lnTo>
                    <a:pt x="5018" y="1605"/>
                  </a:lnTo>
                  <a:lnTo>
                    <a:pt x="5020" y="1616"/>
                  </a:lnTo>
                  <a:lnTo>
                    <a:pt x="5025" y="1626"/>
                  </a:lnTo>
                  <a:lnTo>
                    <a:pt x="5032" y="1634"/>
                  </a:lnTo>
                  <a:lnTo>
                    <a:pt x="5040" y="1640"/>
                  </a:lnTo>
                  <a:lnTo>
                    <a:pt x="5052" y="1644"/>
                  </a:lnTo>
                  <a:lnTo>
                    <a:pt x="5066" y="1646"/>
                  </a:lnTo>
                  <a:lnTo>
                    <a:pt x="5082" y="1646"/>
                  </a:lnTo>
                  <a:lnTo>
                    <a:pt x="5121" y="1643"/>
                  </a:lnTo>
                  <a:lnTo>
                    <a:pt x="5154" y="1638"/>
                  </a:lnTo>
                  <a:lnTo>
                    <a:pt x="5156" y="1638"/>
                  </a:lnTo>
                  <a:lnTo>
                    <a:pt x="5163" y="1640"/>
                  </a:lnTo>
                  <a:lnTo>
                    <a:pt x="5166" y="1646"/>
                  </a:lnTo>
                  <a:lnTo>
                    <a:pt x="5175" y="1689"/>
                  </a:lnTo>
                  <a:close/>
                  <a:moveTo>
                    <a:pt x="5784" y="1689"/>
                  </a:moveTo>
                  <a:lnTo>
                    <a:pt x="5784" y="1692"/>
                  </a:lnTo>
                  <a:lnTo>
                    <a:pt x="5781" y="1699"/>
                  </a:lnTo>
                  <a:lnTo>
                    <a:pt x="5775" y="1704"/>
                  </a:lnTo>
                  <a:lnTo>
                    <a:pt x="5735" y="1714"/>
                  </a:lnTo>
                  <a:lnTo>
                    <a:pt x="5703" y="1718"/>
                  </a:lnTo>
                  <a:lnTo>
                    <a:pt x="5665" y="1721"/>
                  </a:lnTo>
                  <a:lnTo>
                    <a:pt x="5633" y="1718"/>
                  </a:lnTo>
                  <a:lnTo>
                    <a:pt x="5604" y="1713"/>
                  </a:lnTo>
                  <a:lnTo>
                    <a:pt x="5580" y="1703"/>
                  </a:lnTo>
                  <a:lnTo>
                    <a:pt x="5559" y="1689"/>
                  </a:lnTo>
                  <a:lnTo>
                    <a:pt x="5552" y="1682"/>
                  </a:lnTo>
                  <a:lnTo>
                    <a:pt x="5544" y="1672"/>
                  </a:lnTo>
                  <a:lnTo>
                    <a:pt x="5538" y="1662"/>
                  </a:lnTo>
                  <a:lnTo>
                    <a:pt x="5533" y="1649"/>
                  </a:lnTo>
                  <a:lnTo>
                    <a:pt x="5527" y="1621"/>
                  </a:lnTo>
                  <a:lnTo>
                    <a:pt x="5524" y="1589"/>
                  </a:lnTo>
                  <a:lnTo>
                    <a:pt x="5524" y="1126"/>
                  </a:lnTo>
                  <a:lnTo>
                    <a:pt x="5525" y="1120"/>
                  </a:lnTo>
                  <a:lnTo>
                    <a:pt x="5528" y="1116"/>
                  </a:lnTo>
                  <a:lnTo>
                    <a:pt x="5539" y="1111"/>
                  </a:lnTo>
                  <a:lnTo>
                    <a:pt x="5610" y="1096"/>
                  </a:lnTo>
                  <a:lnTo>
                    <a:pt x="5614" y="1096"/>
                  </a:lnTo>
                  <a:lnTo>
                    <a:pt x="5621" y="1100"/>
                  </a:lnTo>
                  <a:lnTo>
                    <a:pt x="5624" y="1104"/>
                  </a:lnTo>
                  <a:lnTo>
                    <a:pt x="5625" y="1110"/>
                  </a:lnTo>
                  <a:lnTo>
                    <a:pt x="5625" y="1251"/>
                  </a:lnTo>
                  <a:lnTo>
                    <a:pt x="5757" y="1251"/>
                  </a:lnTo>
                  <a:lnTo>
                    <a:pt x="5767" y="1255"/>
                  </a:lnTo>
                  <a:lnTo>
                    <a:pt x="5770" y="1260"/>
                  </a:lnTo>
                  <a:lnTo>
                    <a:pt x="5771" y="1265"/>
                  </a:lnTo>
                  <a:lnTo>
                    <a:pt x="5771" y="1313"/>
                  </a:lnTo>
                  <a:lnTo>
                    <a:pt x="5770" y="1318"/>
                  </a:lnTo>
                  <a:lnTo>
                    <a:pt x="5767" y="1323"/>
                  </a:lnTo>
                  <a:lnTo>
                    <a:pt x="5764" y="1325"/>
                  </a:lnTo>
                  <a:lnTo>
                    <a:pt x="5757" y="1325"/>
                  </a:lnTo>
                  <a:lnTo>
                    <a:pt x="5625" y="1325"/>
                  </a:lnTo>
                  <a:lnTo>
                    <a:pt x="5625" y="1590"/>
                  </a:lnTo>
                  <a:lnTo>
                    <a:pt x="5625" y="1605"/>
                  </a:lnTo>
                  <a:lnTo>
                    <a:pt x="5629" y="1616"/>
                  </a:lnTo>
                  <a:lnTo>
                    <a:pt x="5633" y="1626"/>
                  </a:lnTo>
                  <a:lnTo>
                    <a:pt x="5640" y="1634"/>
                  </a:lnTo>
                  <a:lnTo>
                    <a:pt x="5649" y="1640"/>
                  </a:lnTo>
                  <a:lnTo>
                    <a:pt x="5660" y="1644"/>
                  </a:lnTo>
                  <a:lnTo>
                    <a:pt x="5674" y="1646"/>
                  </a:lnTo>
                  <a:lnTo>
                    <a:pt x="5689" y="1646"/>
                  </a:lnTo>
                  <a:lnTo>
                    <a:pt x="5730" y="1643"/>
                  </a:lnTo>
                  <a:lnTo>
                    <a:pt x="5761" y="1638"/>
                  </a:lnTo>
                  <a:lnTo>
                    <a:pt x="5764" y="1638"/>
                  </a:lnTo>
                  <a:lnTo>
                    <a:pt x="5771" y="1640"/>
                  </a:lnTo>
                  <a:lnTo>
                    <a:pt x="5775" y="1646"/>
                  </a:lnTo>
                  <a:lnTo>
                    <a:pt x="5784" y="1689"/>
                  </a:lnTo>
                  <a:close/>
                  <a:moveTo>
                    <a:pt x="6266" y="1481"/>
                  </a:moveTo>
                  <a:lnTo>
                    <a:pt x="6265" y="1514"/>
                  </a:lnTo>
                  <a:lnTo>
                    <a:pt x="6264" y="1546"/>
                  </a:lnTo>
                  <a:lnTo>
                    <a:pt x="6259" y="1576"/>
                  </a:lnTo>
                  <a:lnTo>
                    <a:pt x="6253" y="1604"/>
                  </a:lnTo>
                  <a:lnTo>
                    <a:pt x="6244" y="1629"/>
                  </a:lnTo>
                  <a:lnTo>
                    <a:pt x="6231" y="1653"/>
                  </a:lnTo>
                  <a:lnTo>
                    <a:pt x="6222" y="1663"/>
                  </a:lnTo>
                  <a:lnTo>
                    <a:pt x="6213" y="1673"/>
                  </a:lnTo>
                  <a:lnTo>
                    <a:pt x="6193" y="1691"/>
                  </a:lnTo>
                  <a:lnTo>
                    <a:pt x="6167" y="1704"/>
                  </a:lnTo>
                  <a:lnTo>
                    <a:pt x="6135" y="1714"/>
                  </a:lnTo>
                  <a:lnTo>
                    <a:pt x="6096" y="1721"/>
                  </a:lnTo>
                  <a:lnTo>
                    <a:pt x="6053" y="1723"/>
                  </a:lnTo>
                  <a:lnTo>
                    <a:pt x="6009" y="1721"/>
                  </a:lnTo>
                  <a:lnTo>
                    <a:pt x="5972" y="1714"/>
                  </a:lnTo>
                  <a:lnTo>
                    <a:pt x="5939" y="1704"/>
                  </a:lnTo>
                  <a:lnTo>
                    <a:pt x="5912" y="1691"/>
                  </a:lnTo>
                  <a:lnTo>
                    <a:pt x="5892" y="1673"/>
                  </a:lnTo>
                  <a:lnTo>
                    <a:pt x="5875" y="1653"/>
                  </a:lnTo>
                  <a:lnTo>
                    <a:pt x="5867" y="1641"/>
                  </a:lnTo>
                  <a:lnTo>
                    <a:pt x="5862" y="1629"/>
                  </a:lnTo>
                  <a:lnTo>
                    <a:pt x="5852" y="1604"/>
                  </a:lnTo>
                  <a:lnTo>
                    <a:pt x="5846" y="1576"/>
                  </a:lnTo>
                  <a:lnTo>
                    <a:pt x="5843" y="1561"/>
                  </a:lnTo>
                  <a:lnTo>
                    <a:pt x="5842" y="1546"/>
                  </a:lnTo>
                  <a:lnTo>
                    <a:pt x="5839" y="1514"/>
                  </a:lnTo>
                  <a:lnTo>
                    <a:pt x="5839" y="1481"/>
                  </a:lnTo>
                  <a:lnTo>
                    <a:pt x="5839" y="1449"/>
                  </a:lnTo>
                  <a:lnTo>
                    <a:pt x="5842" y="1417"/>
                  </a:lnTo>
                  <a:lnTo>
                    <a:pt x="5852" y="1359"/>
                  </a:lnTo>
                  <a:lnTo>
                    <a:pt x="5862" y="1334"/>
                  </a:lnTo>
                  <a:lnTo>
                    <a:pt x="5875" y="1310"/>
                  </a:lnTo>
                  <a:lnTo>
                    <a:pt x="5892" y="1290"/>
                  </a:lnTo>
                  <a:lnTo>
                    <a:pt x="5912" y="1272"/>
                  </a:lnTo>
                  <a:lnTo>
                    <a:pt x="5939" y="1259"/>
                  </a:lnTo>
                  <a:lnTo>
                    <a:pt x="5972" y="1248"/>
                  </a:lnTo>
                  <a:lnTo>
                    <a:pt x="6009" y="1242"/>
                  </a:lnTo>
                  <a:lnTo>
                    <a:pt x="6053" y="1240"/>
                  </a:lnTo>
                  <a:lnTo>
                    <a:pt x="6096" y="1242"/>
                  </a:lnTo>
                  <a:lnTo>
                    <a:pt x="6135" y="1248"/>
                  </a:lnTo>
                  <a:lnTo>
                    <a:pt x="6167" y="1259"/>
                  </a:lnTo>
                  <a:lnTo>
                    <a:pt x="6193" y="1272"/>
                  </a:lnTo>
                  <a:lnTo>
                    <a:pt x="6213" y="1290"/>
                  </a:lnTo>
                  <a:lnTo>
                    <a:pt x="6231" y="1310"/>
                  </a:lnTo>
                  <a:lnTo>
                    <a:pt x="6244" y="1334"/>
                  </a:lnTo>
                  <a:lnTo>
                    <a:pt x="6253" y="1359"/>
                  </a:lnTo>
                  <a:lnTo>
                    <a:pt x="6259" y="1388"/>
                  </a:lnTo>
                  <a:lnTo>
                    <a:pt x="6264" y="1417"/>
                  </a:lnTo>
                  <a:lnTo>
                    <a:pt x="6265" y="1449"/>
                  </a:lnTo>
                  <a:lnTo>
                    <a:pt x="6266" y="1481"/>
                  </a:lnTo>
                  <a:close/>
                  <a:moveTo>
                    <a:pt x="6163" y="1481"/>
                  </a:moveTo>
                  <a:lnTo>
                    <a:pt x="6163" y="1432"/>
                  </a:lnTo>
                  <a:lnTo>
                    <a:pt x="6158" y="1390"/>
                  </a:lnTo>
                  <a:lnTo>
                    <a:pt x="6154" y="1372"/>
                  </a:lnTo>
                  <a:lnTo>
                    <a:pt x="6148" y="1357"/>
                  </a:lnTo>
                  <a:lnTo>
                    <a:pt x="6139" y="1343"/>
                  </a:lnTo>
                  <a:lnTo>
                    <a:pt x="6129" y="1332"/>
                  </a:lnTo>
                  <a:lnTo>
                    <a:pt x="6115" y="1323"/>
                  </a:lnTo>
                  <a:lnTo>
                    <a:pt x="6098" y="1316"/>
                  </a:lnTo>
                  <a:lnTo>
                    <a:pt x="6077" y="1313"/>
                  </a:lnTo>
                  <a:lnTo>
                    <a:pt x="6053" y="1311"/>
                  </a:lnTo>
                  <a:lnTo>
                    <a:pt x="6028" y="1313"/>
                  </a:lnTo>
                  <a:lnTo>
                    <a:pt x="6008" y="1316"/>
                  </a:lnTo>
                  <a:lnTo>
                    <a:pt x="5990" y="1323"/>
                  </a:lnTo>
                  <a:lnTo>
                    <a:pt x="5977" y="1332"/>
                  </a:lnTo>
                  <a:lnTo>
                    <a:pt x="5965" y="1343"/>
                  </a:lnTo>
                  <a:lnTo>
                    <a:pt x="5958" y="1357"/>
                  </a:lnTo>
                  <a:lnTo>
                    <a:pt x="5951" y="1372"/>
                  </a:lnTo>
                  <a:lnTo>
                    <a:pt x="5946" y="1390"/>
                  </a:lnTo>
                  <a:lnTo>
                    <a:pt x="5944" y="1410"/>
                  </a:lnTo>
                  <a:lnTo>
                    <a:pt x="5943" y="1432"/>
                  </a:lnTo>
                  <a:lnTo>
                    <a:pt x="5941" y="1481"/>
                  </a:lnTo>
                  <a:lnTo>
                    <a:pt x="5943" y="1532"/>
                  </a:lnTo>
                  <a:lnTo>
                    <a:pt x="5946" y="1573"/>
                  </a:lnTo>
                  <a:lnTo>
                    <a:pt x="5951" y="1591"/>
                  </a:lnTo>
                  <a:lnTo>
                    <a:pt x="5958" y="1606"/>
                  </a:lnTo>
                  <a:lnTo>
                    <a:pt x="5965" y="1620"/>
                  </a:lnTo>
                  <a:lnTo>
                    <a:pt x="5977" y="1631"/>
                  </a:lnTo>
                  <a:lnTo>
                    <a:pt x="5990" y="1640"/>
                  </a:lnTo>
                  <a:lnTo>
                    <a:pt x="6008" y="1646"/>
                  </a:lnTo>
                  <a:lnTo>
                    <a:pt x="6028" y="1650"/>
                  </a:lnTo>
                  <a:lnTo>
                    <a:pt x="6053" y="1652"/>
                  </a:lnTo>
                  <a:lnTo>
                    <a:pt x="6077" y="1650"/>
                  </a:lnTo>
                  <a:lnTo>
                    <a:pt x="6098" y="1646"/>
                  </a:lnTo>
                  <a:lnTo>
                    <a:pt x="6115" y="1640"/>
                  </a:lnTo>
                  <a:lnTo>
                    <a:pt x="6129" y="1631"/>
                  </a:lnTo>
                  <a:lnTo>
                    <a:pt x="6139" y="1620"/>
                  </a:lnTo>
                  <a:lnTo>
                    <a:pt x="6148" y="1606"/>
                  </a:lnTo>
                  <a:lnTo>
                    <a:pt x="6154" y="1591"/>
                  </a:lnTo>
                  <a:lnTo>
                    <a:pt x="6158" y="1573"/>
                  </a:lnTo>
                  <a:lnTo>
                    <a:pt x="6161" y="1553"/>
                  </a:lnTo>
                  <a:lnTo>
                    <a:pt x="6163" y="1532"/>
                  </a:lnTo>
                  <a:lnTo>
                    <a:pt x="6163" y="1481"/>
                  </a:lnTo>
                  <a:close/>
                  <a:moveTo>
                    <a:pt x="6893" y="1689"/>
                  </a:moveTo>
                  <a:lnTo>
                    <a:pt x="6894" y="1692"/>
                  </a:lnTo>
                  <a:lnTo>
                    <a:pt x="6891" y="1699"/>
                  </a:lnTo>
                  <a:lnTo>
                    <a:pt x="6884" y="1704"/>
                  </a:lnTo>
                  <a:lnTo>
                    <a:pt x="6845" y="1714"/>
                  </a:lnTo>
                  <a:lnTo>
                    <a:pt x="6813" y="1718"/>
                  </a:lnTo>
                  <a:lnTo>
                    <a:pt x="6775" y="1721"/>
                  </a:lnTo>
                  <a:lnTo>
                    <a:pt x="6743" y="1718"/>
                  </a:lnTo>
                  <a:lnTo>
                    <a:pt x="6714" y="1713"/>
                  </a:lnTo>
                  <a:lnTo>
                    <a:pt x="6690" y="1703"/>
                  </a:lnTo>
                  <a:lnTo>
                    <a:pt x="6670" y="1689"/>
                  </a:lnTo>
                  <a:lnTo>
                    <a:pt x="6661" y="1682"/>
                  </a:lnTo>
                  <a:lnTo>
                    <a:pt x="6655" y="1672"/>
                  </a:lnTo>
                  <a:lnTo>
                    <a:pt x="6648" y="1662"/>
                  </a:lnTo>
                  <a:lnTo>
                    <a:pt x="6643" y="1649"/>
                  </a:lnTo>
                  <a:lnTo>
                    <a:pt x="6637" y="1621"/>
                  </a:lnTo>
                  <a:lnTo>
                    <a:pt x="6634" y="1589"/>
                  </a:lnTo>
                  <a:lnTo>
                    <a:pt x="6634" y="1126"/>
                  </a:lnTo>
                  <a:lnTo>
                    <a:pt x="6636" y="1120"/>
                  </a:lnTo>
                  <a:lnTo>
                    <a:pt x="6638" y="1116"/>
                  </a:lnTo>
                  <a:lnTo>
                    <a:pt x="6648" y="1111"/>
                  </a:lnTo>
                  <a:lnTo>
                    <a:pt x="6719" y="1096"/>
                  </a:lnTo>
                  <a:lnTo>
                    <a:pt x="6723" y="1096"/>
                  </a:lnTo>
                  <a:lnTo>
                    <a:pt x="6731" y="1100"/>
                  </a:lnTo>
                  <a:lnTo>
                    <a:pt x="6734" y="1104"/>
                  </a:lnTo>
                  <a:lnTo>
                    <a:pt x="6734" y="1110"/>
                  </a:lnTo>
                  <a:lnTo>
                    <a:pt x="6734" y="1251"/>
                  </a:lnTo>
                  <a:lnTo>
                    <a:pt x="6867" y="1251"/>
                  </a:lnTo>
                  <a:lnTo>
                    <a:pt x="6878" y="1255"/>
                  </a:lnTo>
                  <a:lnTo>
                    <a:pt x="6880" y="1260"/>
                  </a:lnTo>
                  <a:lnTo>
                    <a:pt x="6880" y="1265"/>
                  </a:lnTo>
                  <a:lnTo>
                    <a:pt x="6880" y="1313"/>
                  </a:lnTo>
                  <a:lnTo>
                    <a:pt x="6880" y="1318"/>
                  </a:lnTo>
                  <a:lnTo>
                    <a:pt x="6878" y="1323"/>
                  </a:lnTo>
                  <a:lnTo>
                    <a:pt x="6872" y="1325"/>
                  </a:lnTo>
                  <a:lnTo>
                    <a:pt x="6867" y="1325"/>
                  </a:lnTo>
                  <a:lnTo>
                    <a:pt x="6734" y="1325"/>
                  </a:lnTo>
                  <a:lnTo>
                    <a:pt x="6734" y="1590"/>
                  </a:lnTo>
                  <a:lnTo>
                    <a:pt x="6735" y="1605"/>
                  </a:lnTo>
                  <a:lnTo>
                    <a:pt x="6738" y="1616"/>
                  </a:lnTo>
                  <a:lnTo>
                    <a:pt x="6743" y="1626"/>
                  </a:lnTo>
                  <a:lnTo>
                    <a:pt x="6749" y="1634"/>
                  </a:lnTo>
                  <a:lnTo>
                    <a:pt x="6758" y="1640"/>
                  </a:lnTo>
                  <a:lnTo>
                    <a:pt x="6769" y="1644"/>
                  </a:lnTo>
                  <a:lnTo>
                    <a:pt x="6783" y="1646"/>
                  </a:lnTo>
                  <a:lnTo>
                    <a:pt x="6799" y="1646"/>
                  </a:lnTo>
                  <a:lnTo>
                    <a:pt x="6838" y="1643"/>
                  </a:lnTo>
                  <a:lnTo>
                    <a:pt x="6871" y="1638"/>
                  </a:lnTo>
                  <a:lnTo>
                    <a:pt x="6874" y="1638"/>
                  </a:lnTo>
                  <a:lnTo>
                    <a:pt x="6880" y="1640"/>
                  </a:lnTo>
                  <a:lnTo>
                    <a:pt x="6884" y="1646"/>
                  </a:lnTo>
                  <a:lnTo>
                    <a:pt x="6893" y="1689"/>
                  </a:lnTo>
                  <a:close/>
                  <a:moveTo>
                    <a:pt x="7373" y="1698"/>
                  </a:moveTo>
                  <a:lnTo>
                    <a:pt x="7371" y="1704"/>
                  </a:lnTo>
                  <a:lnTo>
                    <a:pt x="7369" y="1708"/>
                  </a:lnTo>
                  <a:lnTo>
                    <a:pt x="7365" y="1711"/>
                  </a:lnTo>
                  <a:lnTo>
                    <a:pt x="7360" y="1712"/>
                  </a:lnTo>
                  <a:lnTo>
                    <a:pt x="7288" y="1712"/>
                  </a:lnTo>
                  <a:lnTo>
                    <a:pt x="7282" y="1711"/>
                  </a:lnTo>
                  <a:lnTo>
                    <a:pt x="7278" y="1708"/>
                  </a:lnTo>
                  <a:lnTo>
                    <a:pt x="7274" y="1704"/>
                  </a:lnTo>
                  <a:lnTo>
                    <a:pt x="7274" y="1698"/>
                  </a:lnTo>
                  <a:lnTo>
                    <a:pt x="7274" y="1381"/>
                  </a:lnTo>
                  <a:lnTo>
                    <a:pt x="7273" y="1363"/>
                  </a:lnTo>
                  <a:lnTo>
                    <a:pt x="7271" y="1349"/>
                  </a:lnTo>
                  <a:lnTo>
                    <a:pt x="7266" y="1337"/>
                  </a:lnTo>
                  <a:lnTo>
                    <a:pt x="7258" y="1328"/>
                  </a:lnTo>
                  <a:lnTo>
                    <a:pt x="7249" y="1320"/>
                  </a:lnTo>
                  <a:lnTo>
                    <a:pt x="7237" y="1315"/>
                  </a:lnTo>
                  <a:lnTo>
                    <a:pt x="7222" y="1313"/>
                  </a:lnTo>
                  <a:lnTo>
                    <a:pt x="7204" y="1311"/>
                  </a:lnTo>
                  <a:lnTo>
                    <a:pt x="7155" y="1314"/>
                  </a:lnTo>
                  <a:lnTo>
                    <a:pt x="7113" y="1320"/>
                  </a:lnTo>
                  <a:lnTo>
                    <a:pt x="7072" y="1329"/>
                  </a:lnTo>
                  <a:lnTo>
                    <a:pt x="7072" y="1698"/>
                  </a:lnTo>
                  <a:lnTo>
                    <a:pt x="7070" y="1704"/>
                  </a:lnTo>
                  <a:lnTo>
                    <a:pt x="7068" y="1708"/>
                  </a:lnTo>
                  <a:lnTo>
                    <a:pt x="7064" y="1711"/>
                  </a:lnTo>
                  <a:lnTo>
                    <a:pt x="7058" y="1712"/>
                  </a:lnTo>
                  <a:lnTo>
                    <a:pt x="6986" y="1712"/>
                  </a:lnTo>
                  <a:lnTo>
                    <a:pt x="6976" y="1708"/>
                  </a:lnTo>
                  <a:lnTo>
                    <a:pt x="6972" y="1704"/>
                  </a:lnTo>
                  <a:lnTo>
                    <a:pt x="6971" y="1698"/>
                  </a:lnTo>
                  <a:lnTo>
                    <a:pt x="6971" y="1082"/>
                  </a:lnTo>
                  <a:lnTo>
                    <a:pt x="6972" y="1076"/>
                  </a:lnTo>
                  <a:lnTo>
                    <a:pt x="6975" y="1071"/>
                  </a:lnTo>
                  <a:lnTo>
                    <a:pt x="6986" y="1066"/>
                  </a:lnTo>
                  <a:lnTo>
                    <a:pt x="7056" y="1052"/>
                  </a:lnTo>
                  <a:lnTo>
                    <a:pt x="7059" y="1052"/>
                  </a:lnTo>
                  <a:lnTo>
                    <a:pt x="7064" y="1053"/>
                  </a:lnTo>
                  <a:lnTo>
                    <a:pt x="7068" y="1056"/>
                  </a:lnTo>
                  <a:lnTo>
                    <a:pt x="7070" y="1061"/>
                  </a:lnTo>
                  <a:lnTo>
                    <a:pt x="7072" y="1066"/>
                  </a:lnTo>
                  <a:lnTo>
                    <a:pt x="7072" y="1211"/>
                  </a:lnTo>
                  <a:lnTo>
                    <a:pt x="7062" y="1262"/>
                  </a:lnTo>
                  <a:lnTo>
                    <a:pt x="7140" y="1247"/>
                  </a:lnTo>
                  <a:lnTo>
                    <a:pt x="7181" y="1242"/>
                  </a:lnTo>
                  <a:lnTo>
                    <a:pt x="7219" y="1240"/>
                  </a:lnTo>
                  <a:lnTo>
                    <a:pt x="7256" y="1241"/>
                  </a:lnTo>
                  <a:lnTo>
                    <a:pt x="7287" y="1246"/>
                  </a:lnTo>
                  <a:lnTo>
                    <a:pt x="7312" y="1255"/>
                  </a:lnTo>
                  <a:lnTo>
                    <a:pt x="7335" y="1267"/>
                  </a:lnTo>
                  <a:lnTo>
                    <a:pt x="7344" y="1275"/>
                  </a:lnTo>
                  <a:lnTo>
                    <a:pt x="7351" y="1284"/>
                  </a:lnTo>
                  <a:lnTo>
                    <a:pt x="7364" y="1306"/>
                  </a:lnTo>
                  <a:lnTo>
                    <a:pt x="7370" y="1334"/>
                  </a:lnTo>
                  <a:lnTo>
                    <a:pt x="7373" y="1366"/>
                  </a:lnTo>
                  <a:lnTo>
                    <a:pt x="7373" y="1698"/>
                  </a:lnTo>
                  <a:close/>
                  <a:moveTo>
                    <a:pt x="7891" y="1473"/>
                  </a:moveTo>
                  <a:lnTo>
                    <a:pt x="7891" y="1494"/>
                  </a:lnTo>
                  <a:lnTo>
                    <a:pt x="7889" y="1515"/>
                  </a:lnTo>
                  <a:lnTo>
                    <a:pt x="7886" y="1527"/>
                  </a:lnTo>
                  <a:lnTo>
                    <a:pt x="7881" y="1531"/>
                  </a:lnTo>
                  <a:lnTo>
                    <a:pt x="7874" y="1532"/>
                  </a:lnTo>
                  <a:lnTo>
                    <a:pt x="7569" y="1532"/>
                  </a:lnTo>
                  <a:lnTo>
                    <a:pt x="7572" y="1561"/>
                  </a:lnTo>
                  <a:lnTo>
                    <a:pt x="7578" y="1585"/>
                  </a:lnTo>
                  <a:lnTo>
                    <a:pt x="7588" y="1604"/>
                  </a:lnTo>
                  <a:lnTo>
                    <a:pt x="7602" y="1620"/>
                  </a:lnTo>
                  <a:lnTo>
                    <a:pt x="7611" y="1628"/>
                  </a:lnTo>
                  <a:lnTo>
                    <a:pt x="7622" y="1635"/>
                  </a:lnTo>
                  <a:lnTo>
                    <a:pt x="7647" y="1644"/>
                  </a:lnTo>
                  <a:lnTo>
                    <a:pt x="7679" y="1649"/>
                  </a:lnTo>
                  <a:lnTo>
                    <a:pt x="7714" y="1652"/>
                  </a:lnTo>
                  <a:lnTo>
                    <a:pt x="7753" y="1649"/>
                  </a:lnTo>
                  <a:lnTo>
                    <a:pt x="7786" y="1644"/>
                  </a:lnTo>
                  <a:lnTo>
                    <a:pt x="7840" y="1630"/>
                  </a:lnTo>
                  <a:lnTo>
                    <a:pt x="7843" y="1629"/>
                  </a:lnTo>
                  <a:lnTo>
                    <a:pt x="7844" y="1629"/>
                  </a:lnTo>
                  <a:lnTo>
                    <a:pt x="7852" y="1631"/>
                  </a:lnTo>
                  <a:lnTo>
                    <a:pt x="7857" y="1640"/>
                  </a:lnTo>
                  <a:lnTo>
                    <a:pt x="7867" y="1680"/>
                  </a:lnTo>
                  <a:lnTo>
                    <a:pt x="7868" y="1682"/>
                  </a:lnTo>
                  <a:lnTo>
                    <a:pt x="7868" y="1683"/>
                  </a:lnTo>
                  <a:lnTo>
                    <a:pt x="7864" y="1691"/>
                  </a:lnTo>
                  <a:lnTo>
                    <a:pt x="7858" y="1696"/>
                  </a:lnTo>
                  <a:lnTo>
                    <a:pt x="7829" y="1706"/>
                  </a:lnTo>
                  <a:lnTo>
                    <a:pt x="7792" y="1714"/>
                  </a:lnTo>
                  <a:lnTo>
                    <a:pt x="7750" y="1721"/>
                  </a:lnTo>
                  <a:lnTo>
                    <a:pt x="7702" y="1723"/>
                  </a:lnTo>
                  <a:lnTo>
                    <a:pt x="7671" y="1722"/>
                  </a:lnTo>
                  <a:lnTo>
                    <a:pt x="7642" y="1720"/>
                  </a:lnTo>
                  <a:lnTo>
                    <a:pt x="7593" y="1709"/>
                  </a:lnTo>
                  <a:lnTo>
                    <a:pt x="7572" y="1701"/>
                  </a:lnTo>
                  <a:lnTo>
                    <a:pt x="7552" y="1691"/>
                  </a:lnTo>
                  <a:lnTo>
                    <a:pt x="7535" y="1679"/>
                  </a:lnTo>
                  <a:lnTo>
                    <a:pt x="7520" y="1665"/>
                  </a:lnTo>
                  <a:lnTo>
                    <a:pt x="7497" y="1633"/>
                  </a:lnTo>
                  <a:lnTo>
                    <a:pt x="7489" y="1612"/>
                  </a:lnTo>
                  <a:lnTo>
                    <a:pt x="7481" y="1591"/>
                  </a:lnTo>
                  <a:lnTo>
                    <a:pt x="7471" y="1541"/>
                  </a:lnTo>
                  <a:lnTo>
                    <a:pt x="7469" y="1513"/>
                  </a:lnTo>
                  <a:lnTo>
                    <a:pt x="7469" y="1483"/>
                  </a:lnTo>
                  <a:lnTo>
                    <a:pt x="7470" y="1445"/>
                  </a:lnTo>
                  <a:lnTo>
                    <a:pt x="7472" y="1410"/>
                  </a:lnTo>
                  <a:lnTo>
                    <a:pt x="7477" y="1378"/>
                  </a:lnTo>
                  <a:lnTo>
                    <a:pt x="7485" y="1349"/>
                  </a:lnTo>
                  <a:lnTo>
                    <a:pt x="7496" y="1324"/>
                  </a:lnTo>
                  <a:lnTo>
                    <a:pt x="7510" y="1301"/>
                  </a:lnTo>
                  <a:lnTo>
                    <a:pt x="7528" y="1284"/>
                  </a:lnTo>
                  <a:lnTo>
                    <a:pt x="7538" y="1275"/>
                  </a:lnTo>
                  <a:lnTo>
                    <a:pt x="7549" y="1267"/>
                  </a:lnTo>
                  <a:lnTo>
                    <a:pt x="7574" y="1256"/>
                  </a:lnTo>
                  <a:lnTo>
                    <a:pt x="7606" y="1247"/>
                  </a:lnTo>
                  <a:lnTo>
                    <a:pt x="7641" y="1242"/>
                  </a:lnTo>
                  <a:lnTo>
                    <a:pt x="7680" y="1240"/>
                  </a:lnTo>
                  <a:lnTo>
                    <a:pt x="7713" y="1241"/>
                  </a:lnTo>
                  <a:lnTo>
                    <a:pt x="7741" y="1245"/>
                  </a:lnTo>
                  <a:lnTo>
                    <a:pt x="7767" y="1250"/>
                  </a:lnTo>
                  <a:lnTo>
                    <a:pt x="7790" y="1259"/>
                  </a:lnTo>
                  <a:lnTo>
                    <a:pt x="7826" y="1280"/>
                  </a:lnTo>
                  <a:lnTo>
                    <a:pt x="7842" y="1294"/>
                  </a:lnTo>
                  <a:lnTo>
                    <a:pt x="7854" y="1310"/>
                  </a:lnTo>
                  <a:lnTo>
                    <a:pt x="7864" y="1325"/>
                  </a:lnTo>
                  <a:lnTo>
                    <a:pt x="7872" y="1343"/>
                  </a:lnTo>
                  <a:lnTo>
                    <a:pt x="7878" y="1361"/>
                  </a:lnTo>
                  <a:lnTo>
                    <a:pt x="7883" y="1381"/>
                  </a:lnTo>
                  <a:lnTo>
                    <a:pt x="7888" y="1425"/>
                  </a:lnTo>
                  <a:lnTo>
                    <a:pt x="7891" y="1473"/>
                  </a:lnTo>
                  <a:close/>
                  <a:moveTo>
                    <a:pt x="7790" y="1463"/>
                  </a:moveTo>
                  <a:lnTo>
                    <a:pt x="7789" y="1420"/>
                  </a:lnTo>
                  <a:lnTo>
                    <a:pt x="7781" y="1379"/>
                  </a:lnTo>
                  <a:lnTo>
                    <a:pt x="7776" y="1362"/>
                  </a:lnTo>
                  <a:lnTo>
                    <a:pt x="7768" y="1347"/>
                  </a:lnTo>
                  <a:lnTo>
                    <a:pt x="7760" y="1335"/>
                  </a:lnTo>
                  <a:lnTo>
                    <a:pt x="7748" y="1325"/>
                  </a:lnTo>
                  <a:lnTo>
                    <a:pt x="7734" y="1319"/>
                  </a:lnTo>
                  <a:lnTo>
                    <a:pt x="7719" y="1314"/>
                  </a:lnTo>
                  <a:lnTo>
                    <a:pt x="7702" y="1311"/>
                  </a:lnTo>
                  <a:lnTo>
                    <a:pt x="7680" y="1311"/>
                  </a:lnTo>
                  <a:lnTo>
                    <a:pt x="7659" y="1311"/>
                  </a:lnTo>
                  <a:lnTo>
                    <a:pt x="7639" y="1314"/>
                  </a:lnTo>
                  <a:lnTo>
                    <a:pt x="7622" y="1319"/>
                  </a:lnTo>
                  <a:lnTo>
                    <a:pt x="7610" y="1325"/>
                  </a:lnTo>
                  <a:lnTo>
                    <a:pt x="7598" y="1335"/>
                  </a:lnTo>
                  <a:lnTo>
                    <a:pt x="7589" y="1347"/>
                  </a:lnTo>
                  <a:lnTo>
                    <a:pt x="7577" y="1378"/>
                  </a:lnTo>
                  <a:lnTo>
                    <a:pt x="7573" y="1398"/>
                  </a:lnTo>
                  <a:lnTo>
                    <a:pt x="7571" y="1420"/>
                  </a:lnTo>
                  <a:lnTo>
                    <a:pt x="7569" y="1464"/>
                  </a:lnTo>
                  <a:lnTo>
                    <a:pt x="7790" y="1463"/>
                  </a:lnTo>
                  <a:close/>
                  <a:moveTo>
                    <a:pt x="8449" y="1694"/>
                  </a:moveTo>
                  <a:lnTo>
                    <a:pt x="8449" y="1698"/>
                  </a:lnTo>
                  <a:lnTo>
                    <a:pt x="8446" y="1706"/>
                  </a:lnTo>
                  <a:lnTo>
                    <a:pt x="8443" y="1708"/>
                  </a:lnTo>
                  <a:lnTo>
                    <a:pt x="8417" y="1716"/>
                  </a:lnTo>
                  <a:lnTo>
                    <a:pt x="8397" y="1718"/>
                  </a:lnTo>
                  <a:lnTo>
                    <a:pt x="8369" y="1720"/>
                  </a:lnTo>
                  <a:lnTo>
                    <a:pt x="8344" y="1718"/>
                  </a:lnTo>
                  <a:lnTo>
                    <a:pt x="8323" y="1713"/>
                  </a:lnTo>
                  <a:lnTo>
                    <a:pt x="8305" y="1704"/>
                  </a:lnTo>
                  <a:lnTo>
                    <a:pt x="8290" y="1693"/>
                  </a:lnTo>
                  <a:lnTo>
                    <a:pt x="8277" y="1678"/>
                  </a:lnTo>
                  <a:lnTo>
                    <a:pt x="8269" y="1659"/>
                  </a:lnTo>
                  <a:lnTo>
                    <a:pt x="8264" y="1639"/>
                  </a:lnTo>
                  <a:lnTo>
                    <a:pt x="8261" y="1615"/>
                  </a:lnTo>
                  <a:lnTo>
                    <a:pt x="8261" y="1081"/>
                  </a:lnTo>
                  <a:lnTo>
                    <a:pt x="8262" y="1075"/>
                  </a:lnTo>
                  <a:lnTo>
                    <a:pt x="8265" y="1071"/>
                  </a:lnTo>
                  <a:lnTo>
                    <a:pt x="8275" y="1066"/>
                  </a:lnTo>
                  <a:lnTo>
                    <a:pt x="8347" y="1052"/>
                  </a:lnTo>
                  <a:lnTo>
                    <a:pt x="8351" y="1052"/>
                  </a:lnTo>
                  <a:lnTo>
                    <a:pt x="8358" y="1056"/>
                  </a:lnTo>
                  <a:lnTo>
                    <a:pt x="8361" y="1061"/>
                  </a:lnTo>
                  <a:lnTo>
                    <a:pt x="8362" y="1066"/>
                  </a:lnTo>
                  <a:lnTo>
                    <a:pt x="8362" y="1609"/>
                  </a:lnTo>
                  <a:lnTo>
                    <a:pt x="8362" y="1619"/>
                  </a:lnTo>
                  <a:lnTo>
                    <a:pt x="8364" y="1628"/>
                  </a:lnTo>
                  <a:lnTo>
                    <a:pt x="8368" y="1634"/>
                  </a:lnTo>
                  <a:lnTo>
                    <a:pt x="8373" y="1639"/>
                  </a:lnTo>
                  <a:lnTo>
                    <a:pt x="8385" y="1644"/>
                  </a:lnTo>
                  <a:lnTo>
                    <a:pt x="8398" y="1646"/>
                  </a:lnTo>
                  <a:lnTo>
                    <a:pt x="8416" y="1645"/>
                  </a:lnTo>
                  <a:lnTo>
                    <a:pt x="8429" y="1643"/>
                  </a:lnTo>
                  <a:lnTo>
                    <a:pt x="8432" y="1643"/>
                  </a:lnTo>
                  <a:lnTo>
                    <a:pt x="8438" y="1644"/>
                  </a:lnTo>
                  <a:lnTo>
                    <a:pt x="8440" y="1650"/>
                  </a:lnTo>
                  <a:lnTo>
                    <a:pt x="8449" y="1694"/>
                  </a:lnTo>
                  <a:close/>
                  <a:moveTo>
                    <a:pt x="8926" y="1473"/>
                  </a:moveTo>
                  <a:lnTo>
                    <a:pt x="8926" y="1494"/>
                  </a:lnTo>
                  <a:lnTo>
                    <a:pt x="8926" y="1515"/>
                  </a:lnTo>
                  <a:lnTo>
                    <a:pt x="8923" y="1527"/>
                  </a:lnTo>
                  <a:lnTo>
                    <a:pt x="8918" y="1531"/>
                  </a:lnTo>
                  <a:lnTo>
                    <a:pt x="8911" y="1532"/>
                  </a:lnTo>
                  <a:lnTo>
                    <a:pt x="8606" y="1532"/>
                  </a:lnTo>
                  <a:lnTo>
                    <a:pt x="8609" y="1561"/>
                  </a:lnTo>
                  <a:lnTo>
                    <a:pt x="8615" y="1585"/>
                  </a:lnTo>
                  <a:lnTo>
                    <a:pt x="8624" y="1604"/>
                  </a:lnTo>
                  <a:lnTo>
                    <a:pt x="8638" y="1620"/>
                  </a:lnTo>
                  <a:lnTo>
                    <a:pt x="8648" y="1628"/>
                  </a:lnTo>
                  <a:lnTo>
                    <a:pt x="8659" y="1635"/>
                  </a:lnTo>
                  <a:lnTo>
                    <a:pt x="8684" y="1644"/>
                  </a:lnTo>
                  <a:lnTo>
                    <a:pt x="8715" y="1649"/>
                  </a:lnTo>
                  <a:lnTo>
                    <a:pt x="8751" y="1652"/>
                  </a:lnTo>
                  <a:lnTo>
                    <a:pt x="8790" y="1649"/>
                  </a:lnTo>
                  <a:lnTo>
                    <a:pt x="8823" y="1644"/>
                  </a:lnTo>
                  <a:lnTo>
                    <a:pt x="8877" y="1630"/>
                  </a:lnTo>
                  <a:lnTo>
                    <a:pt x="8880" y="1629"/>
                  </a:lnTo>
                  <a:lnTo>
                    <a:pt x="8881" y="1629"/>
                  </a:lnTo>
                  <a:lnTo>
                    <a:pt x="8887" y="1631"/>
                  </a:lnTo>
                  <a:lnTo>
                    <a:pt x="8892" y="1640"/>
                  </a:lnTo>
                  <a:lnTo>
                    <a:pt x="8904" y="1680"/>
                  </a:lnTo>
                  <a:lnTo>
                    <a:pt x="8904" y="1682"/>
                  </a:lnTo>
                  <a:lnTo>
                    <a:pt x="8904" y="1683"/>
                  </a:lnTo>
                  <a:lnTo>
                    <a:pt x="8901" y="1691"/>
                  </a:lnTo>
                  <a:lnTo>
                    <a:pt x="8895" y="1696"/>
                  </a:lnTo>
                  <a:lnTo>
                    <a:pt x="8866" y="1706"/>
                  </a:lnTo>
                  <a:lnTo>
                    <a:pt x="8828" y="1714"/>
                  </a:lnTo>
                  <a:lnTo>
                    <a:pt x="8785" y="1721"/>
                  </a:lnTo>
                  <a:lnTo>
                    <a:pt x="8739" y="1723"/>
                  </a:lnTo>
                  <a:lnTo>
                    <a:pt x="8707" y="1722"/>
                  </a:lnTo>
                  <a:lnTo>
                    <a:pt x="8679" y="1720"/>
                  </a:lnTo>
                  <a:lnTo>
                    <a:pt x="8629" y="1709"/>
                  </a:lnTo>
                  <a:lnTo>
                    <a:pt x="8608" y="1701"/>
                  </a:lnTo>
                  <a:lnTo>
                    <a:pt x="8589" y="1691"/>
                  </a:lnTo>
                  <a:lnTo>
                    <a:pt x="8572" y="1679"/>
                  </a:lnTo>
                  <a:lnTo>
                    <a:pt x="8557" y="1665"/>
                  </a:lnTo>
                  <a:lnTo>
                    <a:pt x="8535" y="1633"/>
                  </a:lnTo>
                  <a:lnTo>
                    <a:pt x="8524" y="1612"/>
                  </a:lnTo>
                  <a:lnTo>
                    <a:pt x="8517" y="1591"/>
                  </a:lnTo>
                  <a:lnTo>
                    <a:pt x="8508" y="1541"/>
                  </a:lnTo>
                  <a:lnTo>
                    <a:pt x="8506" y="1513"/>
                  </a:lnTo>
                  <a:lnTo>
                    <a:pt x="8506" y="1483"/>
                  </a:lnTo>
                  <a:lnTo>
                    <a:pt x="8506" y="1445"/>
                  </a:lnTo>
                  <a:lnTo>
                    <a:pt x="8509" y="1410"/>
                  </a:lnTo>
                  <a:lnTo>
                    <a:pt x="8514" y="1378"/>
                  </a:lnTo>
                  <a:lnTo>
                    <a:pt x="8522" y="1349"/>
                  </a:lnTo>
                  <a:lnTo>
                    <a:pt x="8532" y="1324"/>
                  </a:lnTo>
                  <a:lnTo>
                    <a:pt x="8547" y="1301"/>
                  </a:lnTo>
                  <a:lnTo>
                    <a:pt x="8565" y="1284"/>
                  </a:lnTo>
                  <a:lnTo>
                    <a:pt x="8575" y="1275"/>
                  </a:lnTo>
                  <a:lnTo>
                    <a:pt x="8586" y="1267"/>
                  </a:lnTo>
                  <a:lnTo>
                    <a:pt x="8611" y="1256"/>
                  </a:lnTo>
                  <a:lnTo>
                    <a:pt x="8642" y="1247"/>
                  </a:lnTo>
                  <a:lnTo>
                    <a:pt x="8677" y="1242"/>
                  </a:lnTo>
                  <a:lnTo>
                    <a:pt x="8717" y="1240"/>
                  </a:lnTo>
                  <a:lnTo>
                    <a:pt x="8749" y="1241"/>
                  </a:lnTo>
                  <a:lnTo>
                    <a:pt x="8778" y="1245"/>
                  </a:lnTo>
                  <a:lnTo>
                    <a:pt x="8803" y="1250"/>
                  </a:lnTo>
                  <a:lnTo>
                    <a:pt x="8826" y="1259"/>
                  </a:lnTo>
                  <a:lnTo>
                    <a:pt x="8863" y="1280"/>
                  </a:lnTo>
                  <a:lnTo>
                    <a:pt x="8879" y="1294"/>
                  </a:lnTo>
                  <a:lnTo>
                    <a:pt x="8891" y="1310"/>
                  </a:lnTo>
                  <a:lnTo>
                    <a:pt x="8900" y="1325"/>
                  </a:lnTo>
                  <a:lnTo>
                    <a:pt x="8909" y="1343"/>
                  </a:lnTo>
                  <a:lnTo>
                    <a:pt x="8915" y="1361"/>
                  </a:lnTo>
                  <a:lnTo>
                    <a:pt x="8919" y="1381"/>
                  </a:lnTo>
                  <a:lnTo>
                    <a:pt x="8925" y="1425"/>
                  </a:lnTo>
                  <a:lnTo>
                    <a:pt x="8926" y="1473"/>
                  </a:lnTo>
                  <a:close/>
                  <a:moveTo>
                    <a:pt x="8826" y="1463"/>
                  </a:moveTo>
                  <a:lnTo>
                    <a:pt x="8824" y="1420"/>
                  </a:lnTo>
                  <a:lnTo>
                    <a:pt x="8818" y="1379"/>
                  </a:lnTo>
                  <a:lnTo>
                    <a:pt x="8813" y="1362"/>
                  </a:lnTo>
                  <a:lnTo>
                    <a:pt x="8805" y="1347"/>
                  </a:lnTo>
                  <a:lnTo>
                    <a:pt x="8795" y="1335"/>
                  </a:lnTo>
                  <a:lnTo>
                    <a:pt x="8785" y="1325"/>
                  </a:lnTo>
                  <a:lnTo>
                    <a:pt x="8771" y="1319"/>
                  </a:lnTo>
                  <a:lnTo>
                    <a:pt x="8756" y="1314"/>
                  </a:lnTo>
                  <a:lnTo>
                    <a:pt x="8737" y="1311"/>
                  </a:lnTo>
                  <a:lnTo>
                    <a:pt x="8717" y="1311"/>
                  </a:lnTo>
                  <a:lnTo>
                    <a:pt x="8695" y="1311"/>
                  </a:lnTo>
                  <a:lnTo>
                    <a:pt x="8676" y="1314"/>
                  </a:lnTo>
                  <a:lnTo>
                    <a:pt x="8659" y="1319"/>
                  </a:lnTo>
                  <a:lnTo>
                    <a:pt x="8645" y="1325"/>
                  </a:lnTo>
                  <a:lnTo>
                    <a:pt x="8635" y="1335"/>
                  </a:lnTo>
                  <a:lnTo>
                    <a:pt x="8625" y="1347"/>
                  </a:lnTo>
                  <a:lnTo>
                    <a:pt x="8614" y="1378"/>
                  </a:lnTo>
                  <a:lnTo>
                    <a:pt x="8610" y="1398"/>
                  </a:lnTo>
                  <a:lnTo>
                    <a:pt x="8608" y="1420"/>
                  </a:lnTo>
                  <a:lnTo>
                    <a:pt x="8606" y="1464"/>
                  </a:lnTo>
                  <a:lnTo>
                    <a:pt x="8826" y="1463"/>
                  </a:lnTo>
                  <a:close/>
                  <a:moveTo>
                    <a:pt x="9415" y="1269"/>
                  </a:moveTo>
                  <a:lnTo>
                    <a:pt x="9286" y="1698"/>
                  </a:lnTo>
                  <a:lnTo>
                    <a:pt x="9283" y="1703"/>
                  </a:lnTo>
                  <a:lnTo>
                    <a:pt x="9278" y="1708"/>
                  </a:lnTo>
                  <a:lnTo>
                    <a:pt x="9274" y="1711"/>
                  </a:lnTo>
                  <a:lnTo>
                    <a:pt x="9268" y="1712"/>
                  </a:lnTo>
                  <a:lnTo>
                    <a:pt x="9134" y="1712"/>
                  </a:lnTo>
                  <a:lnTo>
                    <a:pt x="9123" y="1708"/>
                  </a:lnTo>
                  <a:lnTo>
                    <a:pt x="9117" y="1698"/>
                  </a:lnTo>
                  <a:lnTo>
                    <a:pt x="8982" y="1270"/>
                  </a:lnTo>
                  <a:lnTo>
                    <a:pt x="8981" y="1267"/>
                  </a:lnTo>
                  <a:lnTo>
                    <a:pt x="8981" y="1265"/>
                  </a:lnTo>
                  <a:lnTo>
                    <a:pt x="8982" y="1260"/>
                  </a:lnTo>
                  <a:lnTo>
                    <a:pt x="8984" y="1255"/>
                  </a:lnTo>
                  <a:lnTo>
                    <a:pt x="8993" y="1251"/>
                  </a:lnTo>
                  <a:lnTo>
                    <a:pt x="9068" y="1251"/>
                  </a:lnTo>
                  <a:lnTo>
                    <a:pt x="9074" y="1252"/>
                  </a:lnTo>
                  <a:lnTo>
                    <a:pt x="9079" y="1255"/>
                  </a:lnTo>
                  <a:lnTo>
                    <a:pt x="9084" y="1265"/>
                  </a:lnTo>
                  <a:lnTo>
                    <a:pt x="9190" y="1646"/>
                  </a:lnTo>
                  <a:lnTo>
                    <a:pt x="9214" y="1646"/>
                  </a:lnTo>
                  <a:lnTo>
                    <a:pt x="9308" y="1265"/>
                  </a:lnTo>
                  <a:lnTo>
                    <a:pt x="9315" y="1255"/>
                  </a:lnTo>
                  <a:lnTo>
                    <a:pt x="9320" y="1252"/>
                  </a:lnTo>
                  <a:lnTo>
                    <a:pt x="9326" y="1251"/>
                  </a:lnTo>
                  <a:lnTo>
                    <a:pt x="9401" y="1251"/>
                  </a:lnTo>
                  <a:lnTo>
                    <a:pt x="9412" y="1255"/>
                  </a:lnTo>
                  <a:lnTo>
                    <a:pt x="9414" y="1260"/>
                  </a:lnTo>
                  <a:lnTo>
                    <a:pt x="9415" y="1265"/>
                  </a:lnTo>
                  <a:lnTo>
                    <a:pt x="9415" y="1266"/>
                  </a:lnTo>
                  <a:lnTo>
                    <a:pt x="9415" y="1269"/>
                  </a:lnTo>
                  <a:close/>
                  <a:moveTo>
                    <a:pt x="9890" y="1473"/>
                  </a:moveTo>
                  <a:lnTo>
                    <a:pt x="9890" y="1494"/>
                  </a:lnTo>
                  <a:lnTo>
                    <a:pt x="9889" y="1515"/>
                  </a:lnTo>
                  <a:lnTo>
                    <a:pt x="9885" y="1527"/>
                  </a:lnTo>
                  <a:lnTo>
                    <a:pt x="9880" y="1531"/>
                  </a:lnTo>
                  <a:lnTo>
                    <a:pt x="9874" y="1532"/>
                  </a:lnTo>
                  <a:lnTo>
                    <a:pt x="9569" y="1532"/>
                  </a:lnTo>
                  <a:lnTo>
                    <a:pt x="9572" y="1561"/>
                  </a:lnTo>
                  <a:lnTo>
                    <a:pt x="9578" y="1585"/>
                  </a:lnTo>
                  <a:lnTo>
                    <a:pt x="9588" y="1604"/>
                  </a:lnTo>
                  <a:lnTo>
                    <a:pt x="9602" y="1620"/>
                  </a:lnTo>
                  <a:lnTo>
                    <a:pt x="9611" y="1628"/>
                  </a:lnTo>
                  <a:lnTo>
                    <a:pt x="9622" y="1635"/>
                  </a:lnTo>
                  <a:lnTo>
                    <a:pt x="9647" y="1644"/>
                  </a:lnTo>
                  <a:lnTo>
                    <a:pt x="9679" y="1649"/>
                  </a:lnTo>
                  <a:lnTo>
                    <a:pt x="9715" y="1652"/>
                  </a:lnTo>
                  <a:lnTo>
                    <a:pt x="9753" y="1649"/>
                  </a:lnTo>
                  <a:lnTo>
                    <a:pt x="9786" y="1644"/>
                  </a:lnTo>
                  <a:lnTo>
                    <a:pt x="9840" y="1630"/>
                  </a:lnTo>
                  <a:lnTo>
                    <a:pt x="9843" y="1629"/>
                  </a:lnTo>
                  <a:lnTo>
                    <a:pt x="9845" y="1629"/>
                  </a:lnTo>
                  <a:lnTo>
                    <a:pt x="9851" y="1631"/>
                  </a:lnTo>
                  <a:lnTo>
                    <a:pt x="9856" y="1640"/>
                  </a:lnTo>
                  <a:lnTo>
                    <a:pt x="9866" y="1680"/>
                  </a:lnTo>
                  <a:lnTo>
                    <a:pt x="9868" y="1682"/>
                  </a:lnTo>
                  <a:lnTo>
                    <a:pt x="9868" y="1683"/>
                  </a:lnTo>
                  <a:lnTo>
                    <a:pt x="9864" y="1691"/>
                  </a:lnTo>
                  <a:lnTo>
                    <a:pt x="9858" y="1696"/>
                  </a:lnTo>
                  <a:lnTo>
                    <a:pt x="9829" y="1706"/>
                  </a:lnTo>
                  <a:lnTo>
                    <a:pt x="9792" y="1714"/>
                  </a:lnTo>
                  <a:lnTo>
                    <a:pt x="9749" y="1721"/>
                  </a:lnTo>
                  <a:lnTo>
                    <a:pt x="9701" y="1723"/>
                  </a:lnTo>
                  <a:lnTo>
                    <a:pt x="9671" y="1722"/>
                  </a:lnTo>
                  <a:lnTo>
                    <a:pt x="9642" y="1720"/>
                  </a:lnTo>
                  <a:lnTo>
                    <a:pt x="9593" y="1709"/>
                  </a:lnTo>
                  <a:lnTo>
                    <a:pt x="9572" y="1701"/>
                  </a:lnTo>
                  <a:lnTo>
                    <a:pt x="9551" y="1691"/>
                  </a:lnTo>
                  <a:lnTo>
                    <a:pt x="9535" y="1679"/>
                  </a:lnTo>
                  <a:lnTo>
                    <a:pt x="9520" y="1665"/>
                  </a:lnTo>
                  <a:lnTo>
                    <a:pt x="9497" y="1633"/>
                  </a:lnTo>
                  <a:lnTo>
                    <a:pt x="9488" y="1612"/>
                  </a:lnTo>
                  <a:lnTo>
                    <a:pt x="9481" y="1591"/>
                  </a:lnTo>
                  <a:lnTo>
                    <a:pt x="9471" y="1541"/>
                  </a:lnTo>
                  <a:lnTo>
                    <a:pt x="9468" y="1513"/>
                  </a:lnTo>
                  <a:lnTo>
                    <a:pt x="9468" y="1483"/>
                  </a:lnTo>
                  <a:lnTo>
                    <a:pt x="9470" y="1445"/>
                  </a:lnTo>
                  <a:lnTo>
                    <a:pt x="9472" y="1410"/>
                  </a:lnTo>
                  <a:lnTo>
                    <a:pt x="9477" y="1378"/>
                  </a:lnTo>
                  <a:lnTo>
                    <a:pt x="9485" y="1349"/>
                  </a:lnTo>
                  <a:lnTo>
                    <a:pt x="9496" y="1324"/>
                  </a:lnTo>
                  <a:lnTo>
                    <a:pt x="9510" y="1301"/>
                  </a:lnTo>
                  <a:lnTo>
                    <a:pt x="9527" y="1284"/>
                  </a:lnTo>
                  <a:lnTo>
                    <a:pt x="9538" y="1275"/>
                  </a:lnTo>
                  <a:lnTo>
                    <a:pt x="9549" y="1267"/>
                  </a:lnTo>
                  <a:lnTo>
                    <a:pt x="9574" y="1256"/>
                  </a:lnTo>
                  <a:lnTo>
                    <a:pt x="9606" y="1247"/>
                  </a:lnTo>
                  <a:lnTo>
                    <a:pt x="9641" y="1242"/>
                  </a:lnTo>
                  <a:lnTo>
                    <a:pt x="9680" y="1240"/>
                  </a:lnTo>
                  <a:lnTo>
                    <a:pt x="9713" y="1241"/>
                  </a:lnTo>
                  <a:lnTo>
                    <a:pt x="9740" y="1245"/>
                  </a:lnTo>
                  <a:lnTo>
                    <a:pt x="9767" y="1250"/>
                  </a:lnTo>
                  <a:lnTo>
                    <a:pt x="9790" y="1259"/>
                  </a:lnTo>
                  <a:lnTo>
                    <a:pt x="9826" y="1280"/>
                  </a:lnTo>
                  <a:lnTo>
                    <a:pt x="9841" y="1294"/>
                  </a:lnTo>
                  <a:lnTo>
                    <a:pt x="9854" y="1310"/>
                  </a:lnTo>
                  <a:lnTo>
                    <a:pt x="9864" y="1325"/>
                  </a:lnTo>
                  <a:lnTo>
                    <a:pt x="9871" y="1343"/>
                  </a:lnTo>
                  <a:lnTo>
                    <a:pt x="9878" y="1361"/>
                  </a:lnTo>
                  <a:lnTo>
                    <a:pt x="9883" y="1381"/>
                  </a:lnTo>
                  <a:lnTo>
                    <a:pt x="9888" y="1425"/>
                  </a:lnTo>
                  <a:lnTo>
                    <a:pt x="9890" y="1473"/>
                  </a:lnTo>
                  <a:close/>
                  <a:moveTo>
                    <a:pt x="9790" y="1463"/>
                  </a:moveTo>
                  <a:lnTo>
                    <a:pt x="9788" y="1420"/>
                  </a:lnTo>
                  <a:lnTo>
                    <a:pt x="9781" y="1379"/>
                  </a:lnTo>
                  <a:lnTo>
                    <a:pt x="9776" y="1362"/>
                  </a:lnTo>
                  <a:lnTo>
                    <a:pt x="9768" y="1347"/>
                  </a:lnTo>
                  <a:lnTo>
                    <a:pt x="9759" y="1335"/>
                  </a:lnTo>
                  <a:lnTo>
                    <a:pt x="9748" y="1325"/>
                  </a:lnTo>
                  <a:lnTo>
                    <a:pt x="9734" y="1319"/>
                  </a:lnTo>
                  <a:lnTo>
                    <a:pt x="9719" y="1314"/>
                  </a:lnTo>
                  <a:lnTo>
                    <a:pt x="9701" y="1311"/>
                  </a:lnTo>
                  <a:lnTo>
                    <a:pt x="9680" y="1311"/>
                  </a:lnTo>
                  <a:lnTo>
                    <a:pt x="9659" y="1311"/>
                  </a:lnTo>
                  <a:lnTo>
                    <a:pt x="9638" y="1314"/>
                  </a:lnTo>
                  <a:lnTo>
                    <a:pt x="9622" y="1319"/>
                  </a:lnTo>
                  <a:lnTo>
                    <a:pt x="9609" y="1325"/>
                  </a:lnTo>
                  <a:lnTo>
                    <a:pt x="9598" y="1335"/>
                  </a:lnTo>
                  <a:lnTo>
                    <a:pt x="9589" y="1347"/>
                  </a:lnTo>
                  <a:lnTo>
                    <a:pt x="9577" y="1378"/>
                  </a:lnTo>
                  <a:lnTo>
                    <a:pt x="9573" y="1398"/>
                  </a:lnTo>
                  <a:lnTo>
                    <a:pt x="9570" y="1420"/>
                  </a:lnTo>
                  <a:lnTo>
                    <a:pt x="9569" y="1464"/>
                  </a:lnTo>
                  <a:lnTo>
                    <a:pt x="9790" y="1463"/>
                  </a:lnTo>
                  <a:close/>
                  <a:moveTo>
                    <a:pt x="10178" y="1694"/>
                  </a:moveTo>
                  <a:lnTo>
                    <a:pt x="10178" y="1698"/>
                  </a:lnTo>
                  <a:lnTo>
                    <a:pt x="10175" y="1706"/>
                  </a:lnTo>
                  <a:lnTo>
                    <a:pt x="10171" y="1708"/>
                  </a:lnTo>
                  <a:lnTo>
                    <a:pt x="10146" y="1716"/>
                  </a:lnTo>
                  <a:lnTo>
                    <a:pt x="10126" y="1718"/>
                  </a:lnTo>
                  <a:lnTo>
                    <a:pt x="10098" y="1720"/>
                  </a:lnTo>
                  <a:lnTo>
                    <a:pt x="10073" y="1718"/>
                  </a:lnTo>
                  <a:lnTo>
                    <a:pt x="10052" y="1713"/>
                  </a:lnTo>
                  <a:lnTo>
                    <a:pt x="10034" y="1704"/>
                  </a:lnTo>
                  <a:lnTo>
                    <a:pt x="10019" y="1693"/>
                  </a:lnTo>
                  <a:lnTo>
                    <a:pt x="10006" y="1678"/>
                  </a:lnTo>
                  <a:lnTo>
                    <a:pt x="9998" y="1659"/>
                  </a:lnTo>
                  <a:lnTo>
                    <a:pt x="9992" y="1639"/>
                  </a:lnTo>
                  <a:lnTo>
                    <a:pt x="9990" y="1615"/>
                  </a:lnTo>
                  <a:lnTo>
                    <a:pt x="9990" y="1081"/>
                  </a:lnTo>
                  <a:lnTo>
                    <a:pt x="9991" y="1075"/>
                  </a:lnTo>
                  <a:lnTo>
                    <a:pt x="9994" y="1071"/>
                  </a:lnTo>
                  <a:lnTo>
                    <a:pt x="10004" y="1066"/>
                  </a:lnTo>
                  <a:lnTo>
                    <a:pt x="10076" y="1052"/>
                  </a:lnTo>
                  <a:lnTo>
                    <a:pt x="10079" y="1052"/>
                  </a:lnTo>
                  <a:lnTo>
                    <a:pt x="10087" y="1056"/>
                  </a:lnTo>
                  <a:lnTo>
                    <a:pt x="10089" y="1061"/>
                  </a:lnTo>
                  <a:lnTo>
                    <a:pt x="10091" y="1066"/>
                  </a:lnTo>
                  <a:lnTo>
                    <a:pt x="10091" y="1609"/>
                  </a:lnTo>
                  <a:lnTo>
                    <a:pt x="10091" y="1619"/>
                  </a:lnTo>
                  <a:lnTo>
                    <a:pt x="10093" y="1628"/>
                  </a:lnTo>
                  <a:lnTo>
                    <a:pt x="10097" y="1634"/>
                  </a:lnTo>
                  <a:lnTo>
                    <a:pt x="10102" y="1639"/>
                  </a:lnTo>
                  <a:lnTo>
                    <a:pt x="10113" y="1644"/>
                  </a:lnTo>
                  <a:lnTo>
                    <a:pt x="10127" y="1646"/>
                  </a:lnTo>
                  <a:lnTo>
                    <a:pt x="10145" y="1645"/>
                  </a:lnTo>
                  <a:lnTo>
                    <a:pt x="10158" y="1643"/>
                  </a:lnTo>
                  <a:lnTo>
                    <a:pt x="10161" y="1643"/>
                  </a:lnTo>
                  <a:lnTo>
                    <a:pt x="10166" y="1644"/>
                  </a:lnTo>
                  <a:lnTo>
                    <a:pt x="10169" y="1650"/>
                  </a:lnTo>
                  <a:lnTo>
                    <a:pt x="10178" y="1694"/>
                  </a:lnTo>
                  <a:close/>
                  <a:moveTo>
                    <a:pt x="10930" y="1481"/>
                  </a:moveTo>
                  <a:lnTo>
                    <a:pt x="10930" y="1514"/>
                  </a:lnTo>
                  <a:lnTo>
                    <a:pt x="10927" y="1546"/>
                  </a:lnTo>
                  <a:lnTo>
                    <a:pt x="10924" y="1576"/>
                  </a:lnTo>
                  <a:lnTo>
                    <a:pt x="10917" y="1604"/>
                  </a:lnTo>
                  <a:lnTo>
                    <a:pt x="10909" y="1629"/>
                  </a:lnTo>
                  <a:lnTo>
                    <a:pt x="10895" y="1653"/>
                  </a:lnTo>
                  <a:lnTo>
                    <a:pt x="10887" y="1663"/>
                  </a:lnTo>
                  <a:lnTo>
                    <a:pt x="10878" y="1673"/>
                  </a:lnTo>
                  <a:lnTo>
                    <a:pt x="10857" y="1691"/>
                  </a:lnTo>
                  <a:lnTo>
                    <a:pt x="10830" y="1704"/>
                  </a:lnTo>
                  <a:lnTo>
                    <a:pt x="10799" y="1714"/>
                  </a:lnTo>
                  <a:lnTo>
                    <a:pt x="10761" y="1721"/>
                  </a:lnTo>
                  <a:lnTo>
                    <a:pt x="10717" y="1723"/>
                  </a:lnTo>
                  <a:lnTo>
                    <a:pt x="10673" y="1721"/>
                  </a:lnTo>
                  <a:lnTo>
                    <a:pt x="10635" y="1714"/>
                  </a:lnTo>
                  <a:lnTo>
                    <a:pt x="10604" y="1704"/>
                  </a:lnTo>
                  <a:lnTo>
                    <a:pt x="10577" y="1691"/>
                  </a:lnTo>
                  <a:lnTo>
                    <a:pt x="10556" y="1673"/>
                  </a:lnTo>
                  <a:lnTo>
                    <a:pt x="10539" y="1653"/>
                  </a:lnTo>
                  <a:lnTo>
                    <a:pt x="10532" y="1641"/>
                  </a:lnTo>
                  <a:lnTo>
                    <a:pt x="10525" y="1629"/>
                  </a:lnTo>
                  <a:lnTo>
                    <a:pt x="10517" y="1604"/>
                  </a:lnTo>
                  <a:lnTo>
                    <a:pt x="10510" y="1576"/>
                  </a:lnTo>
                  <a:lnTo>
                    <a:pt x="10508" y="1561"/>
                  </a:lnTo>
                  <a:lnTo>
                    <a:pt x="10505" y="1546"/>
                  </a:lnTo>
                  <a:lnTo>
                    <a:pt x="10504" y="1514"/>
                  </a:lnTo>
                  <a:lnTo>
                    <a:pt x="10503" y="1481"/>
                  </a:lnTo>
                  <a:lnTo>
                    <a:pt x="10504" y="1449"/>
                  </a:lnTo>
                  <a:lnTo>
                    <a:pt x="10505" y="1417"/>
                  </a:lnTo>
                  <a:lnTo>
                    <a:pt x="10517" y="1359"/>
                  </a:lnTo>
                  <a:lnTo>
                    <a:pt x="10525" y="1334"/>
                  </a:lnTo>
                  <a:lnTo>
                    <a:pt x="10539" y="1310"/>
                  </a:lnTo>
                  <a:lnTo>
                    <a:pt x="10556" y="1290"/>
                  </a:lnTo>
                  <a:lnTo>
                    <a:pt x="10577" y="1272"/>
                  </a:lnTo>
                  <a:lnTo>
                    <a:pt x="10604" y="1259"/>
                  </a:lnTo>
                  <a:lnTo>
                    <a:pt x="10635" y="1248"/>
                  </a:lnTo>
                  <a:lnTo>
                    <a:pt x="10673" y="1242"/>
                  </a:lnTo>
                  <a:lnTo>
                    <a:pt x="10717" y="1240"/>
                  </a:lnTo>
                  <a:lnTo>
                    <a:pt x="10761" y="1242"/>
                  </a:lnTo>
                  <a:lnTo>
                    <a:pt x="10799" y="1248"/>
                  </a:lnTo>
                  <a:lnTo>
                    <a:pt x="10830" y="1259"/>
                  </a:lnTo>
                  <a:lnTo>
                    <a:pt x="10857" y="1272"/>
                  </a:lnTo>
                  <a:lnTo>
                    <a:pt x="10878" y="1290"/>
                  </a:lnTo>
                  <a:lnTo>
                    <a:pt x="10895" y="1310"/>
                  </a:lnTo>
                  <a:lnTo>
                    <a:pt x="10909" y="1334"/>
                  </a:lnTo>
                  <a:lnTo>
                    <a:pt x="10917" y="1359"/>
                  </a:lnTo>
                  <a:lnTo>
                    <a:pt x="10924" y="1388"/>
                  </a:lnTo>
                  <a:lnTo>
                    <a:pt x="10927" y="1417"/>
                  </a:lnTo>
                  <a:lnTo>
                    <a:pt x="10930" y="1449"/>
                  </a:lnTo>
                  <a:lnTo>
                    <a:pt x="10930" y="1481"/>
                  </a:lnTo>
                  <a:close/>
                  <a:moveTo>
                    <a:pt x="10828" y="1481"/>
                  </a:moveTo>
                  <a:lnTo>
                    <a:pt x="10827" y="1432"/>
                  </a:lnTo>
                  <a:lnTo>
                    <a:pt x="10823" y="1390"/>
                  </a:lnTo>
                  <a:lnTo>
                    <a:pt x="10819" y="1372"/>
                  </a:lnTo>
                  <a:lnTo>
                    <a:pt x="10813" y="1357"/>
                  </a:lnTo>
                  <a:lnTo>
                    <a:pt x="10804" y="1343"/>
                  </a:lnTo>
                  <a:lnTo>
                    <a:pt x="10793" y="1332"/>
                  </a:lnTo>
                  <a:lnTo>
                    <a:pt x="10779" y="1323"/>
                  </a:lnTo>
                  <a:lnTo>
                    <a:pt x="10762" y="1316"/>
                  </a:lnTo>
                  <a:lnTo>
                    <a:pt x="10741" y="1313"/>
                  </a:lnTo>
                  <a:lnTo>
                    <a:pt x="10717" y="1311"/>
                  </a:lnTo>
                  <a:lnTo>
                    <a:pt x="10693" y="1313"/>
                  </a:lnTo>
                  <a:lnTo>
                    <a:pt x="10672" y="1316"/>
                  </a:lnTo>
                  <a:lnTo>
                    <a:pt x="10654" y="1323"/>
                  </a:lnTo>
                  <a:lnTo>
                    <a:pt x="10640" y="1332"/>
                  </a:lnTo>
                  <a:lnTo>
                    <a:pt x="10630" y="1343"/>
                  </a:lnTo>
                  <a:lnTo>
                    <a:pt x="10621" y="1357"/>
                  </a:lnTo>
                  <a:lnTo>
                    <a:pt x="10615" y="1372"/>
                  </a:lnTo>
                  <a:lnTo>
                    <a:pt x="10611" y="1390"/>
                  </a:lnTo>
                  <a:lnTo>
                    <a:pt x="10609" y="1410"/>
                  </a:lnTo>
                  <a:lnTo>
                    <a:pt x="10606" y="1432"/>
                  </a:lnTo>
                  <a:lnTo>
                    <a:pt x="10606" y="1481"/>
                  </a:lnTo>
                  <a:lnTo>
                    <a:pt x="10606" y="1532"/>
                  </a:lnTo>
                  <a:lnTo>
                    <a:pt x="10611" y="1573"/>
                  </a:lnTo>
                  <a:lnTo>
                    <a:pt x="10615" y="1591"/>
                  </a:lnTo>
                  <a:lnTo>
                    <a:pt x="10621" y="1606"/>
                  </a:lnTo>
                  <a:lnTo>
                    <a:pt x="10630" y="1620"/>
                  </a:lnTo>
                  <a:lnTo>
                    <a:pt x="10640" y="1631"/>
                  </a:lnTo>
                  <a:lnTo>
                    <a:pt x="10654" y="1640"/>
                  </a:lnTo>
                  <a:lnTo>
                    <a:pt x="10672" y="1646"/>
                  </a:lnTo>
                  <a:lnTo>
                    <a:pt x="10693" y="1650"/>
                  </a:lnTo>
                  <a:lnTo>
                    <a:pt x="10717" y="1652"/>
                  </a:lnTo>
                  <a:lnTo>
                    <a:pt x="10741" y="1650"/>
                  </a:lnTo>
                  <a:lnTo>
                    <a:pt x="10762" y="1646"/>
                  </a:lnTo>
                  <a:lnTo>
                    <a:pt x="10779" y="1640"/>
                  </a:lnTo>
                  <a:lnTo>
                    <a:pt x="10793" y="1631"/>
                  </a:lnTo>
                  <a:lnTo>
                    <a:pt x="10804" y="1620"/>
                  </a:lnTo>
                  <a:lnTo>
                    <a:pt x="10813" y="1606"/>
                  </a:lnTo>
                  <a:lnTo>
                    <a:pt x="10819" y="1591"/>
                  </a:lnTo>
                  <a:lnTo>
                    <a:pt x="10823" y="1573"/>
                  </a:lnTo>
                  <a:lnTo>
                    <a:pt x="10825" y="1553"/>
                  </a:lnTo>
                  <a:lnTo>
                    <a:pt x="10827" y="1532"/>
                  </a:lnTo>
                  <a:lnTo>
                    <a:pt x="10828" y="1481"/>
                  </a:lnTo>
                  <a:close/>
                  <a:moveTo>
                    <a:pt x="11316" y="1081"/>
                  </a:moveTo>
                  <a:lnTo>
                    <a:pt x="11309" y="1124"/>
                  </a:lnTo>
                  <a:lnTo>
                    <a:pt x="11307" y="1133"/>
                  </a:lnTo>
                  <a:lnTo>
                    <a:pt x="11299" y="1135"/>
                  </a:lnTo>
                  <a:lnTo>
                    <a:pt x="11297" y="1135"/>
                  </a:lnTo>
                  <a:lnTo>
                    <a:pt x="11265" y="1129"/>
                  </a:lnTo>
                  <a:lnTo>
                    <a:pt x="11222" y="1126"/>
                  </a:lnTo>
                  <a:lnTo>
                    <a:pt x="11193" y="1129"/>
                  </a:lnTo>
                  <a:lnTo>
                    <a:pt x="11182" y="1131"/>
                  </a:lnTo>
                  <a:lnTo>
                    <a:pt x="11173" y="1138"/>
                  </a:lnTo>
                  <a:lnTo>
                    <a:pt x="11169" y="1140"/>
                  </a:lnTo>
                  <a:lnTo>
                    <a:pt x="11166" y="1144"/>
                  </a:lnTo>
                  <a:lnTo>
                    <a:pt x="11161" y="1154"/>
                  </a:lnTo>
                  <a:lnTo>
                    <a:pt x="11158" y="1165"/>
                  </a:lnTo>
                  <a:lnTo>
                    <a:pt x="11157" y="1180"/>
                  </a:lnTo>
                  <a:lnTo>
                    <a:pt x="11157" y="1251"/>
                  </a:lnTo>
                  <a:lnTo>
                    <a:pt x="11279" y="1251"/>
                  </a:lnTo>
                  <a:lnTo>
                    <a:pt x="11289" y="1255"/>
                  </a:lnTo>
                  <a:lnTo>
                    <a:pt x="11292" y="1260"/>
                  </a:lnTo>
                  <a:lnTo>
                    <a:pt x="11292" y="1265"/>
                  </a:lnTo>
                  <a:lnTo>
                    <a:pt x="11292" y="1313"/>
                  </a:lnTo>
                  <a:lnTo>
                    <a:pt x="11292" y="1318"/>
                  </a:lnTo>
                  <a:lnTo>
                    <a:pt x="11289" y="1323"/>
                  </a:lnTo>
                  <a:lnTo>
                    <a:pt x="11284" y="1325"/>
                  </a:lnTo>
                  <a:lnTo>
                    <a:pt x="11279" y="1325"/>
                  </a:lnTo>
                  <a:lnTo>
                    <a:pt x="11157" y="1325"/>
                  </a:lnTo>
                  <a:lnTo>
                    <a:pt x="11157" y="1698"/>
                  </a:lnTo>
                  <a:lnTo>
                    <a:pt x="11157" y="1704"/>
                  </a:lnTo>
                  <a:lnTo>
                    <a:pt x="11153" y="1708"/>
                  </a:lnTo>
                  <a:lnTo>
                    <a:pt x="11149" y="1711"/>
                  </a:lnTo>
                  <a:lnTo>
                    <a:pt x="11144" y="1712"/>
                  </a:lnTo>
                  <a:lnTo>
                    <a:pt x="11072" y="1712"/>
                  </a:lnTo>
                  <a:lnTo>
                    <a:pt x="11066" y="1711"/>
                  </a:lnTo>
                  <a:lnTo>
                    <a:pt x="11062" y="1708"/>
                  </a:lnTo>
                  <a:lnTo>
                    <a:pt x="11058" y="1704"/>
                  </a:lnTo>
                  <a:lnTo>
                    <a:pt x="11058" y="1698"/>
                  </a:lnTo>
                  <a:lnTo>
                    <a:pt x="11058" y="1325"/>
                  </a:lnTo>
                  <a:lnTo>
                    <a:pt x="10989" y="1325"/>
                  </a:lnTo>
                  <a:lnTo>
                    <a:pt x="10980" y="1323"/>
                  </a:lnTo>
                  <a:lnTo>
                    <a:pt x="10978" y="1318"/>
                  </a:lnTo>
                  <a:lnTo>
                    <a:pt x="10977" y="1313"/>
                  </a:lnTo>
                  <a:lnTo>
                    <a:pt x="10977" y="1265"/>
                  </a:lnTo>
                  <a:lnTo>
                    <a:pt x="10978" y="1260"/>
                  </a:lnTo>
                  <a:lnTo>
                    <a:pt x="10980" y="1255"/>
                  </a:lnTo>
                  <a:lnTo>
                    <a:pt x="10984" y="1252"/>
                  </a:lnTo>
                  <a:lnTo>
                    <a:pt x="10989" y="1251"/>
                  </a:lnTo>
                  <a:lnTo>
                    <a:pt x="11058" y="1251"/>
                  </a:lnTo>
                  <a:lnTo>
                    <a:pt x="11058" y="1182"/>
                  </a:lnTo>
                  <a:lnTo>
                    <a:pt x="11060" y="1151"/>
                  </a:lnTo>
                  <a:lnTo>
                    <a:pt x="11066" y="1125"/>
                  </a:lnTo>
                  <a:lnTo>
                    <a:pt x="11077" y="1102"/>
                  </a:lnTo>
                  <a:lnTo>
                    <a:pt x="11084" y="1092"/>
                  </a:lnTo>
                  <a:lnTo>
                    <a:pt x="11091" y="1085"/>
                  </a:lnTo>
                  <a:lnTo>
                    <a:pt x="11111" y="1070"/>
                  </a:lnTo>
                  <a:lnTo>
                    <a:pt x="11134" y="1061"/>
                  </a:lnTo>
                  <a:lnTo>
                    <a:pt x="11163" y="1055"/>
                  </a:lnTo>
                  <a:lnTo>
                    <a:pt x="11196" y="1052"/>
                  </a:lnTo>
                  <a:lnTo>
                    <a:pt x="11234" y="1055"/>
                  </a:lnTo>
                  <a:lnTo>
                    <a:pt x="11265" y="1058"/>
                  </a:lnTo>
                  <a:lnTo>
                    <a:pt x="11305" y="1067"/>
                  </a:lnTo>
                  <a:lnTo>
                    <a:pt x="11313" y="1071"/>
                  </a:lnTo>
                  <a:lnTo>
                    <a:pt x="11316" y="1078"/>
                  </a:lnTo>
                  <a:lnTo>
                    <a:pt x="11316" y="1081"/>
                  </a:lnTo>
                  <a:close/>
                  <a:moveTo>
                    <a:pt x="570" y="490"/>
                  </a:moveTo>
                  <a:lnTo>
                    <a:pt x="568" y="512"/>
                  </a:lnTo>
                  <a:lnTo>
                    <a:pt x="566" y="532"/>
                  </a:lnTo>
                  <a:lnTo>
                    <a:pt x="561" y="549"/>
                  </a:lnTo>
                  <a:lnTo>
                    <a:pt x="554" y="567"/>
                  </a:lnTo>
                  <a:lnTo>
                    <a:pt x="546" y="582"/>
                  </a:lnTo>
                  <a:lnTo>
                    <a:pt x="536" y="596"/>
                  </a:lnTo>
                  <a:lnTo>
                    <a:pt x="524" y="609"/>
                  </a:lnTo>
                  <a:lnTo>
                    <a:pt x="510" y="619"/>
                  </a:lnTo>
                  <a:lnTo>
                    <a:pt x="495" y="629"/>
                  </a:lnTo>
                  <a:lnTo>
                    <a:pt x="479" y="638"/>
                  </a:lnTo>
                  <a:lnTo>
                    <a:pt x="440" y="650"/>
                  </a:lnTo>
                  <a:lnTo>
                    <a:pt x="418" y="654"/>
                  </a:lnTo>
                  <a:lnTo>
                    <a:pt x="394" y="658"/>
                  </a:lnTo>
                  <a:lnTo>
                    <a:pt x="343" y="660"/>
                  </a:lnTo>
                  <a:lnTo>
                    <a:pt x="58" y="660"/>
                  </a:lnTo>
                  <a:lnTo>
                    <a:pt x="48" y="655"/>
                  </a:lnTo>
                  <a:lnTo>
                    <a:pt x="43" y="645"/>
                  </a:lnTo>
                  <a:lnTo>
                    <a:pt x="43" y="27"/>
                  </a:lnTo>
                  <a:lnTo>
                    <a:pt x="44" y="22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355" y="13"/>
                  </a:lnTo>
                  <a:lnTo>
                    <a:pt x="403" y="15"/>
                  </a:lnTo>
                  <a:lnTo>
                    <a:pt x="423" y="18"/>
                  </a:lnTo>
                  <a:lnTo>
                    <a:pt x="444" y="23"/>
                  </a:lnTo>
                  <a:lnTo>
                    <a:pt x="476" y="34"/>
                  </a:lnTo>
                  <a:lnTo>
                    <a:pt x="490" y="43"/>
                  </a:lnTo>
                  <a:lnTo>
                    <a:pt x="503" y="52"/>
                  </a:lnTo>
                  <a:lnTo>
                    <a:pt x="514" y="62"/>
                  </a:lnTo>
                  <a:lnTo>
                    <a:pt x="523" y="75"/>
                  </a:lnTo>
                  <a:lnTo>
                    <a:pt x="530" y="87"/>
                  </a:lnTo>
                  <a:lnTo>
                    <a:pt x="537" y="101"/>
                  </a:lnTo>
                  <a:lnTo>
                    <a:pt x="546" y="134"/>
                  </a:lnTo>
                  <a:lnTo>
                    <a:pt x="548" y="172"/>
                  </a:lnTo>
                  <a:lnTo>
                    <a:pt x="546" y="203"/>
                  </a:lnTo>
                  <a:lnTo>
                    <a:pt x="539" y="230"/>
                  </a:lnTo>
                  <a:lnTo>
                    <a:pt x="534" y="242"/>
                  </a:lnTo>
                  <a:lnTo>
                    <a:pt x="528" y="252"/>
                  </a:lnTo>
                  <a:lnTo>
                    <a:pt x="522" y="262"/>
                  </a:lnTo>
                  <a:lnTo>
                    <a:pt x="513" y="271"/>
                  </a:lnTo>
                  <a:lnTo>
                    <a:pt x="495" y="285"/>
                  </a:lnTo>
                  <a:lnTo>
                    <a:pt x="474" y="296"/>
                  </a:lnTo>
                  <a:lnTo>
                    <a:pt x="451" y="305"/>
                  </a:lnTo>
                  <a:lnTo>
                    <a:pt x="426" y="311"/>
                  </a:lnTo>
                  <a:lnTo>
                    <a:pt x="426" y="339"/>
                  </a:lnTo>
                  <a:lnTo>
                    <a:pt x="457" y="344"/>
                  </a:lnTo>
                  <a:lnTo>
                    <a:pt x="485" y="352"/>
                  </a:lnTo>
                  <a:lnTo>
                    <a:pt x="510" y="364"/>
                  </a:lnTo>
                  <a:lnTo>
                    <a:pt x="530" y="379"/>
                  </a:lnTo>
                  <a:lnTo>
                    <a:pt x="547" y="400"/>
                  </a:lnTo>
                  <a:lnTo>
                    <a:pt x="554" y="412"/>
                  </a:lnTo>
                  <a:lnTo>
                    <a:pt x="559" y="425"/>
                  </a:lnTo>
                  <a:lnTo>
                    <a:pt x="563" y="440"/>
                  </a:lnTo>
                  <a:lnTo>
                    <a:pt x="567" y="455"/>
                  </a:lnTo>
                  <a:lnTo>
                    <a:pt x="570" y="490"/>
                  </a:lnTo>
                  <a:close/>
                  <a:moveTo>
                    <a:pt x="460" y="479"/>
                  </a:moveTo>
                  <a:lnTo>
                    <a:pt x="459" y="452"/>
                  </a:lnTo>
                  <a:lnTo>
                    <a:pt x="454" y="431"/>
                  </a:lnTo>
                  <a:lnTo>
                    <a:pt x="446" y="412"/>
                  </a:lnTo>
                  <a:lnTo>
                    <a:pt x="433" y="397"/>
                  </a:lnTo>
                  <a:lnTo>
                    <a:pt x="417" y="386"/>
                  </a:lnTo>
                  <a:lnTo>
                    <a:pt x="396" y="377"/>
                  </a:lnTo>
                  <a:lnTo>
                    <a:pt x="368" y="372"/>
                  </a:lnTo>
                  <a:lnTo>
                    <a:pt x="334" y="369"/>
                  </a:lnTo>
                  <a:lnTo>
                    <a:pt x="150" y="364"/>
                  </a:lnTo>
                  <a:lnTo>
                    <a:pt x="150" y="580"/>
                  </a:lnTo>
                  <a:lnTo>
                    <a:pt x="336" y="580"/>
                  </a:lnTo>
                  <a:lnTo>
                    <a:pt x="368" y="577"/>
                  </a:lnTo>
                  <a:lnTo>
                    <a:pt x="394" y="572"/>
                  </a:lnTo>
                  <a:lnTo>
                    <a:pt x="417" y="563"/>
                  </a:lnTo>
                  <a:lnTo>
                    <a:pt x="433" y="551"/>
                  </a:lnTo>
                  <a:lnTo>
                    <a:pt x="445" y="536"/>
                  </a:lnTo>
                  <a:lnTo>
                    <a:pt x="454" y="519"/>
                  </a:lnTo>
                  <a:lnTo>
                    <a:pt x="459" y="500"/>
                  </a:lnTo>
                  <a:lnTo>
                    <a:pt x="460" y="479"/>
                  </a:lnTo>
                  <a:close/>
                  <a:moveTo>
                    <a:pt x="440" y="188"/>
                  </a:moveTo>
                  <a:lnTo>
                    <a:pt x="439" y="165"/>
                  </a:lnTo>
                  <a:lnTo>
                    <a:pt x="435" y="145"/>
                  </a:lnTo>
                  <a:lnTo>
                    <a:pt x="427" y="129"/>
                  </a:lnTo>
                  <a:lnTo>
                    <a:pt x="416" y="116"/>
                  </a:lnTo>
                  <a:lnTo>
                    <a:pt x="402" y="106"/>
                  </a:lnTo>
                  <a:lnTo>
                    <a:pt x="386" y="99"/>
                  </a:lnTo>
                  <a:lnTo>
                    <a:pt x="364" y="95"/>
                  </a:lnTo>
                  <a:lnTo>
                    <a:pt x="340" y="94"/>
                  </a:lnTo>
                  <a:lnTo>
                    <a:pt x="150" y="94"/>
                  </a:lnTo>
                  <a:lnTo>
                    <a:pt x="150" y="294"/>
                  </a:lnTo>
                  <a:lnTo>
                    <a:pt x="333" y="286"/>
                  </a:lnTo>
                  <a:lnTo>
                    <a:pt x="358" y="284"/>
                  </a:lnTo>
                  <a:lnTo>
                    <a:pt x="379" y="280"/>
                  </a:lnTo>
                  <a:lnTo>
                    <a:pt x="397" y="272"/>
                  </a:lnTo>
                  <a:lnTo>
                    <a:pt x="413" y="262"/>
                  </a:lnTo>
                  <a:lnTo>
                    <a:pt x="425" y="250"/>
                  </a:lnTo>
                  <a:lnTo>
                    <a:pt x="433" y="233"/>
                  </a:lnTo>
                  <a:lnTo>
                    <a:pt x="439" y="212"/>
                  </a:lnTo>
                  <a:lnTo>
                    <a:pt x="440" y="188"/>
                  </a:lnTo>
                  <a:close/>
                  <a:moveTo>
                    <a:pt x="916" y="253"/>
                  </a:moveTo>
                  <a:lnTo>
                    <a:pt x="915" y="258"/>
                  </a:lnTo>
                  <a:lnTo>
                    <a:pt x="914" y="264"/>
                  </a:lnTo>
                  <a:lnTo>
                    <a:pt x="910" y="266"/>
                  </a:lnTo>
                  <a:lnTo>
                    <a:pt x="903" y="267"/>
                  </a:lnTo>
                  <a:lnTo>
                    <a:pt x="864" y="267"/>
                  </a:lnTo>
                  <a:lnTo>
                    <a:pt x="829" y="271"/>
                  </a:lnTo>
                  <a:lnTo>
                    <a:pt x="770" y="281"/>
                  </a:lnTo>
                  <a:lnTo>
                    <a:pt x="770" y="646"/>
                  </a:lnTo>
                  <a:lnTo>
                    <a:pt x="769" y="651"/>
                  </a:lnTo>
                  <a:lnTo>
                    <a:pt x="766" y="657"/>
                  </a:lnTo>
                  <a:lnTo>
                    <a:pt x="761" y="659"/>
                  </a:lnTo>
                  <a:lnTo>
                    <a:pt x="756" y="660"/>
                  </a:lnTo>
                  <a:lnTo>
                    <a:pt x="683" y="660"/>
                  </a:lnTo>
                  <a:lnTo>
                    <a:pt x="675" y="657"/>
                  </a:lnTo>
                  <a:lnTo>
                    <a:pt x="672" y="651"/>
                  </a:lnTo>
                  <a:lnTo>
                    <a:pt x="669" y="646"/>
                  </a:lnTo>
                  <a:lnTo>
                    <a:pt x="669" y="274"/>
                  </a:lnTo>
                  <a:lnTo>
                    <a:pt x="673" y="251"/>
                  </a:lnTo>
                  <a:lnTo>
                    <a:pt x="677" y="242"/>
                  </a:lnTo>
                  <a:lnTo>
                    <a:pt x="682" y="235"/>
                  </a:lnTo>
                  <a:lnTo>
                    <a:pt x="698" y="223"/>
                  </a:lnTo>
                  <a:lnTo>
                    <a:pt x="723" y="213"/>
                  </a:lnTo>
                  <a:lnTo>
                    <a:pt x="755" y="204"/>
                  </a:lnTo>
                  <a:lnTo>
                    <a:pt x="794" y="197"/>
                  </a:lnTo>
                  <a:lnTo>
                    <a:pt x="871" y="189"/>
                  </a:lnTo>
                  <a:lnTo>
                    <a:pt x="886" y="189"/>
                  </a:lnTo>
                  <a:lnTo>
                    <a:pt x="898" y="189"/>
                  </a:lnTo>
                  <a:lnTo>
                    <a:pt x="906" y="190"/>
                  </a:lnTo>
                  <a:lnTo>
                    <a:pt x="912" y="194"/>
                  </a:lnTo>
                  <a:lnTo>
                    <a:pt x="915" y="198"/>
                  </a:lnTo>
                  <a:lnTo>
                    <a:pt x="916" y="204"/>
                  </a:lnTo>
                  <a:lnTo>
                    <a:pt x="916" y="253"/>
                  </a:lnTo>
                  <a:close/>
                  <a:moveTo>
                    <a:pt x="1098" y="646"/>
                  </a:moveTo>
                  <a:lnTo>
                    <a:pt x="1096" y="651"/>
                  </a:lnTo>
                  <a:lnTo>
                    <a:pt x="1094" y="657"/>
                  </a:lnTo>
                  <a:lnTo>
                    <a:pt x="1089" y="659"/>
                  </a:lnTo>
                  <a:lnTo>
                    <a:pt x="1084" y="660"/>
                  </a:lnTo>
                  <a:lnTo>
                    <a:pt x="1012" y="660"/>
                  </a:lnTo>
                  <a:lnTo>
                    <a:pt x="1006" y="659"/>
                  </a:lnTo>
                  <a:lnTo>
                    <a:pt x="1002" y="657"/>
                  </a:lnTo>
                  <a:lnTo>
                    <a:pt x="999" y="651"/>
                  </a:lnTo>
                  <a:lnTo>
                    <a:pt x="998" y="646"/>
                  </a:lnTo>
                  <a:lnTo>
                    <a:pt x="998" y="217"/>
                  </a:lnTo>
                  <a:lnTo>
                    <a:pt x="999" y="212"/>
                  </a:lnTo>
                  <a:lnTo>
                    <a:pt x="1002" y="208"/>
                  </a:lnTo>
                  <a:lnTo>
                    <a:pt x="1012" y="204"/>
                  </a:lnTo>
                  <a:lnTo>
                    <a:pt x="1084" y="204"/>
                  </a:lnTo>
                  <a:lnTo>
                    <a:pt x="1094" y="208"/>
                  </a:lnTo>
                  <a:lnTo>
                    <a:pt x="1096" y="212"/>
                  </a:lnTo>
                  <a:lnTo>
                    <a:pt x="1098" y="217"/>
                  </a:lnTo>
                  <a:lnTo>
                    <a:pt x="1098" y="646"/>
                  </a:lnTo>
                  <a:close/>
                  <a:moveTo>
                    <a:pt x="1098" y="115"/>
                  </a:moveTo>
                  <a:lnTo>
                    <a:pt x="1096" y="122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79" y="133"/>
                  </a:lnTo>
                  <a:lnTo>
                    <a:pt x="1017" y="133"/>
                  </a:lnTo>
                  <a:lnTo>
                    <a:pt x="1009" y="131"/>
                  </a:lnTo>
                  <a:lnTo>
                    <a:pt x="1003" y="129"/>
                  </a:lnTo>
                  <a:lnTo>
                    <a:pt x="999" y="122"/>
                  </a:lnTo>
                  <a:lnTo>
                    <a:pt x="998" y="115"/>
                  </a:lnTo>
                  <a:lnTo>
                    <a:pt x="998" y="18"/>
                  </a:lnTo>
                  <a:lnTo>
                    <a:pt x="999" y="10"/>
                  </a:lnTo>
                  <a:lnTo>
                    <a:pt x="1003" y="5"/>
                  </a:lnTo>
                  <a:lnTo>
                    <a:pt x="1009" y="2"/>
                  </a:lnTo>
                  <a:lnTo>
                    <a:pt x="1017" y="0"/>
                  </a:lnTo>
                  <a:lnTo>
                    <a:pt x="1079" y="0"/>
                  </a:lnTo>
                  <a:lnTo>
                    <a:pt x="1086" y="2"/>
                  </a:lnTo>
                  <a:lnTo>
                    <a:pt x="1092" y="5"/>
                  </a:lnTo>
                  <a:lnTo>
                    <a:pt x="1096" y="10"/>
                  </a:lnTo>
                  <a:lnTo>
                    <a:pt x="1098" y="18"/>
                  </a:lnTo>
                  <a:lnTo>
                    <a:pt x="1098" y="115"/>
                  </a:lnTo>
                  <a:close/>
                  <a:moveTo>
                    <a:pt x="1632" y="646"/>
                  </a:moveTo>
                  <a:lnTo>
                    <a:pt x="1631" y="651"/>
                  </a:lnTo>
                  <a:lnTo>
                    <a:pt x="1628" y="657"/>
                  </a:lnTo>
                  <a:lnTo>
                    <a:pt x="1624" y="659"/>
                  </a:lnTo>
                  <a:lnTo>
                    <a:pt x="1619" y="660"/>
                  </a:lnTo>
                  <a:lnTo>
                    <a:pt x="1546" y="660"/>
                  </a:lnTo>
                  <a:lnTo>
                    <a:pt x="1540" y="659"/>
                  </a:lnTo>
                  <a:lnTo>
                    <a:pt x="1536" y="657"/>
                  </a:lnTo>
                  <a:lnTo>
                    <a:pt x="1534" y="651"/>
                  </a:lnTo>
                  <a:lnTo>
                    <a:pt x="1532" y="646"/>
                  </a:lnTo>
                  <a:lnTo>
                    <a:pt x="1532" y="332"/>
                  </a:lnTo>
                  <a:lnTo>
                    <a:pt x="1531" y="313"/>
                  </a:lnTo>
                  <a:lnTo>
                    <a:pt x="1528" y="298"/>
                  </a:lnTo>
                  <a:lnTo>
                    <a:pt x="1522" y="285"/>
                  </a:lnTo>
                  <a:lnTo>
                    <a:pt x="1516" y="275"/>
                  </a:lnTo>
                  <a:lnTo>
                    <a:pt x="1506" y="269"/>
                  </a:lnTo>
                  <a:lnTo>
                    <a:pt x="1493" y="264"/>
                  </a:lnTo>
                  <a:lnTo>
                    <a:pt x="1478" y="261"/>
                  </a:lnTo>
                  <a:lnTo>
                    <a:pt x="1460" y="260"/>
                  </a:lnTo>
                  <a:lnTo>
                    <a:pt x="1413" y="262"/>
                  </a:lnTo>
                  <a:lnTo>
                    <a:pt x="1371" y="269"/>
                  </a:lnTo>
                  <a:lnTo>
                    <a:pt x="1331" y="279"/>
                  </a:lnTo>
                  <a:lnTo>
                    <a:pt x="1331" y="646"/>
                  </a:lnTo>
                  <a:lnTo>
                    <a:pt x="1329" y="651"/>
                  </a:lnTo>
                  <a:lnTo>
                    <a:pt x="1327" y="657"/>
                  </a:lnTo>
                  <a:lnTo>
                    <a:pt x="1322" y="659"/>
                  </a:lnTo>
                  <a:lnTo>
                    <a:pt x="1317" y="660"/>
                  </a:lnTo>
                  <a:lnTo>
                    <a:pt x="1244" y="660"/>
                  </a:lnTo>
                  <a:lnTo>
                    <a:pt x="1235" y="657"/>
                  </a:lnTo>
                  <a:lnTo>
                    <a:pt x="1231" y="651"/>
                  </a:lnTo>
                  <a:lnTo>
                    <a:pt x="1230" y="646"/>
                  </a:lnTo>
                  <a:lnTo>
                    <a:pt x="1230" y="274"/>
                  </a:lnTo>
                  <a:lnTo>
                    <a:pt x="1231" y="262"/>
                  </a:lnTo>
                  <a:lnTo>
                    <a:pt x="1232" y="252"/>
                  </a:lnTo>
                  <a:lnTo>
                    <a:pt x="1242" y="236"/>
                  </a:lnTo>
                  <a:lnTo>
                    <a:pt x="1250" y="230"/>
                  </a:lnTo>
                  <a:lnTo>
                    <a:pt x="1260" y="223"/>
                  </a:lnTo>
                  <a:lnTo>
                    <a:pt x="1289" y="213"/>
                  </a:lnTo>
                  <a:lnTo>
                    <a:pt x="1328" y="203"/>
                  </a:lnTo>
                  <a:lnTo>
                    <a:pt x="1375" y="196"/>
                  </a:lnTo>
                  <a:lnTo>
                    <a:pt x="1424" y="190"/>
                  </a:lnTo>
                  <a:lnTo>
                    <a:pt x="1469" y="188"/>
                  </a:lnTo>
                  <a:lnTo>
                    <a:pt x="1507" y="189"/>
                  </a:lnTo>
                  <a:lnTo>
                    <a:pt x="1540" y="194"/>
                  </a:lnTo>
                  <a:lnTo>
                    <a:pt x="1568" y="203"/>
                  </a:lnTo>
                  <a:lnTo>
                    <a:pt x="1590" y="216"/>
                  </a:lnTo>
                  <a:lnTo>
                    <a:pt x="1600" y="223"/>
                  </a:lnTo>
                  <a:lnTo>
                    <a:pt x="1608" y="233"/>
                  </a:lnTo>
                  <a:lnTo>
                    <a:pt x="1615" y="243"/>
                  </a:lnTo>
                  <a:lnTo>
                    <a:pt x="1622" y="256"/>
                  </a:lnTo>
                  <a:lnTo>
                    <a:pt x="1626" y="270"/>
                  </a:lnTo>
                  <a:lnTo>
                    <a:pt x="1629" y="285"/>
                  </a:lnTo>
                  <a:lnTo>
                    <a:pt x="1632" y="319"/>
                  </a:lnTo>
                  <a:lnTo>
                    <a:pt x="1632" y="646"/>
                  </a:lnTo>
                  <a:close/>
                  <a:moveTo>
                    <a:pt x="2203" y="245"/>
                  </a:moveTo>
                  <a:lnTo>
                    <a:pt x="2204" y="250"/>
                  </a:lnTo>
                  <a:lnTo>
                    <a:pt x="2203" y="252"/>
                  </a:lnTo>
                  <a:lnTo>
                    <a:pt x="2199" y="256"/>
                  </a:lnTo>
                  <a:lnTo>
                    <a:pt x="2169" y="271"/>
                  </a:lnTo>
                  <a:lnTo>
                    <a:pt x="2153" y="275"/>
                  </a:lnTo>
                  <a:lnTo>
                    <a:pt x="2137" y="276"/>
                  </a:lnTo>
                  <a:lnTo>
                    <a:pt x="2122" y="275"/>
                  </a:lnTo>
                  <a:lnTo>
                    <a:pt x="2102" y="270"/>
                  </a:lnTo>
                  <a:lnTo>
                    <a:pt x="2109" y="279"/>
                  </a:lnTo>
                  <a:lnTo>
                    <a:pt x="2122" y="296"/>
                  </a:lnTo>
                  <a:lnTo>
                    <a:pt x="2128" y="308"/>
                  </a:lnTo>
                  <a:lnTo>
                    <a:pt x="2133" y="323"/>
                  </a:lnTo>
                  <a:lnTo>
                    <a:pt x="2137" y="357"/>
                  </a:lnTo>
                  <a:lnTo>
                    <a:pt x="2137" y="378"/>
                  </a:lnTo>
                  <a:lnTo>
                    <a:pt x="2133" y="397"/>
                  </a:lnTo>
                  <a:lnTo>
                    <a:pt x="2123" y="430"/>
                  </a:lnTo>
                  <a:lnTo>
                    <a:pt x="2107" y="456"/>
                  </a:lnTo>
                  <a:lnTo>
                    <a:pt x="2096" y="468"/>
                  </a:lnTo>
                  <a:lnTo>
                    <a:pt x="2084" y="476"/>
                  </a:lnTo>
                  <a:lnTo>
                    <a:pt x="2055" y="492"/>
                  </a:lnTo>
                  <a:lnTo>
                    <a:pt x="2024" y="502"/>
                  </a:lnTo>
                  <a:lnTo>
                    <a:pt x="1986" y="508"/>
                  </a:lnTo>
                  <a:lnTo>
                    <a:pt x="1946" y="509"/>
                  </a:lnTo>
                  <a:lnTo>
                    <a:pt x="1913" y="509"/>
                  </a:lnTo>
                  <a:lnTo>
                    <a:pt x="1886" y="509"/>
                  </a:lnTo>
                  <a:lnTo>
                    <a:pt x="1874" y="510"/>
                  </a:lnTo>
                  <a:lnTo>
                    <a:pt x="1862" y="513"/>
                  </a:lnTo>
                  <a:lnTo>
                    <a:pt x="1847" y="522"/>
                  </a:lnTo>
                  <a:lnTo>
                    <a:pt x="1844" y="528"/>
                  </a:lnTo>
                  <a:lnTo>
                    <a:pt x="1840" y="534"/>
                  </a:lnTo>
                  <a:lnTo>
                    <a:pt x="1837" y="551"/>
                  </a:lnTo>
                  <a:lnTo>
                    <a:pt x="1838" y="562"/>
                  </a:lnTo>
                  <a:lnTo>
                    <a:pt x="1842" y="571"/>
                  </a:lnTo>
                  <a:lnTo>
                    <a:pt x="1847" y="578"/>
                  </a:lnTo>
                  <a:lnTo>
                    <a:pt x="1855" y="583"/>
                  </a:lnTo>
                  <a:lnTo>
                    <a:pt x="1875" y="590"/>
                  </a:lnTo>
                  <a:lnTo>
                    <a:pt x="1903" y="591"/>
                  </a:lnTo>
                  <a:lnTo>
                    <a:pt x="2012" y="591"/>
                  </a:lnTo>
                  <a:lnTo>
                    <a:pt x="2043" y="592"/>
                  </a:lnTo>
                  <a:lnTo>
                    <a:pt x="2070" y="596"/>
                  </a:lnTo>
                  <a:lnTo>
                    <a:pt x="2084" y="600"/>
                  </a:lnTo>
                  <a:lnTo>
                    <a:pt x="2097" y="604"/>
                  </a:lnTo>
                  <a:lnTo>
                    <a:pt x="2119" y="614"/>
                  </a:lnTo>
                  <a:lnTo>
                    <a:pt x="2130" y="620"/>
                  </a:lnTo>
                  <a:lnTo>
                    <a:pt x="2140" y="629"/>
                  </a:lnTo>
                  <a:lnTo>
                    <a:pt x="2153" y="648"/>
                  </a:lnTo>
                  <a:lnTo>
                    <a:pt x="2162" y="673"/>
                  </a:lnTo>
                  <a:lnTo>
                    <a:pt x="2165" y="688"/>
                  </a:lnTo>
                  <a:lnTo>
                    <a:pt x="2166" y="703"/>
                  </a:lnTo>
                  <a:lnTo>
                    <a:pt x="2165" y="723"/>
                  </a:lnTo>
                  <a:lnTo>
                    <a:pt x="2164" y="732"/>
                  </a:lnTo>
                  <a:lnTo>
                    <a:pt x="2161" y="741"/>
                  </a:lnTo>
                  <a:lnTo>
                    <a:pt x="2156" y="759"/>
                  </a:lnTo>
                  <a:lnTo>
                    <a:pt x="2150" y="774"/>
                  </a:lnTo>
                  <a:lnTo>
                    <a:pt x="2141" y="787"/>
                  </a:lnTo>
                  <a:lnTo>
                    <a:pt x="2131" y="799"/>
                  </a:lnTo>
                  <a:lnTo>
                    <a:pt x="2118" y="810"/>
                  </a:lnTo>
                  <a:lnTo>
                    <a:pt x="2104" y="819"/>
                  </a:lnTo>
                  <a:lnTo>
                    <a:pt x="2088" y="828"/>
                  </a:lnTo>
                  <a:lnTo>
                    <a:pt x="2072" y="834"/>
                  </a:lnTo>
                  <a:lnTo>
                    <a:pt x="2034" y="844"/>
                  </a:lnTo>
                  <a:lnTo>
                    <a:pt x="1992" y="850"/>
                  </a:lnTo>
                  <a:lnTo>
                    <a:pt x="1946" y="853"/>
                  </a:lnTo>
                  <a:lnTo>
                    <a:pt x="1894" y="852"/>
                  </a:lnTo>
                  <a:lnTo>
                    <a:pt x="1850" y="847"/>
                  </a:lnTo>
                  <a:lnTo>
                    <a:pt x="1812" y="839"/>
                  </a:lnTo>
                  <a:lnTo>
                    <a:pt x="1796" y="834"/>
                  </a:lnTo>
                  <a:lnTo>
                    <a:pt x="1780" y="828"/>
                  </a:lnTo>
                  <a:lnTo>
                    <a:pt x="1768" y="821"/>
                  </a:lnTo>
                  <a:lnTo>
                    <a:pt x="1757" y="813"/>
                  </a:lnTo>
                  <a:lnTo>
                    <a:pt x="1748" y="804"/>
                  </a:lnTo>
                  <a:lnTo>
                    <a:pt x="1740" y="793"/>
                  </a:lnTo>
                  <a:lnTo>
                    <a:pt x="1734" y="781"/>
                  </a:lnTo>
                  <a:lnTo>
                    <a:pt x="1730" y="767"/>
                  </a:lnTo>
                  <a:lnTo>
                    <a:pt x="1728" y="753"/>
                  </a:lnTo>
                  <a:lnTo>
                    <a:pt x="1726" y="737"/>
                  </a:lnTo>
                  <a:lnTo>
                    <a:pt x="1728" y="721"/>
                  </a:lnTo>
                  <a:lnTo>
                    <a:pt x="1730" y="706"/>
                  </a:lnTo>
                  <a:lnTo>
                    <a:pt x="1735" y="693"/>
                  </a:lnTo>
                  <a:lnTo>
                    <a:pt x="1741" y="683"/>
                  </a:lnTo>
                  <a:lnTo>
                    <a:pt x="1750" y="674"/>
                  </a:lnTo>
                  <a:lnTo>
                    <a:pt x="1758" y="667"/>
                  </a:lnTo>
                  <a:lnTo>
                    <a:pt x="1778" y="657"/>
                  </a:lnTo>
                  <a:lnTo>
                    <a:pt x="1798" y="651"/>
                  </a:lnTo>
                  <a:lnTo>
                    <a:pt x="1818" y="646"/>
                  </a:lnTo>
                  <a:lnTo>
                    <a:pt x="1818" y="634"/>
                  </a:lnTo>
                  <a:lnTo>
                    <a:pt x="1780" y="625"/>
                  </a:lnTo>
                  <a:lnTo>
                    <a:pt x="1773" y="622"/>
                  </a:lnTo>
                  <a:lnTo>
                    <a:pt x="1765" y="617"/>
                  </a:lnTo>
                  <a:lnTo>
                    <a:pt x="1753" y="605"/>
                  </a:lnTo>
                  <a:lnTo>
                    <a:pt x="1744" y="586"/>
                  </a:lnTo>
                  <a:lnTo>
                    <a:pt x="1741" y="558"/>
                  </a:lnTo>
                  <a:lnTo>
                    <a:pt x="1743" y="539"/>
                  </a:lnTo>
                  <a:lnTo>
                    <a:pt x="1748" y="524"/>
                  </a:lnTo>
                  <a:lnTo>
                    <a:pt x="1755" y="512"/>
                  </a:lnTo>
                  <a:lnTo>
                    <a:pt x="1767" y="503"/>
                  </a:lnTo>
                  <a:lnTo>
                    <a:pt x="1780" y="495"/>
                  </a:lnTo>
                  <a:lnTo>
                    <a:pt x="1796" y="489"/>
                  </a:lnTo>
                  <a:lnTo>
                    <a:pt x="1835" y="481"/>
                  </a:lnTo>
                  <a:lnTo>
                    <a:pt x="1816" y="474"/>
                  </a:lnTo>
                  <a:lnTo>
                    <a:pt x="1794" y="465"/>
                  </a:lnTo>
                  <a:lnTo>
                    <a:pt x="1783" y="458"/>
                  </a:lnTo>
                  <a:lnTo>
                    <a:pt x="1773" y="450"/>
                  </a:lnTo>
                  <a:lnTo>
                    <a:pt x="1764" y="439"/>
                  </a:lnTo>
                  <a:lnTo>
                    <a:pt x="1755" y="427"/>
                  </a:lnTo>
                  <a:lnTo>
                    <a:pt x="1744" y="396"/>
                  </a:lnTo>
                  <a:lnTo>
                    <a:pt x="1739" y="352"/>
                  </a:lnTo>
                  <a:lnTo>
                    <a:pt x="1740" y="330"/>
                  </a:lnTo>
                  <a:lnTo>
                    <a:pt x="1743" y="310"/>
                  </a:lnTo>
                  <a:lnTo>
                    <a:pt x="1753" y="275"/>
                  </a:lnTo>
                  <a:lnTo>
                    <a:pt x="1770" y="246"/>
                  </a:lnTo>
                  <a:lnTo>
                    <a:pt x="1780" y="235"/>
                  </a:lnTo>
                  <a:lnTo>
                    <a:pt x="1793" y="224"/>
                  </a:lnTo>
                  <a:lnTo>
                    <a:pt x="1823" y="208"/>
                  </a:lnTo>
                  <a:lnTo>
                    <a:pt x="1840" y="202"/>
                  </a:lnTo>
                  <a:lnTo>
                    <a:pt x="1856" y="197"/>
                  </a:lnTo>
                  <a:lnTo>
                    <a:pt x="1895" y="190"/>
                  </a:lnTo>
                  <a:lnTo>
                    <a:pt x="1917" y="188"/>
                  </a:lnTo>
                  <a:lnTo>
                    <a:pt x="1939" y="188"/>
                  </a:lnTo>
                  <a:lnTo>
                    <a:pt x="1975" y="189"/>
                  </a:lnTo>
                  <a:lnTo>
                    <a:pt x="2002" y="193"/>
                  </a:lnTo>
                  <a:lnTo>
                    <a:pt x="2050" y="206"/>
                  </a:lnTo>
                  <a:lnTo>
                    <a:pt x="2065" y="208"/>
                  </a:lnTo>
                  <a:lnTo>
                    <a:pt x="2083" y="209"/>
                  </a:lnTo>
                  <a:lnTo>
                    <a:pt x="2104" y="208"/>
                  </a:lnTo>
                  <a:lnTo>
                    <a:pt x="2125" y="204"/>
                  </a:lnTo>
                  <a:lnTo>
                    <a:pt x="2148" y="194"/>
                  </a:lnTo>
                  <a:lnTo>
                    <a:pt x="2170" y="184"/>
                  </a:lnTo>
                  <a:lnTo>
                    <a:pt x="2174" y="183"/>
                  </a:lnTo>
                  <a:lnTo>
                    <a:pt x="2177" y="182"/>
                  </a:lnTo>
                  <a:lnTo>
                    <a:pt x="2181" y="183"/>
                  </a:lnTo>
                  <a:lnTo>
                    <a:pt x="2184" y="189"/>
                  </a:lnTo>
                  <a:lnTo>
                    <a:pt x="2203" y="245"/>
                  </a:lnTo>
                  <a:close/>
                  <a:moveTo>
                    <a:pt x="2043" y="348"/>
                  </a:moveTo>
                  <a:lnTo>
                    <a:pt x="2041" y="324"/>
                  </a:lnTo>
                  <a:lnTo>
                    <a:pt x="2036" y="304"/>
                  </a:lnTo>
                  <a:lnTo>
                    <a:pt x="2029" y="286"/>
                  </a:lnTo>
                  <a:lnTo>
                    <a:pt x="2017" y="274"/>
                  </a:lnTo>
                  <a:lnTo>
                    <a:pt x="2002" y="264"/>
                  </a:lnTo>
                  <a:lnTo>
                    <a:pt x="1985" y="256"/>
                  </a:lnTo>
                  <a:lnTo>
                    <a:pt x="1964" y="251"/>
                  </a:lnTo>
                  <a:lnTo>
                    <a:pt x="1939" y="250"/>
                  </a:lnTo>
                  <a:lnTo>
                    <a:pt x="1915" y="251"/>
                  </a:lnTo>
                  <a:lnTo>
                    <a:pt x="1894" y="256"/>
                  </a:lnTo>
                  <a:lnTo>
                    <a:pt x="1885" y="258"/>
                  </a:lnTo>
                  <a:lnTo>
                    <a:pt x="1876" y="264"/>
                  </a:lnTo>
                  <a:lnTo>
                    <a:pt x="1862" y="274"/>
                  </a:lnTo>
                  <a:lnTo>
                    <a:pt x="1851" y="286"/>
                  </a:lnTo>
                  <a:lnTo>
                    <a:pt x="1847" y="295"/>
                  </a:lnTo>
                  <a:lnTo>
                    <a:pt x="1844" y="304"/>
                  </a:lnTo>
                  <a:lnTo>
                    <a:pt x="1838" y="324"/>
                  </a:lnTo>
                  <a:lnTo>
                    <a:pt x="1837" y="348"/>
                  </a:lnTo>
                  <a:lnTo>
                    <a:pt x="1838" y="373"/>
                  </a:lnTo>
                  <a:lnTo>
                    <a:pt x="1844" y="393"/>
                  </a:lnTo>
                  <a:lnTo>
                    <a:pt x="1851" y="410"/>
                  </a:lnTo>
                  <a:lnTo>
                    <a:pt x="1856" y="417"/>
                  </a:lnTo>
                  <a:lnTo>
                    <a:pt x="1862" y="423"/>
                  </a:lnTo>
                  <a:lnTo>
                    <a:pt x="1876" y="434"/>
                  </a:lnTo>
                  <a:lnTo>
                    <a:pt x="1894" y="441"/>
                  </a:lnTo>
                  <a:lnTo>
                    <a:pt x="1915" y="445"/>
                  </a:lnTo>
                  <a:lnTo>
                    <a:pt x="1939" y="446"/>
                  </a:lnTo>
                  <a:lnTo>
                    <a:pt x="1964" y="445"/>
                  </a:lnTo>
                  <a:lnTo>
                    <a:pt x="1985" y="441"/>
                  </a:lnTo>
                  <a:lnTo>
                    <a:pt x="1995" y="437"/>
                  </a:lnTo>
                  <a:lnTo>
                    <a:pt x="2002" y="434"/>
                  </a:lnTo>
                  <a:lnTo>
                    <a:pt x="2017" y="423"/>
                  </a:lnTo>
                  <a:lnTo>
                    <a:pt x="2029" y="410"/>
                  </a:lnTo>
                  <a:lnTo>
                    <a:pt x="2033" y="402"/>
                  </a:lnTo>
                  <a:lnTo>
                    <a:pt x="2036" y="393"/>
                  </a:lnTo>
                  <a:lnTo>
                    <a:pt x="2041" y="373"/>
                  </a:lnTo>
                  <a:lnTo>
                    <a:pt x="2043" y="348"/>
                  </a:lnTo>
                  <a:close/>
                  <a:moveTo>
                    <a:pt x="2069" y="717"/>
                  </a:moveTo>
                  <a:lnTo>
                    <a:pt x="2067" y="702"/>
                  </a:lnTo>
                  <a:lnTo>
                    <a:pt x="2061" y="691"/>
                  </a:lnTo>
                  <a:lnTo>
                    <a:pt x="2054" y="680"/>
                  </a:lnTo>
                  <a:lnTo>
                    <a:pt x="2044" y="675"/>
                  </a:lnTo>
                  <a:lnTo>
                    <a:pt x="2020" y="669"/>
                  </a:lnTo>
                  <a:lnTo>
                    <a:pt x="1991" y="668"/>
                  </a:lnTo>
                  <a:lnTo>
                    <a:pt x="1900" y="668"/>
                  </a:lnTo>
                  <a:lnTo>
                    <a:pt x="1885" y="668"/>
                  </a:lnTo>
                  <a:lnTo>
                    <a:pt x="1871" y="670"/>
                  </a:lnTo>
                  <a:lnTo>
                    <a:pt x="1859" y="673"/>
                  </a:lnTo>
                  <a:lnTo>
                    <a:pt x="1847" y="678"/>
                  </a:lnTo>
                  <a:lnTo>
                    <a:pt x="1837" y="685"/>
                  </a:lnTo>
                  <a:lnTo>
                    <a:pt x="1830" y="696"/>
                  </a:lnTo>
                  <a:lnTo>
                    <a:pt x="1825" y="709"/>
                  </a:lnTo>
                  <a:lnTo>
                    <a:pt x="1823" y="726"/>
                  </a:lnTo>
                  <a:lnTo>
                    <a:pt x="1826" y="743"/>
                  </a:lnTo>
                  <a:lnTo>
                    <a:pt x="1832" y="757"/>
                  </a:lnTo>
                  <a:lnTo>
                    <a:pt x="1842" y="769"/>
                  </a:lnTo>
                  <a:lnTo>
                    <a:pt x="1850" y="774"/>
                  </a:lnTo>
                  <a:lnTo>
                    <a:pt x="1857" y="776"/>
                  </a:lnTo>
                  <a:lnTo>
                    <a:pt x="1876" y="782"/>
                  </a:lnTo>
                  <a:lnTo>
                    <a:pt x="1896" y="785"/>
                  </a:lnTo>
                  <a:lnTo>
                    <a:pt x="1947" y="787"/>
                  </a:lnTo>
                  <a:lnTo>
                    <a:pt x="1976" y="786"/>
                  </a:lnTo>
                  <a:lnTo>
                    <a:pt x="2004" y="782"/>
                  </a:lnTo>
                  <a:lnTo>
                    <a:pt x="2016" y="780"/>
                  </a:lnTo>
                  <a:lnTo>
                    <a:pt x="2029" y="775"/>
                  </a:lnTo>
                  <a:lnTo>
                    <a:pt x="2040" y="770"/>
                  </a:lnTo>
                  <a:lnTo>
                    <a:pt x="2049" y="762"/>
                  </a:lnTo>
                  <a:lnTo>
                    <a:pt x="2054" y="759"/>
                  </a:lnTo>
                  <a:lnTo>
                    <a:pt x="2058" y="755"/>
                  </a:lnTo>
                  <a:lnTo>
                    <a:pt x="2063" y="743"/>
                  </a:lnTo>
                  <a:lnTo>
                    <a:pt x="2067" y="732"/>
                  </a:lnTo>
                  <a:lnTo>
                    <a:pt x="2069" y="717"/>
                  </a:lnTo>
                  <a:close/>
                  <a:moveTo>
                    <a:pt x="2378" y="646"/>
                  </a:moveTo>
                  <a:lnTo>
                    <a:pt x="2377" y="651"/>
                  </a:lnTo>
                  <a:lnTo>
                    <a:pt x="2374" y="657"/>
                  </a:lnTo>
                  <a:lnTo>
                    <a:pt x="2369" y="659"/>
                  </a:lnTo>
                  <a:lnTo>
                    <a:pt x="2364" y="660"/>
                  </a:lnTo>
                  <a:lnTo>
                    <a:pt x="2292" y="660"/>
                  </a:lnTo>
                  <a:lnTo>
                    <a:pt x="2287" y="659"/>
                  </a:lnTo>
                  <a:lnTo>
                    <a:pt x="2282" y="657"/>
                  </a:lnTo>
                  <a:lnTo>
                    <a:pt x="2279" y="651"/>
                  </a:lnTo>
                  <a:lnTo>
                    <a:pt x="2278" y="646"/>
                  </a:lnTo>
                  <a:lnTo>
                    <a:pt x="2278" y="217"/>
                  </a:lnTo>
                  <a:lnTo>
                    <a:pt x="2279" y="212"/>
                  </a:lnTo>
                  <a:lnTo>
                    <a:pt x="2282" y="208"/>
                  </a:lnTo>
                  <a:lnTo>
                    <a:pt x="2292" y="204"/>
                  </a:lnTo>
                  <a:lnTo>
                    <a:pt x="2364" y="204"/>
                  </a:lnTo>
                  <a:lnTo>
                    <a:pt x="2374" y="208"/>
                  </a:lnTo>
                  <a:lnTo>
                    <a:pt x="2377" y="212"/>
                  </a:lnTo>
                  <a:lnTo>
                    <a:pt x="2378" y="217"/>
                  </a:lnTo>
                  <a:lnTo>
                    <a:pt x="2378" y="646"/>
                  </a:lnTo>
                  <a:close/>
                  <a:moveTo>
                    <a:pt x="2378" y="115"/>
                  </a:moveTo>
                  <a:lnTo>
                    <a:pt x="2377" y="122"/>
                  </a:lnTo>
                  <a:lnTo>
                    <a:pt x="2373" y="129"/>
                  </a:lnTo>
                  <a:lnTo>
                    <a:pt x="2366" y="131"/>
                  </a:lnTo>
                  <a:lnTo>
                    <a:pt x="2359" y="133"/>
                  </a:lnTo>
                  <a:lnTo>
                    <a:pt x="2297" y="133"/>
                  </a:lnTo>
                  <a:lnTo>
                    <a:pt x="2290" y="131"/>
                  </a:lnTo>
                  <a:lnTo>
                    <a:pt x="2283" y="129"/>
                  </a:lnTo>
                  <a:lnTo>
                    <a:pt x="2279" y="122"/>
                  </a:lnTo>
                  <a:lnTo>
                    <a:pt x="2278" y="115"/>
                  </a:lnTo>
                  <a:lnTo>
                    <a:pt x="2278" y="18"/>
                  </a:lnTo>
                  <a:lnTo>
                    <a:pt x="2279" y="10"/>
                  </a:lnTo>
                  <a:lnTo>
                    <a:pt x="2283" y="5"/>
                  </a:lnTo>
                  <a:lnTo>
                    <a:pt x="2290" y="2"/>
                  </a:lnTo>
                  <a:lnTo>
                    <a:pt x="2297" y="0"/>
                  </a:lnTo>
                  <a:lnTo>
                    <a:pt x="2359" y="0"/>
                  </a:lnTo>
                  <a:lnTo>
                    <a:pt x="2366" y="2"/>
                  </a:lnTo>
                  <a:lnTo>
                    <a:pt x="2373" y="5"/>
                  </a:lnTo>
                  <a:lnTo>
                    <a:pt x="2377" y="10"/>
                  </a:lnTo>
                  <a:lnTo>
                    <a:pt x="2378" y="18"/>
                  </a:lnTo>
                  <a:lnTo>
                    <a:pt x="2378" y="115"/>
                  </a:lnTo>
                  <a:close/>
                  <a:moveTo>
                    <a:pt x="2912" y="646"/>
                  </a:moveTo>
                  <a:lnTo>
                    <a:pt x="2911" y="651"/>
                  </a:lnTo>
                  <a:lnTo>
                    <a:pt x="2908" y="657"/>
                  </a:lnTo>
                  <a:lnTo>
                    <a:pt x="2904" y="659"/>
                  </a:lnTo>
                  <a:lnTo>
                    <a:pt x="2899" y="660"/>
                  </a:lnTo>
                  <a:lnTo>
                    <a:pt x="2826" y="660"/>
                  </a:lnTo>
                  <a:lnTo>
                    <a:pt x="2820" y="659"/>
                  </a:lnTo>
                  <a:lnTo>
                    <a:pt x="2816" y="657"/>
                  </a:lnTo>
                  <a:lnTo>
                    <a:pt x="2814" y="651"/>
                  </a:lnTo>
                  <a:lnTo>
                    <a:pt x="2813" y="646"/>
                  </a:lnTo>
                  <a:lnTo>
                    <a:pt x="2813" y="332"/>
                  </a:lnTo>
                  <a:lnTo>
                    <a:pt x="2811" y="313"/>
                  </a:lnTo>
                  <a:lnTo>
                    <a:pt x="2809" y="298"/>
                  </a:lnTo>
                  <a:lnTo>
                    <a:pt x="2804" y="285"/>
                  </a:lnTo>
                  <a:lnTo>
                    <a:pt x="2796" y="275"/>
                  </a:lnTo>
                  <a:lnTo>
                    <a:pt x="2786" y="269"/>
                  </a:lnTo>
                  <a:lnTo>
                    <a:pt x="2773" y="264"/>
                  </a:lnTo>
                  <a:lnTo>
                    <a:pt x="2758" y="261"/>
                  </a:lnTo>
                  <a:lnTo>
                    <a:pt x="2741" y="260"/>
                  </a:lnTo>
                  <a:lnTo>
                    <a:pt x="2693" y="262"/>
                  </a:lnTo>
                  <a:lnTo>
                    <a:pt x="2651" y="269"/>
                  </a:lnTo>
                  <a:lnTo>
                    <a:pt x="2611" y="279"/>
                  </a:lnTo>
                  <a:lnTo>
                    <a:pt x="2611" y="646"/>
                  </a:lnTo>
                  <a:lnTo>
                    <a:pt x="2610" y="651"/>
                  </a:lnTo>
                  <a:lnTo>
                    <a:pt x="2607" y="657"/>
                  </a:lnTo>
                  <a:lnTo>
                    <a:pt x="2602" y="659"/>
                  </a:lnTo>
                  <a:lnTo>
                    <a:pt x="2597" y="660"/>
                  </a:lnTo>
                  <a:lnTo>
                    <a:pt x="2525" y="660"/>
                  </a:lnTo>
                  <a:lnTo>
                    <a:pt x="2515" y="657"/>
                  </a:lnTo>
                  <a:lnTo>
                    <a:pt x="2511" y="651"/>
                  </a:lnTo>
                  <a:lnTo>
                    <a:pt x="2510" y="646"/>
                  </a:lnTo>
                  <a:lnTo>
                    <a:pt x="2510" y="274"/>
                  </a:lnTo>
                  <a:lnTo>
                    <a:pt x="2511" y="262"/>
                  </a:lnTo>
                  <a:lnTo>
                    <a:pt x="2513" y="252"/>
                  </a:lnTo>
                  <a:lnTo>
                    <a:pt x="2523" y="236"/>
                  </a:lnTo>
                  <a:lnTo>
                    <a:pt x="2530" y="230"/>
                  </a:lnTo>
                  <a:lnTo>
                    <a:pt x="2540" y="223"/>
                  </a:lnTo>
                  <a:lnTo>
                    <a:pt x="2569" y="213"/>
                  </a:lnTo>
                  <a:lnTo>
                    <a:pt x="2608" y="203"/>
                  </a:lnTo>
                  <a:lnTo>
                    <a:pt x="2655" y="196"/>
                  </a:lnTo>
                  <a:lnTo>
                    <a:pt x="2704" y="190"/>
                  </a:lnTo>
                  <a:lnTo>
                    <a:pt x="2750" y="188"/>
                  </a:lnTo>
                  <a:lnTo>
                    <a:pt x="2787" y="189"/>
                  </a:lnTo>
                  <a:lnTo>
                    <a:pt x="2820" y="194"/>
                  </a:lnTo>
                  <a:lnTo>
                    <a:pt x="2848" y="203"/>
                  </a:lnTo>
                  <a:lnTo>
                    <a:pt x="2870" y="216"/>
                  </a:lnTo>
                  <a:lnTo>
                    <a:pt x="2881" y="223"/>
                  </a:lnTo>
                  <a:lnTo>
                    <a:pt x="2889" y="233"/>
                  </a:lnTo>
                  <a:lnTo>
                    <a:pt x="2896" y="243"/>
                  </a:lnTo>
                  <a:lnTo>
                    <a:pt x="2902" y="256"/>
                  </a:lnTo>
                  <a:lnTo>
                    <a:pt x="2906" y="270"/>
                  </a:lnTo>
                  <a:lnTo>
                    <a:pt x="2910" y="285"/>
                  </a:lnTo>
                  <a:lnTo>
                    <a:pt x="2912" y="319"/>
                  </a:lnTo>
                  <a:lnTo>
                    <a:pt x="2912" y="646"/>
                  </a:lnTo>
                  <a:close/>
                  <a:moveTo>
                    <a:pt x="3483" y="245"/>
                  </a:moveTo>
                  <a:lnTo>
                    <a:pt x="3484" y="250"/>
                  </a:lnTo>
                  <a:lnTo>
                    <a:pt x="3483" y="252"/>
                  </a:lnTo>
                  <a:lnTo>
                    <a:pt x="3479" y="256"/>
                  </a:lnTo>
                  <a:lnTo>
                    <a:pt x="3449" y="271"/>
                  </a:lnTo>
                  <a:lnTo>
                    <a:pt x="3434" y="275"/>
                  </a:lnTo>
                  <a:lnTo>
                    <a:pt x="3419" y="276"/>
                  </a:lnTo>
                  <a:lnTo>
                    <a:pt x="3402" y="275"/>
                  </a:lnTo>
                  <a:lnTo>
                    <a:pt x="3382" y="270"/>
                  </a:lnTo>
                  <a:lnTo>
                    <a:pt x="3391" y="279"/>
                  </a:lnTo>
                  <a:lnTo>
                    <a:pt x="3402" y="296"/>
                  </a:lnTo>
                  <a:lnTo>
                    <a:pt x="3409" y="308"/>
                  </a:lnTo>
                  <a:lnTo>
                    <a:pt x="3414" y="323"/>
                  </a:lnTo>
                  <a:lnTo>
                    <a:pt x="3419" y="357"/>
                  </a:lnTo>
                  <a:lnTo>
                    <a:pt x="3417" y="378"/>
                  </a:lnTo>
                  <a:lnTo>
                    <a:pt x="3414" y="397"/>
                  </a:lnTo>
                  <a:lnTo>
                    <a:pt x="3403" y="430"/>
                  </a:lnTo>
                  <a:lnTo>
                    <a:pt x="3387" y="456"/>
                  </a:lnTo>
                  <a:lnTo>
                    <a:pt x="3377" y="468"/>
                  </a:lnTo>
                  <a:lnTo>
                    <a:pt x="3364" y="476"/>
                  </a:lnTo>
                  <a:lnTo>
                    <a:pt x="3335" y="492"/>
                  </a:lnTo>
                  <a:lnTo>
                    <a:pt x="3304" y="502"/>
                  </a:lnTo>
                  <a:lnTo>
                    <a:pt x="3267" y="508"/>
                  </a:lnTo>
                  <a:lnTo>
                    <a:pt x="3226" y="509"/>
                  </a:lnTo>
                  <a:lnTo>
                    <a:pt x="3193" y="509"/>
                  </a:lnTo>
                  <a:lnTo>
                    <a:pt x="3167" y="509"/>
                  </a:lnTo>
                  <a:lnTo>
                    <a:pt x="3154" y="510"/>
                  </a:lnTo>
                  <a:lnTo>
                    <a:pt x="3143" y="513"/>
                  </a:lnTo>
                  <a:lnTo>
                    <a:pt x="3129" y="522"/>
                  </a:lnTo>
                  <a:lnTo>
                    <a:pt x="3124" y="528"/>
                  </a:lnTo>
                  <a:lnTo>
                    <a:pt x="3120" y="534"/>
                  </a:lnTo>
                  <a:lnTo>
                    <a:pt x="3119" y="551"/>
                  </a:lnTo>
                  <a:lnTo>
                    <a:pt x="3119" y="562"/>
                  </a:lnTo>
                  <a:lnTo>
                    <a:pt x="3122" y="571"/>
                  </a:lnTo>
                  <a:lnTo>
                    <a:pt x="3128" y="578"/>
                  </a:lnTo>
                  <a:lnTo>
                    <a:pt x="3135" y="583"/>
                  </a:lnTo>
                  <a:lnTo>
                    <a:pt x="3155" y="590"/>
                  </a:lnTo>
                  <a:lnTo>
                    <a:pt x="3183" y="591"/>
                  </a:lnTo>
                  <a:lnTo>
                    <a:pt x="3293" y="591"/>
                  </a:lnTo>
                  <a:lnTo>
                    <a:pt x="3323" y="592"/>
                  </a:lnTo>
                  <a:lnTo>
                    <a:pt x="3351" y="596"/>
                  </a:lnTo>
                  <a:lnTo>
                    <a:pt x="3364" y="600"/>
                  </a:lnTo>
                  <a:lnTo>
                    <a:pt x="3377" y="604"/>
                  </a:lnTo>
                  <a:lnTo>
                    <a:pt x="3400" y="614"/>
                  </a:lnTo>
                  <a:lnTo>
                    <a:pt x="3410" y="620"/>
                  </a:lnTo>
                  <a:lnTo>
                    <a:pt x="3420" y="629"/>
                  </a:lnTo>
                  <a:lnTo>
                    <a:pt x="3434" y="648"/>
                  </a:lnTo>
                  <a:lnTo>
                    <a:pt x="3443" y="673"/>
                  </a:lnTo>
                  <a:lnTo>
                    <a:pt x="3445" y="688"/>
                  </a:lnTo>
                  <a:lnTo>
                    <a:pt x="3446" y="703"/>
                  </a:lnTo>
                  <a:lnTo>
                    <a:pt x="3445" y="723"/>
                  </a:lnTo>
                  <a:lnTo>
                    <a:pt x="3444" y="732"/>
                  </a:lnTo>
                  <a:lnTo>
                    <a:pt x="3441" y="741"/>
                  </a:lnTo>
                  <a:lnTo>
                    <a:pt x="3436" y="759"/>
                  </a:lnTo>
                  <a:lnTo>
                    <a:pt x="3430" y="774"/>
                  </a:lnTo>
                  <a:lnTo>
                    <a:pt x="3421" y="787"/>
                  </a:lnTo>
                  <a:lnTo>
                    <a:pt x="3411" y="799"/>
                  </a:lnTo>
                  <a:lnTo>
                    <a:pt x="3398" y="810"/>
                  </a:lnTo>
                  <a:lnTo>
                    <a:pt x="3385" y="819"/>
                  </a:lnTo>
                  <a:lnTo>
                    <a:pt x="3368" y="828"/>
                  </a:lnTo>
                  <a:lnTo>
                    <a:pt x="3352" y="834"/>
                  </a:lnTo>
                  <a:lnTo>
                    <a:pt x="3314" y="844"/>
                  </a:lnTo>
                  <a:lnTo>
                    <a:pt x="3272" y="850"/>
                  </a:lnTo>
                  <a:lnTo>
                    <a:pt x="3226" y="853"/>
                  </a:lnTo>
                  <a:lnTo>
                    <a:pt x="3174" y="852"/>
                  </a:lnTo>
                  <a:lnTo>
                    <a:pt x="3130" y="847"/>
                  </a:lnTo>
                  <a:lnTo>
                    <a:pt x="3092" y="839"/>
                  </a:lnTo>
                  <a:lnTo>
                    <a:pt x="3076" y="834"/>
                  </a:lnTo>
                  <a:lnTo>
                    <a:pt x="3061" y="828"/>
                  </a:lnTo>
                  <a:lnTo>
                    <a:pt x="3048" y="821"/>
                  </a:lnTo>
                  <a:lnTo>
                    <a:pt x="3037" y="813"/>
                  </a:lnTo>
                  <a:lnTo>
                    <a:pt x="3028" y="804"/>
                  </a:lnTo>
                  <a:lnTo>
                    <a:pt x="3020" y="793"/>
                  </a:lnTo>
                  <a:lnTo>
                    <a:pt x="3014" y="781"/>
                  </a:lnTo>
                  <a:lnTo>
                    <a:pt x="3010" y="767"/>
                  </a:lnTo>
                  <a:lnTo>
                    <a:pt x="3008" y="753"/>
                  </a:lnTo>
                  <a:lnTo>
                    <a:pt x="3007" y="737"/>
                  </a:lnTo>
                  <a:lnTo>
                    <a:pt x="3008" y="721"/>
                  </a:lnTo>
                  <a:lnTo>
                    <a:pt x="3012" y="706"/>
                  </a:lnTo>
                  <a:lnTo>
                    <a:pt x="3015" y="693"/>
                  </a:lnTo>
                  <a:lnTo>
                    <a:pt x="3022" y="683"/>
                  </a:lnTo>
                  <a:lnTo>
                    <a:pt x="3031" y="674"/>
                  </a:lnTo>
                  <a:lnTo>
                    <a:pt x="3038" y="667"/>
                  </a:lnTo>
                  <a:lnTo>
                    <a:pt x="3058" y="657"/>
                  </a:lnTo>
                  <a:lnTo>
                    <a:pt x="3078" y="651"/>
                  </a:lnTo>
                  <a:lnTo>
                    <a:pt x="3099" y="646"/>
                  </a:lnTo>
                  <a:lnTo>
                    <a:pt x="3099" y="634"/>
                  </a:lnTo>
                  <a:lnTo>
                    <a:pt x="3061" y="625"/>
                  </a:lnTo>
                  <a:lnTo>
                    <a:pt x="3053" y="622"/>
                  </a:lnTo>
                  <a:lnTo>
                    <a:pt x="3046" y="617"/>
                  </a:lnTo>
                  <a:lnTo>
                    <a:pt x="3033" y="605"/>
                  </a:lnTo>
                  <a:lnTo>
                    <a:pt x="3024" y="586"/>
                  </a:lnTo>
                  <a:lnTo>
                    <a:pt x="3022" y="558"/>
                  </a:lnTo>
                  <a:lnTo>
                    <a:pt x="3023" y="539"/>
                  </a:lnTo>
                  <a:lnTo>
                    <a:pt x="3028" y="524"/>
                  </a:lnTo>
                  <a:lnTo>
                    <a:pt x="3036" y="512"/>
                  </a:lnTo>
                  <a:lnTo>
                    <a:pt x="3047" y="503"/>
                  </a:lnTo>
                  <a:lnTo>
                    <a:pt x="3061" y="495"/>
                  </a:lnTo>
                  <a:lnTo>
                    <a:pt x="3076" y="489"/>
                  </a:lnTo>
                  <a:lnTo>
                    <a:pt x="3115" y="481"/>
                  </a:lnTo>
                  <a:lnTo>
                    <a:pt x="3096" y="474"/>
                  </a:lnTo>
                  <a:lnTo>
                    <a:pt x="3075" y="465"/>
                  </a:lnTo>
                  <a:lnTo>
                    <a:pt x="3063" y="458"/>
                  </a:lnTo>
                  <a:lnTo>
                    <a:pt x="3053" y="450"/>
                  </a:lnTo>
                  <a:lnTo>
                    <a:pt x="3044" y="439"/>
                  </a:lnTo>
                  <a:lnTo>
                    <a:pt x="3036" y="427"/>
                  </a:lnTo>
                  <a:lnTo>
                    <a:pt x="3024" y="396"/>
                  </a:lnTo>
                  <a:lnTo>
                    <a:pt x="3019" y="352"/>
                  </a:lnTo>
                  <a:lnTo>
                    <a:pt x="3020" y="330"/>
                  </a:lnTo>
                  <a:lnTo>
                    <a:pt x="3023" y="310"/>
                  </a:lnTo>
                  <a:lnTo>
                    <a:pt x="3033" y="275"/>
                  </a:lnTo>
                  <a:lnTo>
                    <a:pt x="3051" y="246"/>
                  </a:lnTo>
                  <a:lnTo>
                    <a:pt x="3061" y="235"/>
                  </a:lnTo>
                  <a:lnTo>
                    <a:pt x="3073" y="224"/>
                  </a:lnTo>
                  <a:lnTo>
                    <a:pt x="3104" y="208"/>
                  </a:lnTo>
                  <a:lnTo>
                    <a:pt x="3120" y="202"/>
                  </a:lnTo>
                  <a:lnTo>
                    <a:pt x="3138" y="197"/>
                  </a:lnTo>
                  <a:lnTo>
                    <a:pt x="3175" y="190"/>
                  </a:lnTo>
                  <a:lnTo>
                    <a:pt x="3197" y="188"/>
                  </a:lnTo>
                  <a:lnTo>
                    <a:pt x="3220" y="188"/>
                  </a:lnTo>
                  <a:lnTo>
                    <a:pt x="3255" y="189"/>
                  </a:lnTo>
                  <a:lnTo>
                    <a:pt x="3283" y="193"/>
                  </a:lnTo>
                  <a:lnTo>
                    <a:pt x="3330" y="206"/>
                  </a:lnTo>
                  <a:lnTo>
                    <a:pt x="3346" y="208"/>
                  </a:lnTo>
                  <a:lnTo>
                    <a:pt x="3363" y="209"/>
                  </a:lnTo>
                  <a:lnTo>
                    <a:pt x="3385" y="208"/>
                  </a:lnTo>
                  <a:lnTo>
                    <a:pt x="3405" y="204"/>
                  </a:lnTo>
                  <a:lnTo>
                    <a:pt x="3429" y="194"/>
                  </a:lnTo>
                  <a:lnTo>
                    <a:pt x="3450" y="184"/>
                  </a:lnTo>
                  <a:lnTo>
                    <a:pt x="3454" y="183"/>
                  </a:lnTo>
                  <a:lnTo>
                    <a:pt x="3458" y="182"/>
                  </a:lnTo>
                  <a:lnTo>
                    <a:pt x="3461" y="183"/>
                  </a:lnTo>
                  <a:lnTo>
                    <a:pt x="3464" y="189"/>
                  </a:lnTo>
                  <a:lnTo>
                    <a:pt x="3483" y="245"/>
                  </a:lnTo>
                  <a:close/>
                  <a:moveTo>
                    <a:pt x="3323" y="348"/>
                  </a:moveTo>
                  <a:lnTo>
                    <a:pt x="3322" y="324"/>
                  </a:lnTo>
                  <a:lnTo>
                    <a:pt x="3317" y="304"/>
                  </a:lnTo>
                  <a:lnTo>
                    <a:pt x="3309" y="286"/>
                  </a:lnTo>
                  <a:lnTo>
                    <a:pt x="3298" y="274"/>
                  </a:lnTo>
                  <a:lnTo>
                    <a:pt x="3283" y="264"/>
                  </a:lnTo>
                  <a:lnTo>
                    <a:pt x="3265" y="256"/>
                  </a:lnTo>
                  <a:lnTo>
                    <a:pt x="3245" y="251"/>
                  </a:lnTo>
                  <a:lnTo>
                    <a:pt x="3220" y="250"/>
                  </a:lnTo>
                  <a:lnTo>
                    <a:pt x="3196" y="251"/>
                  </a:lnTo>
                  <a:lnTo>
                    <a:pt x="3174" y="256"/>
                  </a:lnTo>
                  <a:lnTo>
                    <a:pt x="3165" y="258"/>
                  </a:lnTo>
                  <a:lnTo>
                    <a:pt x="3157" y="264"/>
                  </a:lnTo>
                  <a:lnTo>
                    <a:pt x="3143" y="274"/>
                  </a:lnTo>
                  <a:lnTo>
                    <a:pt x="3131" y="286"/>
                  </a:lnTo>
                  <a:lnTo>
                    <a:pt x="3128" y="295"/>
                  </a:lnTo>
                  <a:lnTo>
                    <a:pt x="3124" y="304"/>
                  </a:lnTo>
                  <a:lnTo>
                    <a:pt x="3119" y="324"/>
                  </a:lnTo>
                  <a:lnTo>
                    <a:pt x="3117" y="348"/>
                  </a:lnTo>
                  <a:lnTo>
                    <a:pt x="3119" y="373"/>
                  </a:lnTo>
                  <a:lnTo>
                    <a:pt x="3124" y="393"/>
                  </a:lnTo>
                  <a:lnTo>
                    <a:pt x="3131" y="410"/>
                  </a:lnTo>
                  <a:lnTo>
                    <a:pt x="3136" y="417"/>
                  </a:lnTo>
                  <a:lnTo>
                    <a:pt x="3143" y="423"/>
                  </a:lnTo>
                  <a:lnTo>
                    <a:pt x="3157" y="434"/>
                  </a:lnTo>
                  <a:lnTo>
                    <a:pt x="3174" y="441"/>
                  </a:lnTo>
                  <a:lnTo>
                    <a:pt x="3196" y="445"/>
                  </a:lnTo>
                  <a:lnTo>
                    <a:pt x="3220" y="446"/>
                  </a:lnTo>
                  <a:lnTo>
                    <a:pt x="3245" y="445"/>
                  </a:lnTo>
                  <a:lnTo>
                    <a:pt x="3265" y="441"/>
                  </a:lnTo>
                  <a:lnTo>
                    <a:pt x="3275" y="437"/>
                  </a:lnTo>
                  <a:lnTo>
                    <a:pt x="3283" y="434"/>
                  </a:lnTo>
                  <a:lnTo>
                    <a:pt x="3298" y="423"/>
                  </a:lnTo>
                  <a:lnTo>
                    <a:pt x="3309" y="410"/>
                  </a:lnTo>
                  <a:lnTo>
                    <a:pt x="3313" y="402"/>
                  </a:lnTo>
                  <a:lnTo>
                    <a:pt x="3317" y="393"/>
                  </a:lnTo>
                  <a:lnTo>
                    <a:pt x="3322" y="373"/>
                  </a:lnTo>
                  <a:lnTo>
                    <a:pt x="3323" y="348"/>
                  </a:lnTo>
                  <a:close/>
                  <a:moveTo>
                    <a:pt x="3349" y="717"/>
                  </a:moveTo>
                  <a:lnTo>
                    <a:pt x="3347" y="702"/>
                  </a:lnTo>
                  <a:lnTo>
                    <a:pt x="3342" y="691"/>
                  </a:lnTo>
                  <a:lnTo>
                    <a:pt x="3334" y="680"/>
                  </a:lnTo>
                  <a:lnTo>
                    <a:pt x="3324" y="675"/>
                  </a:lnTo>
                  <a:lnTo>
                    <a:pt x="3300" y="669"/>
                  </a:lnTo>
                  <a:lnTo>
                    <a:pt x="3271" y="668"/>
                  </a:lnTo>
                  <a:lnTo>
                    <a:pt x="3180" y="668"/>
                  </a:lnTo>
                  <a:lnTo>
                    <a:pt x="3165" y="668"/>
                  </a:lnTo>
                  <a:lnTo>
                    <a:pt x="3151" y="670"/>
                  </a:lnTo>
                  <a:lnTo>
                    <a:pt x="3139" y="673"/>
                  </a:lnTo>
                  <a:lnTo>
                    <a:pt x="3128" y="678"/>
                  </a:lnTo>
                  <a:lnTo>
                    <a:pt x="3117" y="685"/>
                  </a:lnTo>
                  <a:lnTo>
                    <a:pt x="3110" y="696"/>
                  </a:lnTo>
                  <a:lnTo>
                    <a:pt x="3105" y="709"/>
                  </a:lnTo>
                  <a:lnTo>
                    <a:pt x="3104" y="726"/>
                  </a:lnTo>
                  <a:lnTo>
                    <a:pt x="3106" y="743"/>
                  </a:lnTo>
                  <a:lnTo>
                    <a:pt x="3112" y="757"/>
                  </a:lnTo>
                  <a:lnTo>
                    <a:pt x="3122" y="769"/>
                  </a:lnTo>
                  <a:lnTo>
                    <a:pt x="3130" y="774"/>
                  </a:lnTo>
                  <a:lnTo>
                    <a:pt x="3138" y="776"/>
                  </a:lnTo>
                  <a:lnTo>
                    <a:pt x="3157" y="782"/>
                  </a:lnTo>
                  <a:lnTo>
                    <a:pt x="3177" y="785"/>
                  </a:lnTo>
                  <a:lnTo>
                    <a:pt x="3228" y="787"/>
                  </a:lnTo>
                  <a:lnTo>
                    <a:pt x="3256" y="786"/>
                  </a:lnTo>
                  <a:lnTo>
                    <a:pt x="3284" y="782"/>
                  </a:lnTo>
                  <a:lnTo>
                    <a:pt x="3296" y="780"/>
                  </a:lnTo>
                  <a:lnTo>
                    <a:pt x="3309" y="775"/>
                  </a:lnTo>
                  <a:lnTo>
                    <a:pt x="3320" y="770"/>
                  </a:lnTo>
                  <a:lnTo>
                    <a:pt x="3329" y="762"/>
                  </a:lnTo>
                  <a:lnTo>
                    <a:pt x="3334" y="759"/>
                  </a:lnTo>
                  <a:lnTo>
                    <a:pt x="3338" y="755"/>
                  </a:lnTo>
                  <a:lnTo>
                    <a:pt x="3344" y="743"/>
                  </a:lnTo>
                  <a:lnTo>
                    <a:pt x="3347" y="732"/>
                  </a:lnTo>
                  <a:lnTo>
                    <a:pt x="3349" y="717"/>
                  </a:lnTo>
                  <a:close/>
                  <a:moveTo>
                    <a:pt x="4255" y="85"/>
                  </a:moveTo>
                  <a:lnTo>
                    <a:pt x="4255" y="90"/>
                  </a:lnTo>
                  <a:lnTo>
                    <a:pt x="4252" y="95"/>
                  </a:lnTo>
                  <a:lnTo>
                    <a:pt x="4241" y="99"/>
                  </a:lnTo>
                  <a:lnTo>
                    <a:pt x="3944" y="99"/>
                  </a:lnTo>
                  <a:lnTo>
                    <a:pt x="3944" y="323"/>
                  </a:lnTo>
                  <a:lnTo>
                    <a:pt x="4214" y="323"/>
                  </a:lnTo>
                  <a:lnTo>
                    <a:pt x="4224" y="327"/>
                  </a:lnTo>
                  <a:lnTo>
                    <a:pt x="4226" y="332"/>
                  </a:lnTo>
                  <a:lnTo>
                    <a:pt x="4228" y="337"/>
                  </a:lnTo>
                  <a:lnTo>
                    <a:pt x="4228" y="396"/>
                  </a:lnTo>
                  <a:lnTo>
                    <a:pt x="4226" y="401"/>
                  </a:lnTo>
                  <a:lnTo>
                    <a:pt x="4224" y="406"/>
                  </a:lnTo>
                  <a:lnTo>
                    <a:pt x="4214" y="410"/>
                  </a:lnTo>
                  <a:lnTo>
                    <a:pt x="3944" y="410"/>
                  </a:lnTo>
                  <a:lnTo>
                    <a:pt x="3944" y="645"/>
                  </a:lnTo>
                  <a:lnTo>
                    <a:pt x="3943" y="651"/>
                  </a:lnTo>
                  <a:lnTo>
                    <a:pt x="3939" y="655"/>
                  </a:lnTo>
                  <a:lnTo>
                    <a:pt x="3929" y="660"/>
                  </a:lnTo>
                  <a:lnTo>
                    <a:pt x="3852" y="660"/>
                  </a:lnTo>
                  <a:lnTo>
                    <a:pt x="3841" y="655"/>
                  </a:lnTo>
                  <a:lnTo>
                    <a:pt x="3837" y="645"/>
                  </a:lnTo>
                  <a:lnTo>
                    <a:pt x="3837" y="27"/>
                  </a:lnTo>
                  <a:lnTo>
                    <a:pt x="3838" y="22"/>
                  </a:lnTo>
                  <a:lnTo>
                    <a:pt x="3841" y="17"/>
                  </a:lnTo>
                  <a:lnTo>
                    <a:pt x="3852" y="13"/>
                  </a:lnTo>
                  <a:lnTo>
                    <a:pt x="4241" y="13"/>
                  </a:lnTo>
                  <a:lnTo>
                    <a:pt x="4252" y="17"/>
                  </a:lnTo>
                  <a:lnTo>
                    <a:pt x="4255" y="22"/>
                  </a:lnTo>
                  <a:lnTo>
                    <a:pt x="4255" y="27"/>
                  </a:lnTo>
                  <a:lnTo>
                    <a:pt x="4255" y="85"/>
                  </a:lnTo>
                  <a:close/>
                  <a:moveTo>
                    <a:pt x="4449" y="646"/>
                  </a:moveTo>
                  <a:lnTo>
                    <a:pt x="4448" y="651"/>
                  </a:lnTo>
                  <a:lnTo>
                    <a:pt x="4446" y="657"/>
                  </a:lnTo>
                  <a:lnTo>
                    <a:pt x="4442" y="659"/>
                  </a:lnTo>
                  <a:lnTo>
                    <a:pt x="4437" y="660"/>
                  </a:lnTo>
                  <a:lnTo>
                    <a:pt x="4365" y="660"/>
                  </a:lnTo>
                  <a:lnTo>
                    <a:pt x="4359" y="659"/>
                  </a:lnTo>
                  <a:lnTo>
                    <a:pt x="4354" y="657"/>
                  </a:lnTo>
                  <a:lnTo>
                    <a:pt x="4351" y="651"/>
                  </a:lnTo>
                  <a:lnTo>
                    <a:pt x="4350" y="646"/>
                  </a:lnTo>
                  <a:lnTo>
                    <a:pt x="4350" y="217"/>
                  </a:lnTo>
                  <a:lnTo>
                    <a:pt x="4351" y="212"/>
                  </a:lnTo>
                  <a:lnTo>
                    <a:pt x="4355" y="208"/>
                  </a:lnTo>
                  <a:lnTo>
                    <a:pt x="4365" y="204"/>
                  </a:lnTo>
                  <a:lnTo>
                    <a:pt x="4437" y="204"/>
                  </a:lnTo>
                  <a:lnTo>
                    <a:pt x="4446" y="208"/>
                  </a:lnTo>
                  <a:lnTo>
                    <a:pt x="4448" y="212"/>
                  </a:lnTo>
                  <a:lnTo>
                    <a:pt x="4449" y="217"/>
                  </a:lnTo>
                  <a:lnTo>
                    <a:pt x="4449" y="646"/>
                  </a:lnTo>
                  <a:close/>
                  <a:moveTo>
                    <a:pt x="4449" y="115"/>
                  </a:moveTo>
                  <a:lnTo>
                    <a:pt x="4448" y="122"/>
                  </a:lnTo>
                  <a:lnTo>
                    <a:pt x="4444" y="129"/>
                  </a:lnTo>
                  <a:lnTo>
                    <a:pt x="4438" y="131"/>
                  </a:lnTo>
                  <a:lnTo>
                    <a:pt x="4430" y="133"/>
                  </a:lnTo>
                  <a:lnTo>
                    <a:pt x="4369" y="133"/>
                  </a:lnTo>
                  <a:lnTo>
                    <a:pt x="4361" y="131"/>
                  </a:lnTo>
                  <a:lnTo>
                    <a:pt x="4355" y="129"/>
                  </a:lnTo>
                  <a:lnTo>
                    <a:pt x="4351" y="122"/>
                  </a:lnTo>
                  <a:lnTo>
                    <a:pt x="4350" y="115"/>
                  </a:lnTo>
                  <a:lnTo>
                    <a:pt x="4350" y="18"/>
                  </a:lnTo>
                  <a:lnTo>
                    <a:pt x="4351" y="10"/>
                  </a:lnTo>
                  <a:lnTo>
                    <a:pt x="4355" y="5"/>
                  </a:lnTo>
                  <a:lnTo>
                    <a:pt x="4361" y="2"/>
                  </a:lnTo>
                  <a:lnTo>
                    <a:pt x="4369" y="0"/>
                  </a:lnTo>
                  <a:lnTo>
                    <a:pt x="4430" y="0"/>
                  </a:lnTo>
                  <a:lnTo>
                    <a:pt x="4438" y="2"/>
                  </a:lnTo>
                  <a:lnTo>
                    <a:pt x="4444" y="5"/>
                  </a:lnTo>
                  <a:lnTo>
                    <a:pt x="4448" y="10"/>
                  </a:lnTo>
                  <a:lnTo>
                    <a:pt x="4449" y="18"/>
                  </a:lnTo>
                  <a:lnTo>
                    <a:pt x="4449" y="115"/>
                  </a:lnTo>
                  <a:close/>
                  <a:moveTo>
                    <a:pt x="4984" y="646"/>
                  </a:moveTo>
                  <a:lnTo>
                    <a:pt x="4984" y="651"/>
                  </a:lnTo>
                  <a:lnTo>
                    <a:pt x="4981" y="657"/>
                  </a:lnTo>
                  <a:lnTo>
                    <a:pt x="4976" y="659"/>
                  </a:lnTo>
                  <a:lnTo>
                    <a:pt x="4971" y="660"/>
                  </a:lnTo>
                  <a:lnTo>
                    <a:pt x="4898" y="660"/>
                  </a:lnTo>
                  <a:lnTo>
                    <a:pt x="4893" y="659"/>
                  </a:lnTo>
                  <a:lnTo>
                    <a:pt x="4888" y="657"/>
                  </a:lnTo>
                  <a:lnTo>
                    <a:pt x="4885" y="651"/>
                  </a:lnTo>
                  <a:lnTo>
                    <a:pt x="4884" y="646"/>
                  </a:lnTo>
                  <a:lnTo>
                    <a:pt x="4884" y="332"/>
                  </a:lnTo>
                  <a:lnTo>
                    <a:pt x="4883" y="313"/>
                  </a:lnTo>
                  <a:lnTo>
                    <a:pt x="4880" y="298"/>
                  </a:lnTo>
                  <a:lnTo>
                    <a:pt x="4875" y="285"/>
                  </a:lnTo>
                  <a:lnTo>
                    <a:pt x="4868" y="275"/>
                  </a:lnTo>
                  <a:lnTo>
                    <a:pt x="4858" y="269"/>
                  </a:lnTo>
                  <a:lnTo>
                    <a:pt x="4845" y="264"/>
                  </a:lnTo>
                  <a:lnTo>
                    <a:pt x="4830" y="261"/>
                  </a:lnTo>
                  <a:lnTo>
                    <a:pt x="4812" y="260"/>
                  </a:lnTo>
                  <a:lnTo>
                    <a:pt x="4764" y="262"/>
                  </a:lnTo>
                  <a:lnTo>
                    <a:pt x="4723" y="269"/>
                  </a:lnTo>
                  <a:lnTo>
                    <a:pt x="4682" y="279"/>
                  </a:lnTo>
                  <a:lnTo>
                    <a:pt x="4682" y="646"/>
                  </a:lnTo>
                  <a:lnTo>
                    <a:pt x="4681" y="651"/>
                  </a:lnTo>
                  <a:lnTo>
                    <a:pt x="4679" y="657"/>
                  </a:lnTo>
                  <a:lnTo>
                    <a:pt x="4675" y="659"/>
                  </a:lnTo>
                  <a:lnTo>
                    <a:pt x="4670" y="660"/>
                  </a:lnTo>
                  <a:lnTo>
                    <a:pt x="4597" y="660"/>
                  </a:lnTo>
                  <a:lnTo>
                    <a:pt x="4587" y="657"/>
                  </a:lnTo>
                  <a:lnTo>
                    <a:pt x="4584" y="651"/>
                  </a:lnTo>
                  <a:lnTo>
                    <a:pt x="4583" y="646"/>
                  </a:lnTo>
                  <a:lnTo>
                    <a:pt x="4583" y="274"/>
                  </a:lnTo>
                  <a:lnTo>
                    <a:pt x="4583" y="262"/>
                  </a:lnTo>
                  <a:lnTo>
                    <a:pt x="4585" y="252"/>
                  </a:lnTo>
                  <a:lnTo>
                    <a:pt x="4594" y="236"/>
                  </a:lnTo>
                  <a:lnTo>
                    <a:pt x="4602" y="230"/>
                  </a:lnTo>
                  <a:lnTo>
                    <a:pt x="4612" y="223"/>
                  </a:lnTo>
                  <a:lnTo>
                    <a:pt x="4641" y="213"/>
                  </a:lnTo>
                  <a:lnTo>
                    <a:pt x="4680" y="203"/>
                  </a:lnTo>
                  <a:lnTo>
                    <a:pt x="4727" y="196"/>
                  </a:lnTo>
                  <a:lnTo>
                    <a:pt x="4776" y="190"/>
                  </a:lnTo>
                  <a:lnTo>
                    <a:pt x="4821" y="188"/>
                  </a:lnTo>
                  <a:lnTo>
                    <a:pt x="4859" y="189"/>
                  </a:lnTo>
                  <a:lnTo>
                    <a:pt x="4892" y="194"/>
                  </a:lnTo>
                  <a:lnTo>
                    <a:pt x="4919" y="203"/>
                  </a:lnTo>
                  <a:lnTo>
                    <a:pt x="4943" y="216"/>
                  </a:lnTo>
                  <a:lnTo>
                    <a:pt x="4952" y="223"/>
                  </a:lnTo>
                  <a:lnTo>
                    <a:pt x="4961" y="233"/>
                  </a:lnTo>
                  <a:lnTo>
                    <a:pt x="4967" y="243"/>
                  </a:lnTo>
                  <a:lnTo>
                    <a:pt x="4974" y="256"/>
                  </a:lnTo>
                  <a:lnTo>
                    <a:pt x="4979" y="270"/>
                  </a:lnTo>
                  <a:lnTo>
                    <a:pt x="4981" y="285"/>
                  </a:lnTo>
                  <a:lnTo>
                    <a:pt x="4984" y="319"/>
                  </a:lnTo>
                  <a:lnTo>
                    <a:pt x="4984" y="646"/>
                  </a:lnTo>
                  <a:close/>
                  <a:moveTo>
                    <a:pt x="5286" y="643"/>
                  </a:moveTo>
                  <a:lnTo>
                    <a:pt x="5286" y="645"/>
                  </a:lnTo>
                  <a:lnTo>
                    <a:pt x="5284" y="654"/>
                  </a:lnTo>
                  <a:lnTo>
                    <a:pt x="5280" y="657"/>
                  </a:lnTo>
                  <a:lnTo>
                    <a:pt x="5256" y="663"/>
                  </a:lnTo>
                  <a:lnTo>
                    <a:pt x="5234" y="667"/>
                  </a:lnTo>
                  <a:lnTo>
                    <a:pt x="5207" y="668"/>
                  </a:lnTo>
                  <a:lnTo>
                    <a:pt x="5183" y="665"/>
                  </a:lnTo>
                  <a:lnTo>
                    <a:pt x="5160" y="660"/>
                  </a:lnTo>
                  <a:lnTo>
                    <a:pt x="5142" y="653"/>
                  </a:lnTo>
                  <a:lnTo>
                    <a:pt x="5127" y="640"/>
                  </a:lnTo>
                  <a:lnTo>
                    <a:pt x="5115" y="626"/>
                  </a:lnTo>
                  <a:lnTo>
                    <a:pt x="5106" y="607"/>
                  </a:lnTo>
                  <a:lnTo>
                    <a:pt x="5101" y="587"/>
                  </a:lnTo>
                  <a:lnTo>
                    <a:pt x="5100" y="562"/>
                  </a:lnTo>
                  <a:lnTo>
                    <a:pt x="5100" y="29"/>
                  </a:lnTo>
                  <a:lnTo>
                    <a:pt x="5100" y="23"/>
                  </a:lnTo>
                  <a:lnTo>
                    <a:pt x="5102" y="19"/>
                  </a:lnTo>
                  <a:lnTo>
                    <a:pt x="5112" y="14"/>
                  </a:lnTo>
                  <a:lnTo>
                    <a:pt x="5184" y="0"/>
                  </a:lnTo>
                  <a:lnTo>
                    <a:pt x="5188" y="0"/>
                  </a:lnTo>
                  <a:lnTo>
                    <a:pt x="5195" y="4"/>
                  </a:lnTo>
                  <a:lnTo>
                    <a:pt x="5198" y="8"/>
                  </a:lnTo>
                  <a:lnTo>
                    <a:pt x="5199" y="14"/>
                  </a:lnTo>
                  <a:lnTo>
                    <a:pt x="5199" y="556"/>
                  </a:lnTo>
                  <a:lnTo>
                    <a:pt x="5200" y="567"/>
                  </a:lnTo>
                  <a:lnTo>
                    <a:pt x="5202" y="576"/>
                  </a:lnTo>
                  <a:lnTo>
                    <a:pt x="5205" y="582"/>
                  </a:lnTo>
                  <a:lnTo>
                    <a:pt x="5210" y="587"/>
                  </a:lnTo>
                  <a:lnTo>
                    <a:pt x="5223" y="592"/>
                  </a:lnTo>
                  <a:lnTo>
                    <a:pt x="5236" y="594"/>
                  </a:lnTo>
                  <a:lnTo>
                    <a:pt x="5253" y="594"/>
                  </a:lnTo>
                  <a:lnTo>
                    <a:pt x="5266" y="591"/>
                  </a:lnTo>
                  <a:lnTo>
                    <a:pt x="5270" y="591"/>
                  </a:lnTo>
                  <a:lnTo>
                    <a:pt x="5275" y="592"/>
                  </a:lnTo>
                  <a:lnTo>
                    <a:pt x="5277" y="599"/>
                  </a:lnTo>
                  <a:lnTo>
                    <a:pt x="5286" y="643"/>
                  </a:lnTo>
                  <a:close/>
                  <a:moveTo>
                    <a:pt x="5745" y="567"/>
                  </a:moveTo>
                  <a:lnTo>
                    <a:pt x="5745" y="588"/>
                  </a:lnTo>
                  <a:lnTo>
                    <a:pt x="5741" y="607"/>
                  </a:lnTo>
                  <a:lnTo>
                    <a:pt x="5736" y="621"/>
                  </a:lnTo>
                  <a:lnTo>
                    <a:pt x="5728" y="633"/>
                  </a:lnTo>
                  <a:lnTo>
                    <a:pt x="5718" y="640"/>
                  </a:lnTo>
                  <a:lnTo>
                    <a:pt x="5704" y="648"/>
                  </a:lnTo>
                  <a:lnTo>
                    <a:pt x="5688" y="654"/>
                  </a:lnTo>
                  <a:lnTo>
                    <a:pt x="5667" y="659"/>
                  </a:lnTo>
                  <a:lnTo>
                    <a:pt x="5615" y="668"/>
                  </a:lnTo>
                  <a:lnTo>
                    <a:pt x="5583" y="670"/>
                  </a:lnTo>
                  <a:lnTo>
                    <a:pt x="5548" y="672"/>
                  </a:lnTo>
                  <a:lnTo>
                    <a:pt x="5503" y="670"/>
                  </a:lnTo>
                  <a:lnTo>
                    <a:pt x="5479" y="668"/>
                  </a:lnTo>
                  <a:lnTo>
                    <a:pt x="5456" y="664"/>
                  </a:lnTo>
                  <a:lnTo>
                    <a:pt x="5432" y="659"/>
                  </a:lnTo>
                  <a:lnTo>
                    <a:pt x="5412" y="650"/>
                  </a:lnTo>
                  <a:lnTo>
                    <a:pt x="5392" y="639"/>
                  </a:lnTo>
                  <a:lnTo>
                    <a:pt x="5376" y="624"/>
                  </a:lnTo>
                  <a:lnTo>
                    <a:pt x="5360" y="606"/>
                  </a:lnTo>
                  <a:lnTo>
                    <a:pt x="5350" y="583"/>
                  </a:lnTo>
                  <a:lnTo>
                    <a:pt x="5344" y="556"/>
                  </a:lnTo>
                  <a:lnTo>
                    <a:pt x="5340" y="524"/>
                  </a:lnTo>
                  <a:lnTo>
                    <a:pt x="5343" y="498"/>
                  </a:lnTo>
                  <a:lnTo>
                    <a:pt x="5347" y="475"/>
                  </a:lnTo>
                  <a:lnTo>
                    <a:pt x="5353" y="455"/>
                  </a:lnTo>
                  <a:lnTo>
                    <a:pt x="5362" y="440"/>
                  </a:lnTo>
                  <a:lnTo>
                    <a:pt x="5372" y="427"/>
                  </a:lnTo>
                  <a:lnTo>
                    <a:pt x="5384" y="417"/>
                  </a:lnTo>
                  <a:lnTo>
                    <a:pt x="5398" y="408"/>
                  </a:lnTo>
                  <a:lnTo>
                    <a:pt x="5415" y="402"/>
                  </a:lnTo>
                  <a:lnTo>
                    <a:pt x="5449" y="393"/>
                  </a:lnTo>
                  <a:lnTo>
                    <a:pt x="5486" y="386"/>
                  </a:lnTo>
                  <a:lnTo>
                    <a:pt x="5646" y="359"/>
                  </a:lnTo>
                  <a:lnTo>
                    <a:pt x="5646" y="328"/>
                  </a:lnTo>
                  <a:lnTo>
                    <a:pt x="5645" y="309"/>
                  </a:lnTo>
                  <a:lnTo>
                    <a:pt x="5644" y="301"/>
                  </a:lnTo>
                  <a:lnTo>
                    <a:pt x="5641" y="294"/>
                  </a:lnTo>
                  <a:lnTo>
                    <a:pt x="5640" y="290"/>
                  </a:lnTo>
                  <a:lnTo>
                    <a:pt x="5639" y="286"/>
                  </a:lnTo>
                  <a:lnTo>
                    <a:pt x="5634" y="281"/>
                  </a:lnTo>
                  <a:lnTo>
                    <a:pt x="5619" y="271"/>
                  </a:lnTo>
                  <a:lnTo>
                    <a:pt x="5606" y="267"/>
                  </a:lnTo>
                  <a:lnTo>
                    <a:pt x="5590" y="265"/>
                  </a:lnTo>
                  <a:lnTo>
                    <a:pt x="5547" y="262"/>
                  </a:lnTo>
                  <a:lnTo>
                    <a:pt x="5500" y="265"/>
                  </a:lnTo>
                  <a:lnTo>
                    <a:pt x="5456" y="272"/>
                  </a:lnTo>
                  <a:lnTo>
                    <a:pt x="5392" y="287"/>
                  </a:lnTo>
                  <a:lnTo>
                    <a:pt x="5389" y="287"/>
                  </a:lnTo>
                  <a:lnTo>
                    <a:pt x="5386" y="287"/>
                  </a:lnTo>
                  <a:lnTo>
                    <a:pt x="5381" y="286"/>
                  </a:lnTo>
                  <a:lnTo>
                    <a:pt x="5377" y="281"/>
                  </a:lnTo>
                  <a:lnTo>
                    <a:pt x="5367" y="232"/>
                  </a:lnTo>
                  <a:lnTo>
                    <a:pt x="5367" y="230"/>
                  </a:lnTo>
                  <a:lnTo>
                    <a:pt x="5367" y="224"/>
                  </a:lnTo>
                  <a:lnTo>
                    <a:pt x="5369" y="221"/>
                  </a:lnTo>
                  <a:lnTo>
                    <a:pt x="5376" y="217"/>
                  </a:lnTo>
                  <a:lnTo>
                    <a:pt x="5403" y="209"/>
                  </a:lnTo>
                  <a:lnTo>
                    <a:pt x="5447" y="199"/>
                  </a:lnTo>
                  <a:lnTo>
                    <a:pt x="5474" y="194"/>
                  </a:lnTo>
                  <a:lnTo>
                    <a:pt x="5502" y="192"/>
                  </a:lnTo>
                  <a:lnTo>
                    <a:pt x="5565" y="188"/>
                  </a:lnTo>
                  <a:lnTo>
                    <a:pt x="5607" y="189"/>
                  </a:lnTo>
                  <a:lnTo>
                    <a:pt x="5643" y="194"/>
                  </a:lnTo>
                  <a:lnTo>
                    <a:pt x="5672" y="202"/>
                  </a:lnTo>
                  <a:lnTo>
                    <a:pt x="5696" y="212"/>
                  </a:lnTo>
                  <a:lnTo>
                    <a:pt x="5709" y="222"/>
                  </a:lnTo>
                  <a:lnTo>
                    <a:pt x="5722" y="233"/>
                  </a:lnTo>
                  <a:lnTo>
                    <a:pt x="5731" y="246"/>
                  </a:lnTo>
                  <a:lnTo>
                    <a:pt x="5737" y="260"/>
                  </a:lnTo>
                  <a:lnTo>
                    <a:pt x="5743" y="291"/>
                  </a:lnTo>
                  <a:lnTo>
                    <a:pt x="5745" y="325"/>
                  </a:lnTo>
                  <a:lnTo>
                    <a:pt x="5745" y="567"/>
                  </a:lnTo>
                  <a:close/>
                  <a:moveTo>
                    <a:pt x="5646" y="588"/>
                  </a:moveTo>
                  <a:lnTo>
                    <a:pt x="5646" y="429"/>
                  </a:lnTo>
                  <a:lnTo>
                    <a:pt x="5517" y="450"/>
                  </a:lnTo>
                  <a:lnTo>
                    <a:pt x="5489" y="455"/>
                  </a:lnTo>
                  <a:lnTo>
                    <a:pt x="5465" y="465"/>
                  </a:lnTo>
                  <a:lnTo>
                    <a:pt x="5456" y="474"/>
                  </a:lnTo>
                  <a:lnTo>
                    <a:pt x="5449" y="485"/>
                  </a:lnTo>
                  <a:lnTo>
                    <a:pt x="5445" y="502"/>
                  </a:lnTo>
                  <a:lnTo>
                    <a:pt x="5442" y="522"/>
                  </a:lnTo>
                  <a:lnTo>
                    <a:pt x="5444" y="539"/>
                  </a:lnTo>
                  <a:lnTo>
                    <a:pt x="5447" y="554"/>
                  </a:lnTo>
                  <a:lnTo>
                    <a:pt x="5452" y="567"/>
                  </a:lnTo>
                  <a:lnTo>
                    <a:pt x="5460" y="577"/>
                  </a:lnTo>
                  <a:lnTo>
                    <a:pt x="5469" y="585"/>
                  </a:lnTo>
                  <a:lnTo>
                    <a:pt x="5479" y="591"/>
                  </a:lnTo>
                  <a:lnTo>
                    <a:pt x="5502" y="599"/>
                  </a:lnTo>
                  <a:lnTo>
                    <a:pt x="5527" y="602"/>
                  </a:lnTo>
                  <a:lnTo>
                    <a:pt x="5551" y="602"/>
                  </a:lnTo>
                  <a:lnTo>
                    <a:pt x="5602" y="599"/>
                  </a:lnTo>
                  <a:lnTo>
                    <a:pt x="5646" y="588"/>
                  </a:lnTo>
                  <a:close/>
                  <a:moveTo>
                    <a:pt x="6263" y="646"/>
                  </a:moveTo>
                  <a:lnTo>
                    <a:pt x="6261" y="651"/>
                  </a:lnTo>
                  <a:lnTo>
                    <a:pt x="6259" y="657"/>
                  </a:lnTo>
                  <a:lnTo>
                    <a:pt x="6255" y="659"/>
                  </a:lnTo>
                  <a:lnTo>
                    <a:pt x="6249" y="660"/>
                  </a:lnTo>
                  <a:lnTo>
                    <a:pt x="6177" y="660"/>
                  </a:lnTo>
                  <a:lnTo>
                    <a:pt x="6171" y="659"/>
                  </a:lnTo>
                  <a:lnTo>
                    <a:pt x="6166" y="657"/>
                  </a:lnTo>
                  <a:lnTo>
                    <a:pt x="6163" y="651"/>
                  </a:lnTo>
                  <a:lnTo>
                    <a:pt x="6162" y="646"/>
                  </a:lnTo>
                  <a:lnTo>
                    <a:pt x="6162" y="332"/>
                  </a:lnTo>
                  <a:lnTo>
                    <a:pt x="6162" y="313"/>
                  </a:lnTo>
                  <a:lnTo>
                    <a:pt x="6158" y="298"/>
                  </a:lnTo>
                  <a:lnTo>
                    <a:pt x="6153" y="285"/>
                  </a:lnTo>
                  <a:lnTo>
                    <a:pt x="6145" y="275"/>
                  </a:lnTo>
                  <a:lnTo>
                    <a:pt x="6137" y="269"/>
                  </a:lnTo>
                  <a:lnTo>
                    <a:pt x="6124" y="264"/>
                  </a:lnTo>
                  <a:lnTo>
                    <a:pt x="6109" y="261"/>
                  </a:lnTo>
                  <a:lnTo>
                    <a:pt x="6090" y="260"/>
                  </a:lnTo>
                  <a:lnTo>
                    <a:pt x="6043" y="262"/>
                  </a:lnTo>
                  <a:lnTo>
                    <a:pt x="6002" y="269"/>
                  </a:lnTo>
                  <a:lnTo>
                    <a:pt x="5960" y="279"/>
                  </a:lnTo>
                  <a:lnTo>
                    <a:pt x="5960" y="646"/>
                  </a:lnTo>
                  <a:lnTo>
                    <a:pt x="5960" y="651"/>
                  </a:lnTo>
                  <a:lnTo>
                    <a:pt x="5956" y="657"/>
                  </a:lnTo>
                  <a:lnTo>
                    <a:pt x="5953" y="659"/>
                  </a:lnTo>
                  <a:lnTo>
                    <a:pt x="5948" y="660"/>
                  </a:lnTo>
                  <a:lnTo>
                    <a:pt x="5875" y="660"/>
                  </a:lnTo>
                  <a:lnTo>
                    <a:pt x="5864" y="657"/>
                  </a:lnTo>
                  <a:lnTo>
                    <a:pt x="5862" y="651"/>
                  </a:lnTo>
                  <a:lnTo>
                    <a:pt x="5861" y="646"/>
                  </a:lnTo>
                  <a:lnTo>
                    <a:pt x="5861" y="274"/>
                  </a:lnTo>
                  <a:lnTo>
                    <a:pt x="5861" y="262"/>
                  </a:lnTo>
                  <a:lnTo>
                    <a:pt x="5863" y="252"/>
                  </a:lnTo>
                  <a:lnTo>
                    <a:pt x="5872" y="236"/>
                  </a:lnTo>
                  <a:lnTo>
                    <a:pt x="5880" y="230"/>
                  </a:lnTo>
                  <a:lnTo>
                    <a:pt x="5891" y="223"/>
                  </a:lnTo>
                  <a:lnTo>
                    <a:pt x="5920" y="213"/>
                  </a:lnTo>
                  <a:lnTo>
                    <a:pt x="5959" y="203"/>
                  </a:lnTo>
                  <a:lnTo>
                    <a:pt x="6006" y="196"/>
                  </a:lnTo>
                  <a:lnTo>
                    <a:pt x="6053" y="190"/>
                  </a:lnTo>
                  <a:lnTo>
                    <a:pt x="6099" y="188"/>
                  </a:lnTo>
                  <a:lnTo>
                    <a:pt x="6137" y="189"/>
                  </a:lnTo>
                  <a:lnTo>
                    <a:pt x="6169" y="194"/>
                  </a:lnTo>
                  <a:lnTo>
                    <a:pt x="6198" y="203"/>
                  </a:lnTo>
                  <a:lnTo>
                    <a:pt x="6221" y="216"/>
                  </a:lnTo>
                  <a:lnTo>
                    <a:pt x="6231" y="223"/>
                  </a:lnTo>
                  <a:lnTo>
                    <a:pt x="6239" y="233"/>
                  </a:lnTo>
                  <a:lnTo>
                    <a:pt x="6246" y="243"/>
                  </a:lnTo>
                  <a:lnTo>
                    <a:pt x="6251" y="256"/>
                  </a:lnTo>
                  <a:lnTo>
                    <a:pt x="6256" y="270"/>
                  </a:lnTo>
                  <a:lnTo>
                    <a:pt x="6260" y="285"/>
                  </a:lnTo>
                  <a:lnTo>
                    <a:pt x="6263" y="319"/>
                  </a:lnTo>
                  <a:lnTo>
                    <a:pt x="6263" y="646"/>
                  </a:lnTo>
                  <a:close/>
                  <a:moveTo>
                    <a:pt x="6773" y="585"/>
                  </a:moveTo>
                  <a:lnTo>
                    <a:pt x="6772" y="605"/>
                  </a:lnTo>
                  <a:lnTo>
                    <a:pt x="6765" y="624"/>
                  </a:lnTo>
                  <a:lnTo>
                    <a:pt x="6759" y="633"/>
                  </a:lnTo>
                  <a:lnTo>
                    <a:pt x="6750" y="640"/>
                  </a:lnTo>
                  <a:lnTo>
                    <a:pt x="6736" y="646"/>
                  </a:lnTo>
                  <a:lnTo>
                    <a:pt x="6719" y="653"/>
                  </a:lnTo>
                  <a:lnTo>
                    <a:pt x="6691" y="659"/>
                  </a:lnTo>
                  <a:lnTo>
                    <a:pt x="6660" y="665"/>
                  </a:lnTo>
                  <a:lnTo>
                    <a:pt x="6641" y="668"/>
                  </a:lnTo>
                  <a:lnTo>
                    <a:pt x="6622" y="669"/>
                  </a:lnTo>
                  <a:lnTo>
                    <a:pt x="6578" y="672"/>
                  </a:lnTo>
                  <a:lnTo>
                    <a:pt x="6537" y="669"/>
                  </a:lnTo>
                  <a:lnTo>
                    <a:pt x="6502" y="665"/>
                  </a:lnTo>
                  <a:lnTo>
                    <a:pt x="6472" y="658"/>
                  </a:lnTo>
                  <a:lnTo>
                    <a:pt x="6445" y="648"/>
                  </a:lnTo>
                  <a:lnTo>
                    <a:pt x="6423" y="634"/>
                  </a:lnTo>
                  <a:lnTo>
                    <a:pt x="6404" y="616"/>
                  </a:lnTo>
                  <a:lnTo>
                    <a:pt x="6389" y="595"/>
                  </a:lnTo>
                  <a:lnTo>
                    <a:pt x="6382" y="583"/>
                  </a:lnTo>
                  <a:lnTo>
                    <a:pt x="6377" y="571"/>
                  </a:lnTo>
                  <a:lnTo>
                    <a:pt x="6368" y="542"/>
                  </a:lnTo>
                  <a:lnTo>
                    <a:pt x="6362" y="509"/>
                  </a:lnTo>
                  <a:lnTo>
                    <a:pt x="6358" y="473"/>
                  </a:lnTo>
                  <a:lnTo>
                    <a:pt x="6358" y="431"/>
                  </a:lnTo>
                  <a:lnTo>
                    <a:pt x="6360" y="374"/>
                  </a:lnTo>
                  <a:lnTo>
                    <a:pt x="6362" y="349"/>
                  </a:lnTo>
                  <a:lnTo>
                    <a:pt x="6367" y="325"/>
                  </a:lnTo>
                  <a:lnTo>
                    <a:pt x="6380" y="284"/>
                  </a:lnTo>
                  <a:lnTo>
                    <a:pt x="6389" y="266"/>
                  </a:lnTo>
                  <a:lnTo>
                    <a:pt x="6399" y="250"/>
                  </a:lnTo>
                  <a:lnTo>
                    <a:pt x="6410" y="235"/>
                  </a:lnTo>
                  <a:lnTo>
                    <a:pt x="6425" y="223"/>
                  </a:lnTo>
                  <a:lnTo>
                    <a:pt x="6442" y="212"/>
                  </a:lnTo>
                  <a:lnTo>
                    <a:pt x="6459" y="203"/>
                  </a:lnTo>
                  <a:lnTo>
                    <a:pt x="6481" y="197"/>
                  </a:lnTo>
                  <a:lnTo>
                    <a:pt x="6503" y="192"/>
                  </a:lnTo>
                  <a:lnTo>
                    <a:pt x="6528" y="189"/>
                  </a:lnTo>
                  <a:lnTo>
                    <a:pt x="6556" y="188"/>
                  </a:lnTo>
                  <a:lnTo>
                    <a:pt x="6598" y="190"/>
                  </a:lnTo>
                  <a:lnTo>
                    <a:pt x="6634" y="194"/>
                  </a:lnTo>
                  <a:lnTo>
                    <a:pt x="6683" y="204"/>
                  </a:lnTo>
                  <a:lnTo>
                    <a:pt x="6675" y="153"/>
                  </a:lnTo>
                  <a:lnTo>
                    <a:pt x="6675" y="31"/>
                  </a:lnTo>
                  <a:lnTo>
                    <a:pt x="6675" y="24"/>
                  </a:lnTo>
                  <a:lnTo>
                    <a:pt x="6677" y="19"/>
                  </a:lnTo>
                  <a:lnTo>
                    <a:pt x="6687" y="14"/>
                  </a:lnTo>
                  <a:lnTo>
                    <a:pt x="6759" y="0"/>
                  </a:lnTo>
                  <a:lnTo>
                    <a:pt x="6762" y="0"/>
                  </a:lnTo>
                  <a:lnTo>
                    <a:pt x="6770" y="4"/>
                  </a:lnTo>
                  <a:lnTo>
                    <a:pt x="6773" y="8"/>
                  </a:lnTo>
                  <a:lnTo>
                    <a:pt x="6773" y="14"/>
                  </a:lnTo>
                  <a:lnTo>
                    <a:pt x="6773" y="585"/>
                  </a:lnTo>
                  <a:close/>
                  <a:moveTo>
                    <a:pt x="6675" y="587"/>
                  </a:moveTo>
                  <a:lnTo>
                    <a:pt x="6675" y="272"/>
                  </a:lnTo>
                  <a:lnTo>
                    <a:pt x="6644" y="266"/>
                  </a:lnTo>
                  <a:lnTo>
                    <a:pt x="6613" y="262"/>
                  </a:lnTo>
                  <a:lnTo>
                    <a:pt x="6578" y="260"/>
                  </a:lnTo>
                  <a:lnTo>
                    <a:pt x="6557" y="260"/>
                  </a:lnTo>
                  <a:lnTo>
                    <a:pt x="6540" y="262"/>
                  </a:lnTo>
                  <a:lnTo>
                    <a:pt x="6523" y="266"/>
                  </a:lnTo>
                  <a:lnTo>
                    <a:pt x="6510" y="271"/>
                  </a:lnTo>
                  <a:lnTo>
                    <a:pt x="6497" y="279"/>
                  </a:lnTo>
                  <a:lnTo>
                    <a:pt x="6487" y="289"/>
                  </a:lnTo>
                  <a:lnTo>
                    <a:pt x="6478" y="303"/>
                  </a:lnTo>
                  <a:lnTo>
                    <a:pt x="6472" y="319"/>
                  </a:lnTo>
                  <a:lnTo>
                    <a:pt x="6465" y="340"/>
                  </a:lnTo>
                  <a:lnTo>
                    <a:pt x="6463" y="366"/>
                  </a:lnTo>
                  <a:lnTo>
                    <a:pt x="6460" y="395"/>
                  </a:lnTo>
                  <a:lnTo>
                    <a:pt x="6459" y="429"/>
                  </a:lnTo>
                  <a:lnTo>
                    <a:pt x="6460" y="464"/>
                  </a:lnTo>
                  <a:lnTo>
                    <a:pt x="6463" y="494"/>
                  </a:lnTo>
                  <a:lnTo>
                    <a:pt x="6467" y="520"/>
                  </a:lnTo>
                  <a:lnTo>
                    <a:pt x="6473" y="541"/>
                  </a:lnTo>
                  <a:lnTo>
                    <a:pt x="6481" y="558"/>
                  </a:lnTo>
                  <a:lnTo>
                    <a:pt x="6489" y="572"/>
                  </a:lnTo>
                  <a:lnTo>
                    <a:pt x="6501" y="582"/>
                  </a:lnTo>
                  <a:lnTo>
                    <a:pt x="6513" y="590"/>
                  </a:lnTo>
                  <a:lnTo>
                    <a:pt x="6527" y="594"/>
                  </a:lnTo>
                  <a:lnTo>
                    <a:pt x="6544" y="597"/>
                  </a:lnTo>
                  <a:lnTo>
                    <a:pt x="6580" y="600"/>
                  </a:lnTo>
                  <a:lnTo>
                    <a:pt x="6615" y="597"/>
                  </a:lnTo>
                  <a:lnTo>
                    <a:pt x="6646" y="594"/>
                  </a:lnTo>
                  <a:lnTo>
                    <a:pt x="6675" y="587"/>
                  </a:lnTo>
                  <a:close/>
                  <a:moveTo>
                    <a:pt x="7545" y="567"/>
                  </a:moveTo>
                  <a:lnTo>
                    <a:pt x="7544" y="588"/>
                  </a:lnTo>
                  <a:lnTo>
                    <a:pt x="7542" y="607"/>
                  </a:lnTo>
                  <a:lnTo>
                    <a:pt x="7537" y="621"/>
                  </a:lnTo>
                  <a:lnTo>
                    <a:pt x="7529" y="633"/>
                  </a:lnTo>
                  <a:lnTo>
                    <a:pt x="7519" y="640"/>
                  </a:lnTo>
                  <a:lnTo>
                    <a:pt x="7505" y="648"/>
                  </a:lnTo>
                  <a:lnTo>
                    <a:pt x="7487" y="654"/>
                  </a:lnTo>
                  <a:lnTo>
                    <a:pt x="7467" y="659"/>
                  </a:lnTo>
                  <a:lnTo>
                    <a:pt x="7416" y="668"/>
                  </a:lnTo>
                  <a:lnTo>
                    <a:pt x="7384" y="670"/>
                  </a:lnTo>
                  <a:lnTo>
                    <a:pt x="7349" y="672"/>
                  </a:lnTo>
                  <a:lnTo>
                    <a:pt x="7303" y="670"/>
                  </a:lnTo>
                  <a:lnTo>
                    <a:pt x="7280" y="668"/>
                  </a:lnTo>
                  <a:lnTo>
                    <a:pt x="7256" y="664"/>
                  </a:lnTo>
                  <a:lnTo>
                    <a:pt x="7233" y="659"/>
                  </a:lnTo>
                  <a:lnTo>
                    <a:pt x="7211" y="650"/>
                  </a:lnTo>
                  <a:lnTo>
                    <a:pt x="7193" y="639"/>
                  </a:lnTo>
                  <a:lnTo>
                    <a:pt x="7175" y="624"/>
                  </a:lnTo>
                  <a:lnTo>
                    <a:pt x="7161" y="606"/>
                  </a:lnTo>
                  <a:lnTo>
                    <a:pt x="7150" y="583"/>
                  </a:lnTo>
                  <a:lnTo>
                    <a:pt x="7143" y="556"/>
                  </a:lnTo>
                  <a:lnTo>
                    <a:pt x="7141" y="524"/>
                  </a:lnTo>
                  <a:lnTo>
                    <a:pt x="7142" y="498"/>
                  </a:lnTo>
                  <a:lnTo>
                    <a:pt x="7146" y="475"/>
                  </a:lnTo>
                  <a:lnTo>
                    <a:pt x="7152" y="455"/>
                  </a:lnTo>
                  <a:lnTo>
                    <a:pt x="7161" y="440"/>
                  </a:lnTo>
                  <a:lnTo>
                    <a:pt x="7172" y="427"/>
                  </a:lnTo>
                  <a:lnTo>
                    <a:pt x="7185" y="417"/>
                  </a:lnTo>
                  <a:lnTo>
                    <a:pt x="7199" y="408"/>
                  </a:lnTo>
                  <a:lnTo>
                    <a:pt x="7214" y="402"/>
                  </a:lnTo>
                  <a:lnTo>
                    <a:pt x="7249" y="393"/>
                  </a:lnTo>
                  <a:lnTo>
                    <a:pt x="7286" y="386"/>
                  </a:lnTo>
                  <a:lnTo>
                    <a:pt x="7446" y="359"/>
                  </a:lnTo>
                  <a:lnTo>
                    <a:pt x="7446" y="328"/>
                  </a:lnTo>
                  <a:lnTo>
                    <a:pt x="7446" y="309"/>
                  </a:lnTo>
                  <a:lnTo>
                    <a:pt x="7445" y="301"/>
                  </a:lnTo>
                  <a:lnTo>
                    <a:pt x="7442" y="294"/>
                  </a:lnTo>
                  <a:lnTo>
                    <a:pt x="7441" y="290"/>
                  </a:lnTo>
                  <a:lnTo>
                    <a:pt x="7438" y="286"/>
                  </a:lnTo>
                  <a:lnTo>
                    <a:pt x="7434" y="281"/>
                  </a:lnTo>
                  <a:lnTo>
                    <a:pt x="7419" y="271"/>
                  </a:lnTo>
                  <a:lnTo>
                    <a:pt x="7407" y="267"/>
                  </a:lnTo>
                  <a:lnTo>
                    <a:pt x="7390" y="265"/>
                  </a:lnTo>
                  <a:lnTo>
                    <a:pt x="7348" y="262"/>
                  </a:lnTo>
                  <a:lnTo>
                    <a:pt x="7300" y="265"/>
                  </a:lnTo>
                  <a:lnTo>
                    <a:pt x="7257" y="272"/>
                  </a:lnTo>
                  <a:lnTo>
                    <a:pt x="7191" y="287"/>
                  </a:lnTo>
                  <a:lnTo>
                    <a:pt x="7189" y="287"/>
                  </a:lnTo>
                  <a:lnTo>
                    <a:pt x="7185" y="287"/>
                  </a:lnTo>
                  <a:lnTo>
                    <a:pt x="7180" y="286"/>
                  </a:lnTo>
                  <a:lnTo>
                    <a:pt x="7177" y="281"/>
                  </a:lnTo>
                  <a:lnTo>
                    <a:pt x="7166" y="232"/>
                  </a:lnTo>
                  <a:lnTo>
                    <a:pt x="7166" y="230"/>
                  </a:lnTo>
                  <a:lnTo>
                    <a:pt x="7167" y="224"/>
                  </a:lnTo>
                  <a:lnTo>
                    <a:pt x="7170" y="221"/>
                  </a:lnTo>
                  <a:lnTo>
                    <a:pt x="7176" y="217"/>
                  </a:lnTo>
                  <a:lnTo>
                    <a:pt x="7204" y="209"/>
                  </a:lnTo>
                  <a:lnTo>
                    <a:pt x="7247" y="199"/>
                  </a:lnTo>
                  <a:lnTo>
                    <a:pt x="7273" y="194"/>
                  </a:lnTo>
                  <a:lnTo>
                    <a:pt x="7302" y="192"/>
                  </a:lnTo>
                  <a:lnTo>
                    <a:pt x="7364" y="188"/>
                  </a:lnTo>
                  <a:lnTo>
                    <a:pt x="7408" y="189"/>
                  </a:lnTo>
                  <a:lnTo>
                    <a:pt x="7443" y="194"/>
                  </a:lnTo>
                  <a:lnTo>
                    <a:pt x="7472" y="202"/>
                  </a:lnTo>
                  <a:lnTo>
                    <a:pt x="7495" y="212"/>
                  </a:lnTo>
                  <a:lnTo>
                    <a:pt x="7510" y="222"/>
                  </a:lnTo>
                  <a:lnTo>
                    <a:pt x="7523" y="233"/>
                  </a:lnTo>
                  <a:lnTo>
                    <a:pt x="7532" y="246"/>
                  </a:lnTo>
                  <a:lnTo>
                    <a:pt x="7538" y="260"/>
                  </a:lnTo>
                  <a:lnTo>
                    <a:pt x="7544" y="291"/>
                  </a:lnTo>
                  <a:lnTo>
                    <a:pt x="7545" y="325"/>
                  </a:lnTo>
                  <a:lnTo>
                    <a:pt x="7545" y="567"/>
                  </a:lnTo>
                  <a:close/>
                  <a:moveTo>
                    <a:pt x="7446" y="588"/>
                  </a:moveTo>
                  <a:lnTo>
                    <a:pt x="7446" y="429"/>
                  </a:lnTo>
                  <a:lnTo>
                    <a:pt x="7317" y="450"/>
                  </a:lnTo>
                  <a:lnTo>
                    <a:pt x="7290" y="455"/>
                  </a:lnTo>
                  <a:lnTo>
                    <a:pt x="7266" y="465"/>
                  </a:lnTo>
                  <a:lnTo>
                    <a:pt x="7256" y="474"/>
                  </a:lnTo>
                  <a:lnTo>
                    <a:pt x="7249" y="485"/>
                  </a:lnTo>
                  <a:lnTo>
                    <a:pt x="7244" y="502"/>
                  </a:lnTo>
                  <a:lnTo>
                    <a:pt x="7243" y="522"/>
                  </a:lnTo>
                  <a:lnTo>
                    <a:pt x="7244" y="539"/>
                  </a:lnTo>
                  <a:lnTo>
                    <a:pt x="7247" y="554"/>
                  </a:lnTo>
                  <a:lnTo>
                    <a:pt x="7253" y="567"/>
                  </a:lnTo>
                  <a:lnTo>
                    <a:pt x="7261" y="577"/>
                  </a:lnTo>
                  <a:lnTo>
                    <a:pt x="7269" y="585"/>
                  </a:lnTo>
                  <a:lnTo>
                    <a:pt x="7280" y="591"/>
                  </a:lnTo>
                  <a:lnTo>
                    <a:pt x="7302" y="599"/>
                  </a:lnTo>
                  <a:lnTo>
                    <a:pt x="7327" y="602"/>
                  </a:lnTo>
                  <a:lnTo>
                    <a:pt x="7351" y="602"/>
                  </a:lnTo>
                  <a:lnTo>
                    <a:pt x="7403" y="599"/>
                  </a:lnTo>
                  <a:lnTo>
                    <a:pt x="7446" y="588"/>
                  </a:lnTo>
                  <a:close/>
                  <a:moveTo>
                    <a:pt x="7998" y="524"/>
                  </a:moveTo>
                  <a:lnTo>
                    <a:pt x="7996" y="544"/>
                  </a:lnTo>
                  <a:lnTo>
                    <a:pt x="7993" y="563"/>
                  </a:lnTo>
                  <a:lnTo>
                    <a:pt x="7989" y="581"/>
                  </a:lnTo>
                  <a:lnTo>
                    <a:pt x="7983" y="596"/>
                  </a:lnTo>
                  <a:lnTo>
                    <a:pt x="7975" y="610"/>
                  </a:lnTo>
                  <a:lnTo>
                    <a:pt x="7965" y="621"/>
                  </a:lnTo>
                  <a:lnTo>
                    <a:pt x="7954" y="631"/>
                  </a:lnTo>
                  <a:lnTo>
                    <a:pt x="7941" y="640"/>
                  </a:lnTo>
                  <a:lnTo>
                    <a:pt x="7912" y="654"/>
                  </a:lnTo>
                  <a:lnTo>
                    <a:pt x="7881" y="664"/>
                  </a:lnTo>
                  <a:lnTo>
                    <a:pt x="7845" y="669"/>
                  </a:lnTo>
                  <a:lnTo>
                    <a:pt x="7807" y="672"/>
                  </a:lnTo>
                  <a:lnTo>
                    <a:pt x="7778" y="670"/>
                  </a:lnTo>
                  <a:lnTo>
                    <a:pt x="7752" y="668"/>
                  </a:lnTo>
                  <a:lnTo>
                    <a:pt x="7704" y="659"/>
                  </a:lnTo>
                  <a:lnTo>
                    <a:pt x="7669" y="650"/>
                  </a:lnTo>
                  <a:lnTo>
                    <a:pt x="7649" y="643"/>
                  </a:lnTo>
                  <a:lnTo>
                    <a:pt x="7644" y="640"/>
                  </a:lnTo>
                  <a:lnTo>
                    <a:pt x="7641" y="633"/>
                  </a:lnTo>
                  <a:lnTo>
                    <a:pt x="7641" y="628"/>
                  </a:lnTo>
                  <a:lnTo>
                    <a:pt x="7650" y="585"/>
                  </a:lnTo>
                  <a:lnTo>
                    <a:pt x="7654" y="577"/>
                  </a:lnTo>
                  <a:lnTo>
                    <a:pt x="7660" y="575"/>
                  </a:lnTo>
                  <a:lnTo>
                    <a:pt x="7663" y="575"/>
                  </a:lnTo>
                  <a:lnTo>
                    <a:pt x="7664" y="576"/>
                  </a:lnTo>
                  <a:lnTo>
                    <a:pt x="7712" y="588"/>
                  </a:lnTo>
                  <a:lnTo>
                    <a:pt x="7753" y="595"/>
                  </a:lnTo>
                  <a:lnTo>
                    <a:pt x="7801" y="599"/>
                  </a:lnTo>
                  <a:lnTo>
                    <a:pt x="7823" y="597"/>
                  </a:lnTo>
                  <a:lnTo>
                    <a:pt x="7840" y="595"/>
                  </a:lnTo>
                  <a:lnTo>
                    <a:pt x="7858" y="590"/>
                  </a:lnTo>
                  <a:lnTo>
                    <a:pt x="7872" y="583"/>
                  </a:lnTo>
                  <a:lnTo>
                    <a:pt x="7883" y="575"/>
                  </a:lnTo>
                  <a:lnTo>
                    <a:pt x="7892" y="563"/>
                  </a:lnTo>
                  <a:lnTo>
                    <a:pt x="7897" y="549"/>
                  </a:lnTo>
                  <a:lnTo>
                    <a:pt x="7898" y="533"/>
                  </a:lnTo>
                  <a:lnTo>
                    <a:pt x="7897" y="514"/>
                  </a:lnTo>
                  <a:lnTo>
                    <a:pt x="7891" y="499"/>
                  </a:lnTo>
                  <a:lnTo>
                    <a:pt x="7882" y="488"/>
                  </a:lnTo>
                  <a:lnTo>
                    <a:pt x="7869" y="481"/>
                  </a:lnTo>
                  <a:lnTo>
                    <a:pt x="7838" y="471"/>
                  </a:lnTo>
                  <a:lnTo>
                    <a:pt x="7797" y="465"/>
                  </a:lnTo>
                  <a:lnTo>
                    <a:pt x="7768" y="460"/>
                  </a:lnTo>
                  <a:lnTo>
                    <a:pt x="7736" y="452"/>
                  </a:lnTo>
                  <a:lnTo>
                    <a:pt x="7718" y="446"/>
                  </a:lnTo>
                  <a:lnTo>
                    <a:pt x="7703" y="439"/>
                  </a:lnTo>
                  <a:lnTo>
                    <a:pt x="7688" y="429"/>
                  </a:lnTo>
                  <a:lnTo>
                    <a:pt x="7674" y="415"/>
                  </a:lnTo>
                  <a:lnTo>
                    <a:pt x="7668" y="407"/>
                  </a:lnTo>
                  <a:lnTo>
                    <a:pt x="7661" y="400"/>
                  </a:lnTo>
                  <a:lnTo>
                    <a:pt x="7652" y="379"/>
                  </a:lnTo>
                  <a:lnTo>
                    <a:pt x="7647" y="355"/>
                  </a:lnTo>
                  <a:lnTo>
                    <a:pt x="7645" y="328"/>
                  </a:lnTo>
                  <a:lnTo>
                    <a:pt x="7647" y="300"/>
                  </a:lnTo>
                  <a:lnTo>
                    <a:pt x="7654" y="276"/>
                  </a:lnTo>
                  <a:lnTo>
                    <a:pt x="7663" y="256"/>
                  </a:lnTo>
                  <a:lnTo>
                    <a:pt x="7675" y="238"/>
                  </a:lnTo>
                  <a:lnTo>
                    <a:pt x="7692" y="224"/>
                  </a:lnTo>
                  <a:lnTo>
                    <a:pt x="7708" y="213"/>
                  </a:lnTo>
                  <a:lnTo>
                    <a:pt x="7727" y="204"/>
                  </a:lnTo>
                  <a:lnTo>
                    <a:pt x="7747" y="198"/>
                  </a:lnTo>
                  <a:lnTo>
                    <a:pt x="7789" y="190"/>
                  </a:lnTo>
                  <a:lnTo>
                    <a:pt x="7829" y="188"/>
                  </a:lnTo>
                  <a:lnTo>
                    <a:pt x="7881" y="190"/>
                  </a:lnTo>
                  <a:lnTo>
                    <a:pt x="7923" y="197"/>
                  </a:lnTo>
                  <a:lnTo>
                    <a:pt x="7971" y="207"/>
                  </a:lnTo>
                  <a:lnTo>
                    <a:pt x="7979" y="212"/>
                  </a:lnTo>
                  <a:lnTo>
                    <a:pt x="7981" y="218"/>
                  </a:lnTo>
                  <a:lnTo>
                    <a:pt x="7981" y="221"/>
                  </a:lnTo>
                  <a:lnTo>
                    <a:pt x="7973" y="267"/>
                  </a:lnTo>
                  <a:lnTo>
                    <a:pt x="7971" y="271"/>
                  </a:lnTo>
                  <a:lnTo>
                    <a:pt x="7970" y="274"/>
                  </a:lnTo>
                  <a:lnTo>
                    <a:pt x="7964" y="276"/>
                  </a:lnTo>
                  <a:lnTo>
                    <a:pt x="7961" y="276"/>
                  </a:lnTo>
                  <a:lnTo>
                    <a:pt x="7916" y="267"/>
                  </a:lnTo>
                  <a:lnTo>
                    <a:pt x="7879" y="262"/>
                  </a:lnTo>
                  <a:lnTo>
                    <a:pt x="7842" y="261"/>
                  </a:lnTo>
                  <a:lnTo>
                    <a:pt x="7805" y="264"/>
                  </a:lnTo>
                  <a:lnTo>
                    <a:pt x="7789" y="267"/>
                  </a:lnTo>
                  <a:lnTo>
                    <a:pt x="7773" y="272"/>
                  </a:lnTo>
                  <a:lnTo>
                    <a:pt x="7762" y="281"/>
                  </a:lnTo>
                  <a:lnTo>
                    <a:pt x="7752" y="291"/>
                  </a:lnTo>
                  <a:lnTo>
                    <a:pt x="7747" y="305"/>
                  </a:lnTo>
                  <a:lnTo>
                    <a:pt x="7744" y="321"/>
                  </a:lnTo>
                  <a:lnTo>
                    <a:pt x="7747" y="339"/>
                  </a:lnTo>
                  <a:lnTo>
                    <a:pt x="7753" y="353"/>
                  </a:lnTo>
                  <a:lnTo>
                    <a:pt x="7763" y="363"/>
                  </a:lnTo>
                  <a:lnTo>
                    <a:pt x="7776" y="371"/>
                  </a:lnTo>
                  <a:lnTo>
                    <a:pt x="7809" y="379"/>
                  </a:lnTo>
                  <a:lnTo>
                    <a:pt x="7847" y="386"/>
                  </a:lnTo>
                  <a:lnTo>
                    <a:pt x="7882" y="392"/>
                  </a:lnTo>
                  <a:lnTo>
                    <a:pt x="7917" y="401"/>
                  </a:lnTo>
                  <a:lnTo>
                    <a:pt x="7933" y="407"/>
                  </a:lnTo>
                  <a:lnTo>
                    <a:pt x="7949" y="416"/>
                  </a:lnTo>
                  <a:lnTo>
                    <a:pt x="7962" y="427"/>
                  </a:lnTo>
                  <a:lnTo>
                    <a:pt x="7975" y="440"/>
                  </a:lnTo>
                  <a:lnTo>
                    <a:pt x="7984" y="455"/>
                  </a:lnTo>
                  <a:lnTo>
                    <a:pt x="7991" y="475"/>
                  </a:lnTo>
                  <a:lnTo>
                    <a:pt x="7995" y="498"/>
                  </a:lnTo>
                  <a:lnTo>
                    <a:pt x="7998" y="524"/>
                  </a:lnTo>
                  <a:close/>
                  <a:moveTo>
                    <a:pt x="8744" y="567"/>
                  </a:moveTo>
                  <a:lnTo>
                    <a:pt x="8744" y="588"/>
                  </a:lnTo>
                  <a:lnTo>
                    <a:pt x="8741" y="607"/>
                  </a:lnTo>
                  <a:lnTo>
                    <a:pt x="8735" y="621"/>
                  </a:lnTo>
                  <a:lnTo>
                    <a:pt x="8729" y="633"/>
                  </a:lnTo>
                  <a:lnTo>
                    <a:pt x="8717" y="640"/>
                  </a:lnTo>
                  <a:lnTo>
                    <a:pt x="8705" y="648"/>
                  </a:lnTo>
                  <a:lnTo>
                    <a:pt x="8687" y="654"/>
                  </a:lnTo>
                  <a:lnTo>
                    <a:pt x="8667" y="659"/>
                  </a:lnTo>
                  <a:lnTo>
                    <a:pt x="8614" y="668"/>
                  </a:lnTo>
                  <a:lnTo>
                    <a:pt x="8582" y="670"/>
                  </a:lnTo>
                  <a:lnTo>
                    <a:pt x="8548" y="672"/>
                  </a:lnTo>
                  <a:lnTo>
                    <a:pt x="8502" y="670"/>
                  </a:lnTo>
                  <a:lnTo>
                    <a:pt x="8479" y="668"/>
                  </a:lnTo>
                  <a:lnTo>
                    <a:pt x="8455" y="664"/>
                  </a:lnTo>
                  <a:lnTo>
                    <a:pt x="8432" y="659"/>
                  </a:lnTo>
                  <a:lnTo>
                    <a:pt x="8411" y="650"/>
                  </a:lnTo>
                  <a:lnTo>
                    <a:pt x="8392" y="639"/>
                  </a:lnTo>
                  <a:lnTo>
                    <a:pt x="8375" y="624"/>
                  </a:lnTo>
                  <a:lnTo>
                    <a:pt x="8359" y="606"/>
                  </a:lnTo>
                  <a:lnTo>
                    <a:pt x="8349" y="583"/>
                  </a:lnTo>
                  <a:lnTo>
                    <a:pt x="8343" y="556"/>
                  </a:lnTo>
                  <a:lnTo>
                    <a:pt x="8340" y="524"/>
                  </a:lnTo>
                  <a:lnTo>
                    <a:pt x="8342" y="498"/>
                  </a:lnTo>
                  <a:lnTo>
                    <a:pt x="8346" y="475"/>
                  </a:lnTo>
                  <a:lnTo>
                    <a:pt x="8352" y="455"/>
                  </a:lnTo>
                  <a:lnTo>
                    <a:pt x="8361" y="440"/>
                  </a:lnTo>
                  <a:lnTo>
                    <a:pt x="8372" y="427"/>
                  </a:lnTo>
                  <a:lnTo>
                    <a:pt x="8383" y="417"/>
                  </a:lnTo>
                  <a:lnTo>
                    <a:pt x="8398" y="408"/>
                  </a:lnTo>
                  <a:lnTo>
                    <a:pt x="8414" y="402"/>
                  </a:lnTo>
                  <a:lnTo>
                    <a:pt x="8448" y="393"/>
                  </a:lnTo>
                  <a:lnTo>
                    <a:pt x="8485" y="386"/>
                  </a:lnTo>
                  <a:lnTo>
                    <a:pt x="8645" y="359"/>
                  </a:lnTo>
                  <a:lnTo>
                    <a:pt x="8645" y="328"/>
                  </a:lnTo>
                  <a:lnTo>
                    <a:pt x="8644" y="309"/>
                  </a:lnTo>
                  <a:lnTo>
                    <a:pt x="8643" y="301"/>
                  </a:lnTo>
                  <a:lnTo>
                    <a:pt x="8642" y="294"/>
                  </a:lnTo>
                  <a:lnTo>
                    <a:pt x="8640" y="290"/>
                  </a:lnTo>
                  <a:lnTo>
                    <a:pt x="8638" y="286"/>
                  </a:lnTo>
                  <a:lnTo>
                    <a:pt x="8633" y="281"/>
                  </a:lnTo>
                  <a:lnTo>
                    <a:pt x="8618" y="271"/>
                  </a:lnTo>
                  <a:lnTo>
                    <a:pt x="8605" y="267"/>
                  </a:lnTo>
                  <a:lnTo>
                    <a:pt x="8590" y="265"/>
                  </a:lnTo>
                  <a:lnTo>
                    <a:pt x="8546" y="262"/>
                  </a:lnTo>
                  <a:lnTo>
                    <a:pt x="8499" y="265"/>
                  </a:lnTo>
                  <a:lnTo>
                    <a:pt x="8456" y="272"/>
                  </a:lnTo>
                  <a:lnTo>
                    <a:pt x="8391" y="287"/>
                  </a:lnTo>
                  <a:lnTo>
                    <a:pt x="8388" y="287"/>
                  </a:lnTo>
                  <a:lnTo>
                    <a:pt x="8385" y="287"/>
                  </a:lnTo>
                  <a:lnTo>
                    <a:pt x="8380" y="286"/>
                  </a:lnTo>
                  <a:lnTo>
                    <a:pt x="8376" y="281"/>
                  </a:lnTo>
                  <a:lnTo>
                    <a:pt x="8366" y="232"/>
                  </a:lnTo>
                  <a:lnTo>
                    <a:pt x="8366" y="230"/>
                  </a:lnTo>
                  <a:lnTo>
                    <a:pt x="8367" y="224"/>
                  </a:lnTo>
                  <a:lnTo>
                    <a:pt x="8368" y="221"/>
                  </a:lnTo>
                  <a:lnTo>
                    <a:pt x="8376" y="217"/>
                  </a:lnTo>
                  <a:lnTo>
                    <a:pt x="8403" y="209"/>
                  </a:lnTo>
                  <a:lnTo>
                    <a:pt x="8446" y="199"/>
                  </a:lnTo>
                  <a:lnTo>
                    <a:pt x="8473" y="194"/>
                  </a:lnTo>
                  <a:lnTo>
                    <a:pt x="8502" y="192"/>
                  </a:lnTo>
                  <a:lnTo>
                    <a:pt x="8564" y="188"/>
                  </a:lnTo>
                  <a:lnTo>
                    <a:pt x="8606" y="189"/>
                  </a:lnTo>
                  <a:lnTo>
                    <a:pt x="8642" y="194"/>
                  </a:lnTo>
                  <a:lnTo>
                    <a:pt x="8672" y="202"/>
                  </a:lnTo>
                  <a:lnTo>
                    <a:pt x="8695" y="212"/>
                  </a:lnTo>
                  <a:lnTo>
                    <a:pt x="8710" y="222"/>
                  </a:lnTo>
                  <a:lnTo>
                    <a:pt x="8721" y="233"/>
                  </a:lnTo>
                  <a:lnTo>
                    <a:pt x="8730" y="246"/>
                  </a:lnTo>
                  <a:lnTo>
                    <a:pt x="8736" y="260"/>
                  </a:lnTo>
                  <a:lnTo>
                    <a:pt x="8742" y="291"/>
                  </a:lnTo>
                  <a:lnTo>
                    <a:pt x="8744" y="325"/>
                  </a:lnTo>
                  <a:lnTo>
                    <a:pt x="8744" y="567"/>
                  </a:lnTo>
                  <a:close/>
                  <a:moveTo>
                    <a:pt x="8645" y="588"/>
                  </a:moveTo>
                  <a:lnTo>
                    <a:pt x="8645" y="429"/>
                  </a:lnTo>
                  <a:lnTo>
                    <a:pt x="8517" y="450"/>
                  </a:lnTo>
                  <a:lnTo>
                    <a:pt x="8489" y="455"/>
                  </a:lnTo>
                  <a:lnTo>
                    <a:pt x="8465" y="465"/>
                  </a:lnTo>
                  <a:lnTo>
                    <a:pt x="8455" y="474"/>
                  </a:lnTo>
                  <a:lnTo>
                    <a:pt x="8448" y="485"/>
                  </a:lnTo>
                  <a:lnTo>
                    <a:pt x="8444" y="502"/>
                  </a:lnTo>
                  <a:lnTo>
                    <a:pt x="8441" y="522"/>
                  </a:lnTo>
                  <a:lnTo>
                    <a:pt x="8443" y="539"/>
                  </a:lnTo>
                  <a:lnTo>
                    <a:pt x="8446" y="554"/>
                  </a:lnTo>
                  <a:lnTo>
                    <a:pt x="8451" y="567"/>
                  </a:lnTo>
                  <a:lnTo>
                    <a:pt x="8459" y="577"/>
                  </a:lnTo>
                  <a:lnTo>
                    <a:pt x="8469" y="585"/>
                  </a:lnTo>
                  <a:lnTo>
                    <a:pt x="8478" y="591"/>
                  </a:lnTo>
                  <a:lnTo>
                    <a:pt x="8502" y="599"/>
                  </a:lnTo>
                  <a:lnTo>
                    <a:pt x="8526" y="602"/>
                  </a:lnTo>
                  <a:lnTo>
                    <a:pt x="8551" y="602"/>
                  </a:lnTo>
                  <a:lnTo>
                    <a:pt x="8601" y="599"/>
                  </a:lnTo>
                  <a:lnTo>
                    <a:pt x="8645" y="588"/>
                  </a:lnTo>
                  <a:close/>
                  <a:moveTo>
                    <a:pt x="9546" y="426"/>
                  </a:moveTo>
                  <a:lnTo>
                    <a:pt x="9546" y="466"/>
                  </a:lnTo>
                  <a:lnTo>
                    <a:pt x="9545" y="485"/>
                  </a:lnTo>
                  <a:lnTo>
                    <a:pt x="9543" y="503"/>
                  </a:lnTo>
                  <a:lnTo>
                    <a:pt x="9538" y="536"/>
                  </a:lnTo>
                  <a:lnTo>
                    <a:pt x="9529" y="565"/>
                  </a:lnTo>
                  <a:lnTo>
                    <a:pt x="9524" y="577"/>
                  </a:lnTo>
                  <a:lnTo>
                    <a:pt x="9519" y="590"/>
                  </a:lnTo>
                  <a:lnTo>
                    <a:pt x="9504" y="612"/>
                  </a:lnTo>
                  <a:lnTo>
                    <a:pt x="9486" y="630"/>
                  </a:lnTo>
                  <a:lnTo>
                    <a:pt x="9464" y="645"/>
                  </a:lnTo>
                  <a:lnTo>
                    <a:pt x="9439" y="657"/>
                  </a:lnTo>
                  <a:lnTo>
                    <a:pt x="9424" y="662"/>
                  </a:lnTo>
                  <a:lnTo>
                    <a:pt x="9409" y="664"/>
                  </a:lnTo>
                  <a:lnTo>
                    <a:pt x="9374" y="669"/>
                  </a:lnTo>
                  <a:lnTo>
                    <a:pt x="9335" y="672"/>
                  </a:lnTo>
                  <a:lnTo>
                    <a:pt x="9287" y="669"/>
                  </a:lnTo>
                  <a:lnTo>
                    <a:pt x="9244" y="664"/>
                  </a:lnTo>
                  <a:lnTo>
                    <a:pt x="9207" y="658"/>
                  </a:lnTo>
                  <a:lnTo>
                    <a:pt x="9180" y="651"/>
                  </a:lnTo>
                  <a:lnTo>
                    <a:pt x="9165" y="645"/>
                  </a:lnTo>
                  <a:lnTo>
                    <a:pt x="9152" y="639"/>
                  </a:lnTo>
                  <a:lnTo>
                    <a:pt x="9144" y="631"/>
                  </a:lnTo>
                  <a:lnTo>
                    <a:pt x="9138" y="622"/>
                  </a:lnTo>
                  <a:lnTo>
                    <a:pt x="9132" y="602"/>
                  </a:lnTo>
                  <a:lnTo>
                    <a:pt x="9131" y="578"/>
                  </a:lnTo>
                  <a:lnTo>
                    <a:pt x="9131" y="31"/>
                  </a:lnTo>
                  <a:lnTo>
                    <a:pt x="9132" y="24"/>
                  </a:lnTo>
                  <a:lnTo>
                    <a:pt x="9134" y="19"/>
                  </a:lnTo>
                  <a:lnTo>
                    <a:pt x="9144" y="14"/>
                  </a:lnTo>
                  <a:lnTo>
                    <a:pt x="9216" y="0"/>
                  </a:lnTo>
                  <a:lnTo>
                    <a:pt x="9219" y="0"/>
                  </a:lnTo>
                  <a:lnTo>
                    <a:pt x="9224" y="2"/>
                  </a:lnTo>
                  <a:lnTo>
                    <a:pt x="9228" y="4"/>
                  </a:lnTo>
                  <a:lnTo>
                    <a:pt x="9230" y="8"/>
                  </a:lnTo>
                  <a:lnTo>
                    <a:pt x="9231" y="14"/>
                  </a:lnTo>
                  <a:lnTo>
                    <a:pt x="9231" y="159"/>
                  </a:lnTo>
                  <a:lnTo>
                    <a:pt x="9221" y="211"/>
                  </a:lnTo>
                  <a:lnTo>
                    <a:pt x="9243" y="206"/>
                  </a:lnTo>
                  <a:lnTo>
                    <a:pt x="9296" y="194"/>
                  </a:lnTo>
                  <a:lnTo>
                    <a:pt x="9326" y="189"/>
                  </a:lnTo>
                  <a:lnTo>
                    <a:pt x="9359" y="188"/>
                  </a:lnTo>
                  <a:lnTo>
                    <a:pt x="9407" y="192"/>
                  </a:lnTo>
                  <a:lnTo>
                    <a:pt x="9428" y="196"/>
                  </a:lnTo>
                  <a:lnTo>
                    <a:pt x="9447" y="202"/>
                  </a:lnTo>
                  <a:lnTo>
                    <a:pt x="9464" y="209"/>
                  </a:lnTo>
                  <a:lnTo>
                    <a:pt x="9480" y="219"/>
                  </a:lnTo>
                  <a:lnTo>
                    <a:pt x="9493" y="231"/>
                  </a:lnTo>
                  <a:lnTo>
                    <a:pt x="9505" y="243"/>
                  </a:lnTo>
                  <a:lnTo>
                    <a:pt x="9515" y="258"/>
                  </a:lnTo>
                  <a:lnTo>
                    <a:pt x="9524" y="276"/>
                  </a:lnTo>
                  <a:lnTo>
                    <a:pt x="9531" y="295"/>
                  </a:lnTo>
                  <a:lnTo>
                    <a:pt x="9538" y="318"/>
                  </a:lnTo>
                  <a:lnTo>
                    <a:pt x="9541" y="342"/>
                  </a:lnTo>
                  <a:lnTo>
                    <a:pt x="9545" y="367"/>
                  </a:lnTo>
                  <a:lnTo>
                    <a:pt x="9546" y="426"/>
                  </a:lnTo>
                  <a:close/>
                  <a:moveTo>
                    <a:pt x="9446" y="429"/>
                  </a:moveTo>
                  <a:lnTo>
                    <a:pt x="9444" y="383"/>
                  </a:lnTo>
                  <a:lnTo>
                    <a:pt x="9441" y="345"/>
                  </a:lnTo>
                  <a:lnTo>
                    <a:pt x="9434" y="316"/>
                  </a:lnTo>
                  <a:lnTo>
                    <a:pt x="9429" y="304"/>
                  </a:lnTo>
                  <a:lnTo>
                    <a:pt x="9424" y="294"/>
                  </a:lnTo>
                  <a:lnTo>
                    <a:pt x="9418" y="286"/>
                  </a:lnTo>
                  <a:lnTo>
                    <a:pt x="9410" y="279"/>
                  </a:lnTo>
                  <a:lnTo>
                    <a:pt x="9391" y="269"/>
                  </a:lnTo>
                  <a:lnTo>
                    <a:pt x="9367" y="262"/>
                  </a:lnTo>
                  <a:lnTo>
                    <a:pt x="9338" y="261"/>
                  </a:lnTo>
                  <a:lnTo>
                    <a:pt x="9291" y="265"/>
                  </a:lnTo>
                  <a:lnTo>
                    <a:pt x="9249" y="274"/>
                  </a:lnTo>
                  <a:lnTo>
                    <a:pt x="9231" y="277"/>
                  </a:lnTo>
                  <a:lnTo>
                    <a:pt x="9231" y="588"/>
                  </a:lnTo>
                  <a:lnTo>
                    <a:pt x="9258" y="594"/>
                  </a:lnTo>
                  <a:lnTo>
                    <a:pt x="9273" y="596"/>
                  </a:lnTo>
                  <a:lnTo>
                    <a:pt x="9289" y="599"/>
                  </a:lnTo>
                  <a:lnTo>
                    <a:pt x="9328" y="600"/>
                  </a:lnTo>
                  <a:lnTo>
                    <a:pt x="9359" y="599"/>
                  </a:lnTo>
                  <a:lnTo>
                    <a:pt x="9384" y="592"/>
                  </a:lnTo>
                  <a:lnTo>
                    <a:pt x="9394" y="587"/>
                  </a:lnTo>
                  <a:lnTo>
                    <a:pt x="9404" y="581"/>
                  </a:lnTo>
                  <a:lnTo>
                    <a:pt x="9413" y="573"/>
                  </a:lnTo>
                  <a:lnTo>
                    <a:pt x="9419" y="565"/>
                  </a:lnTo>
                  <a:lnTo>
                    <a:pt x="9425" y="554"/>
                  </a:lnTo>
                  <a:lnTo>
                    <a:pt x="9432" y="542"/>
                  </a:lnTo>
                  <a:lnTo>
                    <a:pt x="9436" y="528"/>
                  </a:lnTo>
                  <a:lnTo>
                    <a:pt x="9439" y="512"/>
                  </a:lnTo>
                  <a:lnTo>
                    <a:pt x="9444" y="474"/>
                  </a:lnTo>
                  <a:lnTo>
                    <a:pt x="9446" y="429"/>
                  </a:lnTo>
                  <a:close/>
                  <a:moveTo>
                    <a:pt x="10040" y="495"/>
                  </a:moveTo>
                  <a:lnTo>
                    <a:pt x="10040" y="520"/>
                  </a:lnTo>
                  <a:lnTo>
                    <a:pt x="10037" y="543"/>
                  </a:lnTo>
                  <a:lnTo>
                    <a:pt x="10032" y="566"/>
                  </a:lnTo>
                  <a:lnTo>
                    <a:pt x="10025" y="586"/>
                  </a:lnTo>
                  <a:lnTo>
                    <a:pt x="10015" y="605"/>
                  </a:lnTo>
                  <a:lnTo>
                    <a:pt x="10001" y="621"/>
                  </a:lnTo>
                  <a:lnTo>
                    <a:pt x="9985" y="635"/>
                  </a:lnTo>
                  <a:lnTo>
                    <a:pt x="9965" y="648"/>
                  </a:lnTo>
                  <a:lnTo>
                    <a:pt x="9941" y="658"/>
                  </a:lnTo>
                  <a:lnTo>
                    <a:pt x="9912" y="665"/>
                  </a:lnTo>
                  <a:lnTo>
                    <a:pt x="9878" y="669"/>
                  </a:lnTo>
                  <a:lnTo>
                    <a:pt x="9840" y="672"/>
                  </a:lnTo>
                  <a:lnTo>
                    <a:pt x="9790" y="669"/>
                  </a:lnTo>
                  <a:lnTo>
                    <a:pt x="9767" y="665"/>
                  </a:lnTo>
                  <a:lnTo>
                    <a:pt x="9747" y="660"/>
                  </a:lnTo>
                  <a:lnTo>
                    <a:pt x="9711" y="648"/>
                  </a:lnTo>
                  <a:lnTo>
                    <a:pt x="9696" y="639"/>
                  </a:lnTo>
                  <a:lnTo>
                    <a:pt x="9684" y="629"/>
                  </a:lnTo>
                  <a:lnTo>
                    <a:pt x="9674" y="617"/>
                  </a:lnTo>
                  <a:lnTo>
                    <a:pt x="9664" y="605"/>
                  </a:lnTo>
                  <a:lnTo>
                    <a:pt x="9656" y="591"/>
                  </a:lnTo>
                  <a:lnTo>
                    <a:pt x="9650" y="575"/>
                  </a:lnTo>
                  <a:lnTo>
                    <a:pt x="9641" y="538"/>
                  </a:lnTo>
                  <a:lnTo>
                    <a:pt x="9638" y="497"/>
                  </a:lnTo>
                  <a:lnTo>
                    <a:pt x="9638" y="218"/>
                  </a:lnTo>
                  <a:lnTo>
                    <a:pt x="9640" y="212"/>
                  </a:lnTo>
                  <a:lnTo>
                    <a:pt x="9642" y="207"/>
                  </a:lnTo>
                  <a:lnTo>
                    <a:pt x="9654" y="202"/>
                  </a:lnTo>
                  <a:lnTo>
                    <a:pt x="9724" y="188"/>
                  </a:lnTo>
                  <a:lnTo>
                    <a:pt x="9728" y="188"/>
                  </a:lnTo>
                  <a:lnTo>
                    <a:pt x="9735" y="192"/>
                  </a:lnTo>
                  <a:lnTo>
                    <a:pt x="9738" y="196"/>
                  </a:lnTo>
                  <a:lnTo>
                    <a:pt x="9739" y="202"/>
                  </a:lnTo>
                  <a:lnTo>
                    <a:pt x="9739" y="503"/>
                  </a:lnTo>
                  <a:lnTo>
                    <a:pt x="9739" y="526"/>
                  </a:lnTo>
                  <a:lnTo>
                    <a:pt x="9743" y="546"/>
                  </a:lnTo>
                  <a:lnTo>
                    <a:pt x="9751" y="563"/>
                  </a:lnTo>
                  <a:lnTo>
                    <a:pt x="9759" y="576"/>
                  </a:lnTo>
                  <a:lnTo>
                    <a:pt x="9766" y="582"/>
                  </a:lnTo>
                  <a:lnTo>
                    <a:pt x="9773" y="587"/>
                  </a:lnTo>
                  <a:lnTo>
                    <a:pt x="9791" y="595"/>
                  </a:lnTo>
                  <a:lnTo>
                    <a:pt x="9814" y="599"/>
                  </a:lnTo>
                  <a:lnTo>
                    <a:pt x="9840" y="600"/>
                  </a:lnTo>
                  <a:lnTo>
                    <a:pt x="9860" y="600"/>
                  </a:lnTo>
                  <a:lnTo>
                    <a:pt x="9879" y="596"/>
                  </a:lnTo>
                  <a:lnTo>
                    <a:pt x="9894" y="592"/>
                  </a:lnTo>
                  <a:lnTo>
                    <a:pt x="9907" y="587"/>
                  </a:lnTo>
                  <a:lnTo>
                    <a:pt x="9917" y="580"/>
                  </a:lnTo>
                  <a:lnTo>
                    <a:pt x="9924" y="571"/>
                  </a:lnTo>
                  <a:lnTo>
                    <a:pt x="9931" y="562"/>
                  </a:lnTo>
                  <a:lnTo>
                    <a:pt x="9935" y="552"/>
                  </a:lnTo>
                  <a:lnTo>
                    <a:pt x="9940" y="528"/>
                  </a:lnTo>
                  <a:lnTo>
                    <a:pt x="9941" y="502"/>
                  </a:lnTo>
                  <a:lnTo>
                    <a:pt x="9941" y="218"/>
                  </a:lnTo>
                  <a:lnTo>
                    <a:pt x="9941" y="212"/>
                  </a:lnTo>
                  <a:lnTo>
                    <a:pt x="9943" y="207"/>
                  </a:lnTo>
                  <a:lnTo>
                    <a:pt x="9955" y="202"/>
                  </a:lnTo>
                  <a:lnTo>
                    <a:pt x="10025" y="188"/>
                  </a:lnTo>
                  <a:lnTo>
                    <a:pt x="10028" y="188"/>
                  </a:lnTo>
                  <a:lnTo>
                    <a:pt x="10033" y="189"/>
                  </a:lnTo>
                  <a:lnTo>
                    <a:pt x="10038" y="192"/>
                  </a:lnTo>
                  <a:lnTo>
                    <a:pt x="10039" y="196"/>
                  </a:lnTo>
                  <a:lnTo>
                    <a:pt x="10040" y="202"/>
                  </a:lnTo>
                  <a:lnTo>
                    <a:pt x="10040" y="495"/>
                  </a:lnTo>
                  <a:close/>
                  <a:moveTo>
                    <a:pt x="10494" y="524"/>
                  </a:moveTo>
                  <a:lnTo>
                    <a:pt x="10493" y="544"/>
                  </a:lnTo>
                  <a:lnTo>
                    <a:pt x="10489" y="563"/>
                  </a:lnTo>
                  <a:lnTo>
                    <a:pt x="10485" y="581"/>
                  </a:lnTo>
                  <a:lnTo>
                    <a:pt x="10479" y="596"/>
                  </a:lnTo>
                  <a:lnTo>
                    <a:pt x="10471" y="610"/>
                  </a:lnTo>
                  <a:lnTo>
                    <a:pt x="10461" y="621"/>
                  </a:lnTo>
                  <a:lnTo>
                    <a:pt x="10450" y="631"/>
                  </a:lnTo>
                  <a:lnTo>
                    <a:pt x="10437" y="640"/>
                  </a:lnTo>
                  <a:lnTo>
                    <a:pt x="10408" y="654"/>
                  </a:lnTo>
                  <a:lnTo>
                    <a:pt x="10377" y="664"/>
                  </a:lnTo>
                  <a:lnTo>
                    <a:pt x="10342" y="669"/>
                  </a:lnTo>
                  <a:lnTo>
                    <a:pt x="10304" y="672"/>
                  </a:lnTo>
                  <a:lnTo>
                    <a:pt x="10275" y="670"/>
                  </a:lnTo>
                  <a:lnTo>
                    <a:pt x="10248" y="668"/>
                  </a:lnTo>
                  <a:lnTo>
                    <a:pt x="10200" y="659"/>
                  </a:lnTo>
                  <a:lnTo>
                    <a:pt x="10164" y="650"/>
                  </a:lnTo>
                  <a:lnTo>
                    <a:pt x="10145" y="643"/>
                  </a:lnTo>
                  <a:lnTo>
                    <a:pt x="10140" y="640"/>
                  </a:lnTo>
                  <a:lnTo>
                    <a:pt x="10137" y="633"/>
                  </a:lnTo>
                  <a:lnTo>
                    <a:pt x="10137" y="628"/>
                  </a:lnTo>
                  <a:lnTo>
                    <a:pt x="10146" y="585"/>
                  </a:lnTo>
                  <a:lnTo>
                    <a:pt x="10150" y="577"/>
                  </a:lnTo>
                  <a:lnTo>
                    <a:pt x="10156" y="575"/>
                  </a:lnTo>
                  <a:lnTo>
                    <a:pt x="10159" y="575"/>
                  </a:lnTo>
                  <a:lnTo>
                    <a:pt x="10160" y="576"/>
                  </a:lnTo>
                  <a:lnTo>
                    <a:pt x="10208" y="588"/>
                  </a:lnTo>
                  <a:lnTo>
                    <a:pt x="10250" y="595"/>
                  </a:lnTo>
                  <a:lnTo>
                    <a:pt x="10297" y="599"/>
                  </a:lnTo>
                  <a:lnTo>
                    <a:pt x="10319" y="597"/>
                  </a:lnTo>
                  <a:lnTo>
                    <a:pt x="10336" y="595"/>
                  </a:lnTo>
                  <a:lnTo>
                    <a:pt x="10354" y="590"/>
                  </a:lnTo>
                  <a:lnTo>
                    <a:pt x="10368" y="583"/>
                  </a:lnTo>
                  <a:lnTo>
                    <a:pt x="10379" y="575"/>
                  </a:lnTo>
                  <a:lnTo>
                    <a:pt x="10388" y="563"/>
                  </a:lnTo>
                  <a:lnTo>
                    <a:pt x="10393" y="549"/>
                  </a:lnTo>
                  <a:lnTo>
                    <a:pt x="10394" y="533"/>
                  </a:lnTo>
                  <a:lnTo>
                    <a:pt x="10393" y="514"/>
                  </a:lnTo>
                  <a:lnTo>
                    <a:pt x="10387" y="499"/>
                  </a:lnTo>
                  <a:lnTo>
                    <a:pt x="10378" y="488"/>
                  </a:lnTo>
                  <a:lnTo>
                    <a:pt x="10365" y="481"/>
                  </a:lnTo>
                  <a:lnTo>
                    <a:pt x="10334" y="471"/>
                  </a:lnTo>
                  <a:lnTo>
                    <a:pt x="10292" y="465"/>
                  </a:lnTo>
                  <a:lnTo>
                    <a:pt x="10265" y="460"/>
                  </a:lnTo>
                  <a:lnTo>
                    <a:pt x="10232" y="452"/>
                  </a:lnTo>
                  <a:lnTo>
                    <a:pt x="10214" y="446"/>
                  </a:lnTo>
                  <a:lnTo>
                    <a:pt x="10199" y="439"/>
                  </a:lnTo>
                  <a:lnTo>
                    <a:pt x="10184" y="429"/>
                  </a:lnTo>
                  <a:lnTo>
                    <a:pt x="10170" y="415"/>
                  </a:lnTo>
                  <a:lnTo>
                    <a:pt x="10164" y="407"/>
                  </a:lnTo>
                  <a:lnTo>
                    <a:pt x="10158" y="400"/>
                  </a:lnTo>
                  <a:lnTo>
                    <a:pt x="10149" y="379"/>
                  </a:lnTo>
                  <a:lnTo>
                    <a:pt x="10144" y="355"/>
                  </a:lnTo>
                  <a:lnTo>
                    <a:pt x="10141" y="328"/>
                  </a:lnTo>
                  <a:lnTo>
                    <a:pt x="10144" y="300"/>
                  </a:lnTo>
                  <a:lnTo>
                    <a:pt x="10150" y="276"/>
                  </a:lnTo>
                  <a:lnTo>
                    <a:pt x="10159" y="256"/>
                  </a:lnTo>
                  <a:lnTo>
                    <a:pt x="10171" y="238"/>
                  </a:lnTo>
                  <a:lnTo>
                    <a:pt x="10188" y="224"/>
                  </a:lnTo>
                  <a:lnTo>
                    <a:pt x="10204" y="213"/>
                  </a:lnTo>
                  <a:lnTo>
                    <a:pt x="10223" y="204"/>
                  </a:lnTo>
                  <a:lnTo>
                    <a:pt x="10243" y="198"/>
                  </a:lnTo>
                  <a:lnTo>
                    <a:pt x="10285" y="190"/>
                  </a:lnTo>
                  <a:lnTo>
                    <a:pt x="10325" y="188"/>
                  </a:lnTo>
                  <a:lnTo>
                    <a:pt x="10377" y="190"/>
                  </a:lnTo>
                  <a:lnTo>
                    <a:pt x="10420" y="197"/>
                  </a:lnTo>
                  <a:lnTo>
                    <a:pt x="10468" y="207"/>
                  </a:lnTo>
                  <a:lnTo>
                    <a:pt x="10475" y="212"/>
                  </a:lnTo>
                  <a:lnTo>
                    <a:pt x="10478" y="218"/>
                  </a:lnTo>
                  <a:lnTo>
                    <a:pt x="10478" y="221"/>
                  </a:lnTo>
                  <a:lnTo>
                    <a:pt x="10469" y="267"/>
                  </a:lnTo>
                  <a:lnTo>
                    <a:pt x="10468" y="271"/>
                  </a:lnTo>
                  <a:lnTo>
                    <a:pt x="10466" y="274"/>
                  </a:lnTo>
                  <a:lnTo>
                    <a:pt x="10460" y="276"/>
                  </a:lnTo>
                  <a:lnTo>
                    <a:pt x="10457" y="276"/>
                  </a:lnTo>
                  <a:lnTo>
                    <a:pt x="10412" y="267"/>
                  </a:lnTo>
                  <a:lnTo>
                    <a:pt x="10376" y="262"/>
                  </a:lnTo>
                  <a:lnTo>
                    <a:pt x="10338" y="261"/>
                  </a:lnTo>
                  <a:lnTo>
                    <a:pt x="10301" y="264"/>
                  </a:lnTo>
                  <a:lnTo>
                    <a:pt x="10285" y="267"/>
                  </a:lnTo>
                  <a:lnTo>
                    <a:pt x="10270" y="272"/>
                  </a:lnTo>
                  <a:lnTo>
                    <a:pt x="10257" y="281"/>
                  </a:lnTo>
                  <a:lnTo>
                    <a:pt x="10248" y="291"/>
                  </a:lnTo>
                  <a:lnTo>
                    <a:pt x="10243" y="305"/>
                  </a:lnTo>
                  <a:lnTo>
                    <a:pt x="10241" y="321"/>
                  </a:lnTo>
                  <a:lnTo>
                    <a:pt x="10243" y="339"/>
                  </a:lnTo>
                  <a:lnTo>
                    <a:pt x="10250" y="353"/>
                  </a:lnTo>
                  <a:lnTo>
                    <a:pt x="10260" y="363"/>
                  </a:lnTo>
                  <a:lnTo>
                    <a:pt x="10272" y="371"/>
                  </a:lnTo>
                  <a:lnTo>
                    <a:pt x="10305" y="379"/>
                  </a:lnTo>
                  <a:lnTo>
                    <a:pt x="10342" y="386"/>
                  </a:lnTo>
                  <a:lnTo>
                    <a:pt x="10378" y="392"/>
                  </a:lnTo>
                  <a:lnTo>
                    <a:pt x="10413" y="401"/>
                  </a:lnTo>
                  <a:lnTo>
                    <a:pt x="10430" y="407"/>
                  </a:lnTo>
                  <a:lnTo>
                    <a:pt x="10445" y="416"/>
                  </a:lnTo>
                  <a:lnTo>
                    <a:pt x="10459" y="427"/>
                  </a:lnTo>
                  <a:lnTo>
                    <a:pt x="10470" y="440"/>
                  </a:lnTo>
                  <a:lnTo>
                    <a:pt x="10480" y="455"/>
                  </a:lnTo>
                  <a:lnTo>
                    <a:pt x="10488" y="475"/>
                  </a:lnTo>
                  <a:lnTo>
                    <a:pt x="10491" y="498"/>
                  </a:lnTo>
                  <a:lnTo>
                    <a:pt x="10494" y="524"/>
                  </a:lnTo>
                  <a:close/>
                  <a:moveTo>
                    <a:pt x="10701" y="646"/>
                  </a:moveTo>
                  <a:lnTo>
                    <a:pt x="10699" y="651"/>
                  </a:lnTo>
                  <a:lnTo>
                    <a:pt x="10697" y="657"/>
                  </a:lnTo>
                  <a:lnTo>
                    <a:pt x="10693" y="659"/>
                  </a:lnTo>
                  <a:lnTo>
                    <a:pt x="10687" y="660"/>
                  </a:lnTo>
                  <a:lnTo>
                    <a:pt x="10615" y="660"/>
                  </a:lnTo>
                  <a:lnTo>
                    <a:pt x="10610" y="659"/>
                  </a:lnTo>
                  <a:lnTo>
                    <a:pt x="10605" y="657"/>
                  </a:lnTo>
                  <a:lnTo>
                    <a:pt x="10602" y="651"/>
                  </a:lnTo>
                  <a:lnTo>
                    <a:pt x="10601" y="646"/>
                  </a:lnTo>
                  <a:lnTo>
                    <a:pt x="10601" y="217"/>
                  </a:lnTo>
                  <a:lnTo>
                    <a:pt x="10602" y="212"/>
                  </a:lnTo>
                  <a:lnTo>
                    <a:pt x="10605" y="208"/>
                  </a:lnTo>
                  <a:lnTo>
                    <a:pt x="10615" y="204"/>
                  </a:lnTo>
                  <a:lnTo>
                    <a:pt x="10687" y="204"/>
                  </a:lnTo>
                  <a:lnTo>
                    <a:pt x="10697" y="208"/>
                  </a:lnTo>
                  <a:lnTo>
                    <a:pt x="10699" y="212"/>
                  </a:lnTo>
                  <a:lnTo>
                    <a:pt x="10701" y="217"/>
                  </a:lnTo>
                  <a:lnTo>
                    <a:pt x="10701" y="646"/>
                  </a:lnTo>
                  <a:close/>
                  <a:moveTo>
                    <a:pt x="10701" y="115"/>
                  </a:moveTo>
                  <a:lnTo>
                    <a:pt x="10699" y="122"/>
                  </a:lnTo>
                  <a:lnTo>
                    <a:pt x="10696" y="129"/>
                  </a:lnTo>
                  <a:lnTo>
                    <a:pt x="10689" y="131"/>
                  </a:lnTo>
                  <a:lnTo>
                    <a:pt x="10682" y="133"/>
                  </a:lnTo>
                  <a:lnTo>
                    <a:pt x="10620" y="133"/>
                  </a:lnTo>
                  <a:lnTo>
                    <a:pt x="10612" y="131"/>
                  </a:lnTo>
                  <a:lnTo>
                    <a:pt x="10606" y="129"/>
                  </a:lnTo>
                  <a:lnTo>
                    <a:pt x="10602" y="122"/>
                  </a:lnTo>
                  <a:lnTo>
                    <a:pt x="10601" y="115"/>
                  </a:lnTo>
                  <a:lnTo>
                    <a:pt x="10601" y="18"/>
                  </a:lnTo>
                  <a:lnTo>
                    <a:pt x="10602" y="10"/>
                  </a:lnTo>
                  <a:lnTo>
                    <a:pt x="10606" y="5"/>
                  </a:lnTo>
                  <a:lnTo>
                    <a:pt x="10612" y="2"/>
                  </a:lnTo>
                  <a:lnTo>
                    <a:pt x="10620" y="0"/>
                  </a:lnTo>
                  <a:lnTo>
                    <a:pt x="10682" y="0"/>
                  </a:lnTo>
                  <a:lnTo>
                    <a:pt x="10689" y="2"/>
                  </a:lnTo>
                  <a:lnTo>
                    <a:pt x="10696" y="5"/>
                  </a:lnTo>
                  <a:lnTo>
                    <a:pt x="10699" y="10"/>
                  </a:lnTo>
                  <a:lnTo>
                    <a:pt x="10701" y="18"/>
                  </a:lnTo>
                  <a:lnTo>
                    <a:pt x="10701" y="115"/>
                  </a:lnTo>
                  <a:close/>
                  <a:moveTo>
                    <a:pt x="11235" y="646"/>
                  </a:moveTo>
                  <a:lnTo>
                    <a:pt x="11234" y="651"/>
                  </a:lnTo>
                  <a:lnTo>
                    <a:pt x="11231" y="657"/>
                  </a:lnTo>
                  <a:lnTo>
                    <a:pt x="11227" y="659"/>
                  </a:lnTo>
                  <a:lnTo>
                    <a:pt x="11222" y="660"/>
                  </a:lnTo>
                  <a:lnTo>
                    <a:pt x="11149" y="660"/>
                  </a:lnTo>
                  <a:lnTo>
                    <a:pt x="11143" y="659"/>
                  </a:lnTo>
                  <a:lnTo>
                    <a:pt x="11139" y="657"/>
                  </a:lnTo>
                  <a:lnTo>
                    <a:pt x="11137" y="651"/>
                  </a:lnTo>
                  <a:lnTo>
                    <a:pt x="11135" y="646"/>
                  </a:lnTo>
                  <a:lnTo>
                    <a:pt x="11135" y="332"/>
                  </a:lnTo>
                  <a:lnTo>
                    <a:pt x="11134" y="313"/>
                  </a:lnTo>
                  <a:lnTo>
                    <a:pt x="11132" y="298"/>
                  </a:lnTo>
                  <a:lnTo>
                    <a:pt x="11127" y="285"/>
                  </a:lnTo>
                  <a:lnTo>
                    <a:pt x="11119" y="275"/>
                  </a:lnTo>
                  <a:lnTo>
                    <a:pt x="11109" y="269"/>
                  </a:lnTo>
                  <a:lnTo>
                    <a:pt x="11096" y="264"/>
                  </a:lnTo>
                  <a:lnTo>
                    <a:pt x="11081" y="261"/>
                  </a:lnTo>
                  <a:lnTo>
                    <a:pt x="11064" y="260"/>
                  </a:lnTo>
                  <a:lnTo>
                    <a:pt x="11016" y="262"/>
                  </a:lnTo>
                  <a:lnTo>
                    <a:pt x="10974" y="269"/>
                  </a:lnTo>
                  <a:lnTo>
                    <a:pt x="10934" y="279"/>
                  </a:lnTo>
                  <a:lnTo>
                    <a:pt x="10934" y="646"/>
                  </a:lnTo>
                  <a:lnTo>
                    <a:pt x="10932" y="651"/>
                  </a:lnTo>
                  <a:lnTo>
                    <a:pt x="10930" y="657"/>
                  </a:lnTo>
                  <a:lnTo>
                    <a:pt x="10926" y="659"/>
                  </a:lnTo>
                  <a:lnTo>
                    <a:pt x="10920" y="660"/>
                  </a:lnTo>
                  <a:lnTo>
                    <a:pt x="10848" y="660"/>
                  </a:lnTo>
                  <a:lnTo>
                    <a:pt x="10838" y="657"/>
                  </a:lnTo>
                  <a:lnTo>
                    <a:pt x="10834" y="651"/>
                  </a:lnTo>
                  <a:lnTo>
                    <a:pt x="10833" y="646"/>
                  </a:lnTo>
                  <a:lnTo>
                    <a:pt x="10833" y="274"/>
                  </a:lnTo>
                  <a:lnTo>
                    <a:pt x="10834" y="262"/>
                  </a:lnTo>
                  <a:lnTo>
                    <a:pt x="10835" y="252"/>
                  </a:lnTo>
                  <a:lnTo>
                    <a:pt x="10846" y="236"/>
                  </a:lnTo>
                  <a:lnTo>
                    <a:pt x="10853" y="230"/>
                  </a:lnTo>
                  <a:lnTo>
                    <a:pt x="10863" y="223"/>
                  </a:lnTo>
                  <a:lnTo>
                    <a:pt x="10892" y="213"/>
                  </a:lnTo>
                  <a:lnTo>
                    <a:pt x="10931" y="203"/>
                  </a:lnTo>
                  <a:lnTo>
                    <a:pt x="10978" y="196"/>
                  </a:lnTo>
                  <a:lnTo>
                    <a:pt x="11027" y="190"/>
                  </a:lnTo>
                  <a:lnTo>
                    <a:pt x="11072" y="188"/>
                  </a:lnTo>
                  <a:lnTo>
                    <a:pt x="11110" y="189"/>
                  </a:lnTo>
                  <a:lnTo>
                    <a:pt x="11143" y="194"/>
                  </a:lnTo>
                  <a:lnTo>
                    <a:pt x="11171" y="203"/>
                  </a:lnTo>
                  <a:lnTo>
                    <a:pt x="11193" y="216"/>
                  </a:lnTo>
                  <a:lnTo>
                    <a:pt x="11203" y="223"/>
                  </a:lnTo>
                  <a:lnTo>
                    <a:pt x="11212" y="233"/>
                  </a:lnTo>
                  <a:lnTo>
                    <a:pt x="11219" y="243"/>
                  </a:lnTo>
                  <a:lnTo>
                    <a:pt x="11225" y="256"/>
                  </a:lnTo>
                  <a:lnTo>
                    <a:pt x="11229" y="270"/>
                  </a:lnTo>
                  <a:lnTo>
                    <a:pt x="11232" y="285"/>
                  </a:lnTo>
                  <a:lnTo>
                    <a:pt x="11235" y="319"/>
                  </a:lnTo>
                  <a:lnTo>
                    <a:pt x="11235" y="646"/>
                  </a:lnTo>
                  <a:close/>
                  <a:moveTo>
                    <a:pt x="11753" y="421"/>
                  </a:moveTo>
                  <a:lnTo>
                    <a:pt x="11753" y="441"/>
                  </a:lnTo>
                  <a:lnTo>
                    <a:pt x="11752" y="464"/>
                  </a:lnTo>
                  <a:lnTo>
                    <a:pt x="11748" y="475"/>
                  </a:lnTo>
                  <a:lnTo>
                    <a:pt x="11743" y="479"/>
                  </a:lnTo>
                  <a:lnTo>
                    <a:pt x="11736" y="480"/>
                  </a:lnTo>
                  <a:lnTo>
                    <a:pt x="11431" y="480"/>
                  </a:lnTo>
                  <a:lnTo>
                    <a:pt x="11434" y="509"/>
                  </a:lnTo>
                  <a:lnTo>
                    <a:pt x="11440" y="532"/>
                  </a:lnTo>
                  <a:lnTo>
                    <a:pt x="11450" y="552"/>
                  </a:lnTo>
                  <a:lnTo>
                    <a:pt x="11464" y="567"/>
                  </a:lnTo>
                  <a:lnTo>
                    <a:pt x="11473" y="576"/>
                  </a:lnTo>
                  <a:lnTo>
                    <a:pt x="11484" y="582"/>
                  </a:lnTo>
                  <a:lnTo>
                    <a:pt x="11510" y="592"/>
                  </a:lnTo>
                  <a:lnTo>
                    <a:pt x="11541" y="597"/>
                  </a:lnTo>
                  <a:lnTo>
                    <a:pt x="11576" y="600"/>
                  </a:lnTo>
                  <a:lnTo>
                    <a:pt x="11615" y="597"/>
                  </a:lnTo>
                  <a:lnTo>
                    <a:pt x="11648" y="592"/>
                  </a:lnTo>
                  <a:lnTo>
                    <a:pt x="11702" y="578"/>
                  </a:lnTo>
                  <a:lnTo>
                    <a:pt x="11705" y="577"/>
                  </a:lnTo>
                  <a:lnTo>
                    <a:pt x="11706" y="577"/>
                  </a:lnTo>
                  <a:lnTo>
                    <a:pt x="11714" y="580"/>
                  </a:lnTo>
                  <a:lnTo>
                    <a:pt x="11719" y="588"/>
                  </a:lnTo>
                  <a:lnTo>
                    <a:pt x="11729" y="628"/>
                  </a:lnTo>
                  <a:lnTo>
                    <a:pt x="11729" y="630"/>
                  </a:lnTo>
                  <a:lnTo>
                    <a:pt x="11730" y="631"/>
                  </a:lnTo>
                  <a:lnTo>
                    <a:pt x="11726" y="639"/>
                  </a:lnTo>
                  <a:lnTo>
                    <a:pt x="11720" y="644"/>
                  </a:lnTo>
                  <a:lnTo>
                    <a:pt x="11691" y="654"/>
                  </a:lnTo>
                  <a:lnTo>
                    <a:pt x="11655" y="663"/>
                  </a:lnTo>
                  <a:lnTo>
                    <a:pt x="11610" y="669"/>
                  </a:lnTo>
                  <a:lnTo>
                    <a:pt x="11564" y="672"/>
                  </a:lnTo>
                  <a:lnTo>
                    <a:pt x="11534" y="670"/>
                  </a:lnTo>
                  <a:lnTo>
                    <a:pt x="11505" y="668"/>
                  </a:lnTo>
                  <a:lnTo>
                    <a:pt x="11455" y="657"/>
                  </a:lnTo>
                  <a:lnTo>
                    <a:pt x="11434" y="649"/>
                  </a:lnTo>
                  <a:lnTo>
                    <a:pt x="11414" y="639"/>
                  </a:lnTo>
                  <a:lnTo>
                    <a:pt x="11397" y="628"/>
                  </a:lnTo>
                  <a:lnTo>
                    <a:pt x="11382" y="614"/>
                  </a:lnTo>
                  <a:lnTo>
                    <a:pt x="11360" y="581"/>
                  </a:lnTo>
                  <a:lnTo>
                    <a:pt x="11351" y="561"/>
                  </a:lnTo>
                  <a:lnTo>
                    <a:pt x="11343" y="539"/>
                  </a:lnTo>
                  <a:lnTo>
                    <a:pt x="11333" y="489"/>
                  </a:lnTo>
                  <a:lnTo>
                    <a:pt x="11331" y="461"/>
                  </a:lnTo>
                  <a:lnTo>
                    <a:pt x="11331" y="431"/>
                  </a:lnTo>
                  <a:lnTo>
                    <a:pt x="11332" y="393"/>
                  </a:lnTo>
                  <a:lnTo>
                    <a:pt x="11334" y="358"/>
                  </a:lnTo>
                  <a:lnTo>
                    <a:pt x="11339" y="327"/>
                  </a:lnTo>
                  <a:lnTo>
                    <a:pt x="11347" y="298"/>
                  </a:lnTo>
                  <a:lnTo>
                    <a:pt x="11358" y="272"/>
                  </a:lnTo>
                  <a:lnTo>
                    <a:pt x="11372" y="250"/>
                  </a:lnTo>
                  <a:lnTo>
                    <a:pt x="11390" y="231"/>
                  </a:lnTo>
                  <a:lnTo>
                    <a:pt x="11400" y="223"/>
                  </a:lnTo>
                  <a:lnTo>
                    <a:pt x="11411" y="216"/>
                  </a:lnTo>
                  <a:lnTo>
                    <a:pt x="11437" y="204"/>
                  </a:lnTo>
                  <a:lnTo>
                    <a:pt x="11467" y="196"/>
                  </a:lnTo>
                  <a:lnTo>
                    <a:pt x="11502" y="190"/>
                  </a:lnTo>
                  <a:lnTo>
                    <a:pt x="11542" y="188"/>
                  </a:lnTo>
                  <a:lnTo>
                    <a:pt x="11575" y="189"/>
                  </a:lnTo>
                  <a:lnTo>
                    <a:pt x="11603" y="193"/>
                  </a:lnTo>
                  <a:lnTo>
                    <a:pt x="11629" y="198"/>
                  </a:lnTo>
                  <a:lnTo>
                    <a:pt x="11652" y="206"/>
                  </a:lnTo>
                  <a:lnTo>
                    <a:pt x="11689" y="228"/>
                  </a:lnTo>
                  <a:lnTo>
                    <a:pt x="11704" y="242"/>
                  </a:lnTo>
                  <a:lnTo>
                    <a:pt x="11716" y="258"/>
                  </a:lnTo>
                  <a:lnTo>
                    <a:pt x="11726" y="274"/>
                  </a:lnTo>
                  <a:lnTo>
                    <a:pt x="11734" y="291"/>
                  </a:lnTo>
                  <a:lnTo>
                    <a:pt x="11740" y="309"/>
                  </a:lnTo>
                  <a:lnTo>
                    <a:pt x="11745" y="329"/>
                  </a:lnTo>
                  <a:lnTo>
                    <a:pt x="11750" y="373"/>
                  </a:lnTo>
                  <a:lnTo>
                    <a:pt x="11753" y="421"/>
                  </a:lnTo>
                  <a:close/>
                  <a:moveTo>
                    <a:pt x="11652" y="411"/>
                  </a:moveTo>
                  <a:lnTo>
                    <a:pt x="11651" y="368"/>
                  </a:lnTo>
                  <a:lnTo>
                    <a:pt x="11643" y="328"/>
                  </a:lnTo>
                  <a:lnTo>
                    <a:pt x="11638" y="310"/>
                  </a:lnTo>
                  <a:lnTo>
                    <a:pt x="11631" y="295"/>
                  </a:lnTo>
                  <a:lnTo>
                    <a:pt x="11622" y="282"/>
                  </a:lnTo>
                  <a:lnTo>
                    <a:pt x="11610" y="274"/>
                  </a:lnTo>
                  <a:lnTo>
                    <a:pt x="11597" y="267"/>
                  </a:lnTo>
                  <a:lnTo>
                    <a:pt x="11581" y="262"/>
                  </a:lnTo>
                  <a:lnTo>
                    <a:pt x="11564" y="260"/>
                  </a:lnTo>
                  <a:lnTo>
                    <a:pt x="11542" y="258"/>
                  </a:lnTo>
                  <a:lnTo>
                    <a:pt x="11521" y="260"/>
                  </a:lnTo>
                  <a:lnTo>
                    <a:pt x="11501" y="262"/>
                  </a:lnTo>
                  <a:lnTo>
                    <a:pt x="11484" y="267"/>
                  </a:lnTo>
                  <a:lnTo>
                    <a:pt x="11472" y="274"/>
                  </a:lnTo>
                  <a:lnTo>
                    <a:pt x="11460" y="282"/>
                  </a:lnTo>
                  <a:lnTo>
                    <a:pt x="11452" y="295"/>
                  </a:lnTo>
                  <a:lnTo>
                    <a:pt x="11439" y="325"/>
                  </a:lnTo>
                  <a:lnTo>
                    <a:pt x="11435" y="347"/>
                  </a:lnTo>
                  <a:lnTo>
                    <a:pt x="11433" y="368"/>
                  </a:lnTo>
                  <a:lnTo>
                    <a:pt x="11431" y="412"/>
                  </a:lnTo>
                  <a:lnTo>
                    <a:pt x="11652" y="411"/>
                  </a:lnTo>
                  <a:close/>
                  <a:moveTo>
                    <a:pt x="12190" y="524"/>
                  </a:moveTo>
                  <a:lnTo>
                    <a:pt x="12188" y="544"/>
                  </a:lnTo>
                  <a:lnTo>
                    <a:pt x="12185" y="563"/>
                  </a:lnTo>
                  <a:lnTo>
                    <a:pt x="12180" y="581"/>
                  </a:lnTo>
                  <a:lnTo>
                    <a:pt x="12174" y="596"/>
                  </a:lnTo>
                  <a:lnTo>
                    <a:pt x="12166" y="610"/>
                  </a:lnTo>
                  <a:lnTo>
                    <a:pt x="12157" y="621"/>
                  </a:lnTo>
                  <a:lnTo>
                    <a:pt x="12146" y="631"/>
                  </a:lnTo>
                  <a:lnTo>
                    <a:pt x="12133" y="640"/>
                  </a:lnTo>
                  <a:lnTo>
                    <a:pt x="12104" y="654"/>
                  </a:lnTo>
                  <a:lnTo>
                    <a:pt x="12073" y="664"/>
                  </a:lnTo>
                  <a:lnTo>
                    <a:pt x="12038" y="669"/>
                  </a:lnTo>
                  <a:lnTo>
                    <a:pt x="12000" y="672"/>
                  </a:lnTo>
                  <a:lnTo>
                    <a:pt x="11971" y="670"/>
                  </a:lnTo>
                  <a:lnTo>
                    <a:pt x="11944" y="668"/>
                  </a:lnTo>
                  <a:lnTo>
                    <a:pt x="11896" y="659"/>
                  </a:lnTo>
                  <a:lnTo>
                    <a:pt x="11860" y="650"/>
                  </a:lnTo>
                  <a:lnTo>
                    <a:pt x="11841" y="643"/>
                  </a:lnTo>
                  <a:lnTo>
                    <a:pt x="11836" y="640"/>
                  </a:lnTo>
                  <a:lnTo>
                    <a:pt x="11832" y="633"/>
                  </a:lnTo>
                  <a:lnTo>
                    <a:pt x="11832" y="628"/>
                  </a:lnTo>
                  <a:lnTo>
                    <a:pt x="11842" y="585"/>
                  </a:lnTo>
                  <a:lnTo>
                    <a:pt x="11845" y="577"/>
                  </a:lnTo>
                  <a:lnTo>
                    <a:pt x="11852" y="575"/>
                  </a:lnTo>
                  <a:lnTo>
                    <a:pt x="11854" y="575"/>
                  </a:lnTo>
                  <a:lnTo>
                    <a:pt x="11856" y="576"/>
                  </a:lnTo>
                  <a:lnTo>
                    <a:pt x="11904" y="588"/>
                  </a:lnTo>
                  <a:lnTo>
                    <a:pt x="11946" y="595"/>
                  </a:lnTo>
                  <a:lnTo>
                    <a:pt x="11993" y="599"/>
                  </a:lnTo>
                  <a:lnTo>
                    <a:pt x="12014" y="597"/>
                  </a:lnTo>
                  <a:lnTo>
                    <a:pt x="12033" y="595"/>
                  </a:lnTo>
                  <a:lnTo>
                    <a:pt x="12049" y="590"/>
                  </a:lnTo>
                  <a:lnTo>
                    <a:pt x="12064" y="583"/>
                  </a:lnTo>
                  <a:lnTo>
                    <a:pt x="12075" y="575"/>
                  </a:lnTo>
                  <a:lnTo>
                    <a:pt x="12083" y="563"/>
                  </a:lnTo>
                  <a:lnTo>
                    <a:pt x="12088" y="549"/>
                  </a:lnTo>
                  <a:lnTo>
                    <a:pt x="12091" y="533"/>
                  </a:lnTo>
                  <a:lnTo>
                    <a:pt x="12088" y="514"/>
                  </a:lnTo>
                  <a:lnTo>
                    <a:pt x="12083" y="499"/>
                  </a:lnTo>
                  <a:lnTo>
                    <a:pt x="12074" y="488"/>
                  </a:lnTo>
                  <a:lnTo>
                    <a:pt x="12062" y="481"/>
                  </a:lnTo>
                  <a:lnTo>
                    <a:pt x="12029" y="471"/>
                  </a:lnTo>
                  <a:lnTo>
                    <a:pt x="11988" y="465"/>
                  </a:lnTo>
                  <a:lnTo>
                    <a:pt x="11961" y="460"/>
                  </a:lnTo>
                  <a:lnTo>
                    <a:pt x="11928" y="452"/>
                  </a:lnTo>
                  <a:lnTo>
                    <a:pt x="11910" y="446"/>
                  </a:lnTo>
                  <a:lnTo>
                    <a:pt x="11894" y="439"/>
                  </a:lnTo>
                  <a:lnTo>
                    <a:pt x="11879" y="429"/>
                  </a:lnTo>
                  <a:lnTo>
                    <a:pt x="11865" y="415"/>
                  </a:lnTo>
                  <a:lnTo>
                    <a:pt x="11859" y="407"/>
                  </a:lnTo>
                  <a:lnTo>
                    <a:pt x="11854" y="400"/>
                  </a:lnTo>
                  <a:lnTo>
                    <a:pt x="11845" y="379"/>
                  </a:lnTo>
                  <a:lnTo>
                    <a:pt x="11840" y="355"/>
                  </a:lnTo>
                  <a:lnTo>
                    <a:pt x="11837" y="328"/>
                  </a:lnTo>
                  <a:lnTo>
                    <a:pt x="11840" y="300"/>
                  </a:lnTo>
                  <a:lnTo>
                    <a:pt x="11845" y="276"/>
                  </a:lnTo>
                  <a:lnTo>
                    <a:pt x="11855" y="256"/>
                  </a:lnTo>
                  <a:lnTo>
                    <a:pt x="11867" y="238"/>
                  </a:lnTo>
                  <a:lnTo>
                    <a:pt x="11883" y="224"/>
                  </a:lnTo>
                  <a:lnTo>
                    <a:pt x="11900" y="213"/>
                  </a:lnTo>
                  <a:lnTo>
                    <a:pt x="11919" y="204"/>
                  </a:lnTo>
                  <a:lnTo>
                    <a:pt x="11939" y="198"/>
                  </a:lnTo>
                  <a:lnTo>
                    <a:pt x="11981" y="190"/>
                  </a:lnTo>
                  <a:lnTo>
                    <a:pt x="12021" y="188"/>
                  </a:lnTo>
                  <a:lnTo>
                    <a:pt x="12073" y="190"/>
                  </a:lnTo>
                  <a:lnTo>
                    <a:pt x="12114" y="197"/>
                  </a:lnTo>
                  <a:lnTo>
                    <a:pt x="12164" y="207"/>
                  </a:lnTo>
                  <a:lnTo>
                    <a:pt x="12171" y="212"/>
                  </a:lnTo>
                  <a:lnTo>
                    <a:pt x="12172" y="218"/>
                  </a:lnTo>
                  <a:lnTo>
                    <a:pt x="12172" y="221"/>
                  </a:lnTo>
                  <a:lnTo>
                    <a:pt x="12165" y="267"/>
                  </a:lnTo>
                  <a:lnTo>
                    <a:pt x="12164" y="271"/>
                  </a:lnTo>
                  <a:lnTo>
                    <a:pt x="12161" y="274"/>
                  </a:lnTo>
                  <a:lnTo>
                    <a:pt x="12155" y="276"/>
                  </a:lnTo>
                  <a:lnTo>
                    <a:pt x="12152" y="276"/>
                  </a:lnTo>
                  <a:lnTo>
                    <a:pt x="12107" y="267"/>
                  </a:lnTo>
                  <a:lnTo>
                    <a:pt x="12072" y="262"/>
                  </a:lnTo>
                  <a:lnTo>
                    <a:pt x="12034" y="261"/>
                  </a:lnTo>
                  <a:lnTo>
                    <a:pt x="11997" y="264"/>
                  </a:lnTo>
                  <a:lnTo>
                    <a:pt x="11981" y="267"/>
                  </a:lnTo>
                  <a:lnTo>
                    <a:pt x="11966" y="272"/>
                  </a:lnTo>
                  <a:lnTo>
                    <a:pt x="11953" y="281"/>
                  </a:lnTo>
                  <a:lnTo>
                    <a:pt x="11944" y="291"/>
                  </a:lnTo>
                  <a:lnTo>
                    <a:pt x="11938" y="305"/>
                  </a:lnTo>
                  <a:lnTo>
                    <a:pt x="11936" y="321"/>
                  </a:lnTo>
                  <a:lnTo>
                    <a:pt x="11938" y="339"/>
                  </a:lnTo>
                  <a:lnTo>
                    <a:pt x="11944" y="353"/>
                  </a:lnTo>
                  <a:lnTo>
                    <a:pt x="11954" y="363"/>
                  </a:lnTo>
                  <a:lnTo>
                    <a:pt x="11968" y="371"/>
                  </a:lnTo>
                  <a:lnTo>
                    <a:pt x="12001" y="379"/>
                  </a:lnTo>
                  <a:lnTo>
                    <a:pt x="12038" y="386"/>
                  </a:lnTo>
                  <a:lnTo>
                    <a:pt x="12074" y="392"/>
                  </a:lnTo>
                  <a:lnTo>
                    <a:pt x="12109" y="401"/>
                  </a:lnTo>
                  <a:lnTo>
                    <a:pt x="12126" y="407"/>
                  </a:lnTo>
                  <a:lnTo>
                    <a:pt x="12141" y="416"/>
                  </a:lnTo>
                  <a:lnTo>
                    <a:pt x="12155" y="427"/>
                  </a:lnTo>
                  <a:lnTo>
                    <a:pt x="12166" y="440"/>
                  </a:lnTo>
                  <a:lnTo>
                    <a:pt x="12176" y="455"/>
                  </a:lnTo>
                  <a:lnTo>
                    <a:pt x="12184" y="475"/>
                  </a:lnTo>
                  <a:lnTo>
                    <a:pt x="12188" y="498"/>
                  </a:lnTo>
                  <a:lnTo>
                    <a:pt x="12190" y="5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3386135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479495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525505" y="6174209"/>
            <a:ext cx="385919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0" dirty="0"/>
              <a:t>Lähde:</a:t>
            </a:r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7" hasCustomPrompt="1"/>
          </p:nvPr>
        </p:nvSpPr>
        <p:spPr>
          <a:xfrm>
            <a:off x="911424" y="6213598"/>
            <a:ext cx="10657184" cy="176401"/>
          </a:xfrm>
        </p:spPr>
        <p:txBody>
          <a:bodyPr lIns="0" anchor="ctr">
            <a:normAutofit/>
          </a:bodyPr>
          <a:lstStyle>
            <a:lvl1pPr marL="0" indent="0">
              <a:buNone/>
              <a:defRPr lang="fi-FI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&lt;Kirjoita tähän&gt;</a:t>
            </a:r>
          </a:p>
        </p:txBody>
      </p:sp>
    </p:spTree>
    <p:extLst>
      <p:ext uri="{BB962C8B-B14F-4D97-AF65-F5344CB8AC3E}">
        <p14:creationId xmlns:p14="http://schemas.microsoft.com/office/powerpoint/2010/main" val="67110049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023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84557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0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431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s_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395670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content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43216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two_contents_gray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0863" y="1484784"/>
            <a:ext cx="5400675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240017" y="1484784"/>
            <a:ext cx="5401121" cy="4680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3605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5058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040216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295775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8040688" y="4005065"/>
            <a:ext cx="3600450" cy="216078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29580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00507929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2723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roces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11090274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132856"/>
            <a:ext cx="1656184" cy="1656184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9696" y="2132856"/>
            <a:ext cx="1656184" cy="1656184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68008" y="2132856"/>
            <a:ext cx="1656184" cy="1656184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4005263"/>
            <a:ext cx="2664817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359696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168008" y="4005263"/>
            <a:ext cx="2664296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976320" y="2132856"/>
            <a:ext cx="1656184" cy="1656184"/>
          </a:xfrm>
          <a:prstGeom prst="ellipse">
            <a:avLst/>
          </a:prstGeom>
          <a:solidFill>
            <a:schemeClr val="accent5"/>
          </a:solidFill>
        </p:spPr>
        <p:txBody>
          <a:bodyPr wrap="none" anchor="ctr" anchorCtr="0"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#4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8976320" y="4005263"/>
            <a:ext cx="2664818" cy="216058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2pPr>
            <a:lvl3pPr marL="539750" indent="-273050">
              <a:spcBef>
                <a:spcPts val="200"/>
              </a:spcBef>
              <a:defRPr sz="1600"/>
            </a:lvl3pPr>
            <a:lvl4pPr marL="806450" indent="-266700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4pPr>
            <a:lvl5pPr marL="1071563" indent="-265113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1169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484312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220486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220486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292494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92494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/>
          </p:nvPr>
        </p:nvSpPr>
        <p:spPr>
          <a:xfrm>
            <a:off x="1271464" y="364502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50863" y="364502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5"/>
          </p:nvPr>
        </p:nvSpPr>
        <p:spPr>
          <a:xfrm>
            <a:off x="1271464" y="436510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36510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27"/>
          </p:nvPr>
        </p:nvSpPr>
        <p:spPr>
          <a:xfrm>
            <a:off x="1271464" y="5085184"/>
            <a:ext cx="10369674" cy="576536"/>
          </a:xfrm>
          <a:prstGeom prst="homePlate">
            <a:avLst>
              <a:gd name="adj" fmla="val 25286"/>
            </a:avLst>
          </a:prstGeom>
          <a:solidFill>
            <a:schemeClr val="bg1">
              <a:lumMod val="95000"/>
            </a:schemeClr>
          </a:solidFill>
        </p:spPr>
        <p:txBody>
          <a:bodyPr lIns="180000" tIns="72000" rIns="180000" bIns="72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spc="-3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50863" y="5085184"/>
            <a:ext cx="576262" cy="576064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9000289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664816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664817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168008" y="1988840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6168007" y="1484312"/>
            <a:ext cx="266429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3359696" y="1484311"/>
            <a:ext cx="2664295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359696" y="1988839"/>
            <a:ext cx="2664296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8976320" y="1484312"/>
            <a:ext cx="2664817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976319" y="1988840"/>
            <a:ext cx="2664819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883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3175318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216076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15880" y="1988840"/>
            <a:ext cx="2160240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1"/>
          </p:nvPr>
        </p:nvSpPr>
        <p:spPr>
          <a:xfrm>
            <a:off x="5015879" y="1484312"/>
            <a:ext cx="2160241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2783633" y="1484312"/>
            <a:ext cx="2160240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783632" y="1988840"/>
            <a:ext cx="216024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4"/>
          </p:nvPr>
        </p:nvSpPr>
        <p:spPr>
          <a:xfrm>
            <a:off x="7248129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248128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26"/>
          </p:nvPr>
        </p:nvSpPr>
        <p:spPr>
          <a:xfrm>
            <a:off x="9480378" y="1484312"/>
            <a:ext cx="2160759" cy="504527"/>
          </a:xfrm>
          <a:solidFill>
            <a:schemeClr val="accent3"/>
          </a:solidFill>
        </p:spPr>
        <p:txBody>
          <a:bodyPr lIns="90000" tIns="54000" rIns="90000" bIns="54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480377" y="1988840"/>
            <a:ext cx="2160761" cy="4177011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0640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able 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2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550863" y="1772817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0"/>
          </p:nvPr>
        </p:nvSpPr>
        <p:spPr>
          <a:xfrm>
            <a:off x="550864" y="3068960"/>
            <a:ext cx="11090274" cy="288032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550863" y="3356993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2"/>
          </p:nvPr>
        </p:nvSpPr>
        <p:spPr>
          <a:xfrm>
            <a:off x="550864" y="4643654"/>
            <a:ext cx="11090274" cy="288503"/>
          </a:xfrm>
          <a:solidFill>
            <a:schemeClr val="accent3"/>
          </a:solidFill>
        </p:spPr>
        <p:txBody>
          <a:bodyPr lIns="90000" tIns="54000" rIns="90000" bIns="54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-3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50863" y="4932159"/>
            <a:ext cx="11090275" cy="1224135"/>
          </a:xfrm>
          <a:solidFill>
            <a:schemeClr val="bg1">
              <a:lumMod val="95000"/>
            </a:schemeClr>
          </a:solidFill>
        </p:spPr>
        <p:txBody>
          <a:bodyPr lIns="90000" tIns="54000" rIns="90000" bIns="54000"/>
          <a:lstStyle>
            <a:lvl1pPr marL="0" indent="0">
              <a:spcBef>
                <a:spcPts val="200"/>
              </a:spcBef>
              <a:buFontTx/>
              <a:buNone/>
              <a:defRPr sz="14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7607501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1964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64" y="1484313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349016"/>
            <a:ext cx="1224657" cy="12246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5" name="Text Placeholder 10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295800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6" name="Text Placeholder 10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40216" y="2348880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3" name="Text Placeholder 10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50863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0864" y="3860577"/>
            <a:ext cx="11090274" cy="36051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50864" y="1916361"/>
            <a:ext cx="3600920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8040216" y="1916361"/>
            <a:ext cx="3600922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95800" y="1916361"/>
            <a:ext cx="3600399" cy="360511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50863" y="4293097"/>
            <a:ext cx="3600921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295800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8027749" y="4293097"/>
            <a:ext cx="3600400" cy="432048"/>
          </a:xfrm>
          <a:noFill/>
        </p:spPr>
        <p:txBody>
          <a:bodyPr lIns="0" tIns="0" rIns="0" bIns="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10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4295800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10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040216" y="4797288"/>
            <a:ext cx="1224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FontTx/>
              <a:buNone/>
              <a:defRPr sz="3200" b="1" spc="-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422108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550863" y="3861048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50863" y="184482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550863" y="1483404"/>
            <a:ext cx="110902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919535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5663952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9408889" y="2420888"/>
            <a:ext cx="2232249" cy="1368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919535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5663952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408889" y="4868837"/>
            <a:ext cx="2232249" cy="12970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1778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 marL="355600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 marL="541338" indent="-185738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719138" indent="-1778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6011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306849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465266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306849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465266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3068490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4652666"/>
            <a:ext cx="4681041" cy="129661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92494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450912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0553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1484313"/>
            <a:ext cx="576262" cy="576535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2708920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50863" y="3932586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Freeform 6"/>
          <p:cNvSpPr>
            <a:spLocks noChangeAspect="1" noEditPoints="1"/>
          </p:cNvSpPr>
          <p:nvPr userDrawn="1"/>
        </p:nvSpPr>
        <p:spPr bwMode="auto">
          <a:xfrm>
            <a:off x="6240016" y="1484313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 userDrawn="1"/>
        </p:nvSpPr>
        <p:spPr bwMode="auto">
          <a:xfrm>
            <a:off x="6240016" y="2708920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6"/>
          <p:cNvSpPr>
            <a:spLocks noChangeAspect="1" noEditPoints="1"/>
          </p:cNvSpPr>
          <p:nvPr userDrawn="1"/>
        </p:nvSpPr>
        <p:spPr bwMode="auto">
          <a:xfrm>
            <a:off x="6240016" y="3932586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270943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270943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270943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960097" y="1484314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960097" y="2708919"/>
            <a:ext cx="4681041" cy="936105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960097" y="3932586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50863" y="2564904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50863" y="3789040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50863" y="5157192"/>
            <a:ext cx="576262" cy="576064"/>
          </a:xfrm>
          <a:prstGeom prst="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52" name="Freeform 6"/>
          <p:cNvSpPr>
            <a:spLocks noChangeAspect="1" noEditPoints="1"/>
          </p:cNvSpPr>
          <p:nvPr userDrawn="1"/>
        </p:nvSpPr>
        <p:spPr bwMode="auto">
          <a:xfrm>
            <a:off x="6240016" y="5157192"/>
            <a:ext cx="576064" cy="576064"/>
          </a:xfrm>
          <a:custGeom>
            <a:avLst/>
            <a:gdLst>
              <a:gd name="T0" fmla="*/ 2360 w 2360"/>
              <a:gd name="T1" fmla="*/ 2360 h 2360"/>
              <a:gd name="T2" fmla="*/ 2360 w 2360"/>
              <a:gd name="T3" fmla="*/ 1770 h 2360"/>
              <a:gd name="T4" fmla="*/ 2360 w 2360"/>
              <a:gd name="T5" fmla="*/ 1180 h 2360"/>
              <a:gd name="T6" fmla="*/ 2360 w 2360"/>
              <a:gd name="T7" fmla="*/ 590 h 2360"/>
              <a:gd name="T8" fmla="*/ 2360 w 2360"/>
              <a:gd name="T9" fmla="*/ 0 h 2360"/>
              <a:gd name="T10" fmla="*/ 1769 w 2360"/>
              <a:gd name="T11" fmla="*/ 0 h 2360"/>
              <a:gd name="T12" fmla="*/ 1180 w 2360"/>
              <a:gd name="T13" fmla="*/ 0 h 2360"/>
              <a:gd name="T14" fmla="*/ 589 w 2360"/>
              <a:gd name="T15" fmla="*/ 0 h 2360"/>
              <a:gd name="T16" fmla="*/ 0 w 2360"/>
              <a:gd name="T17" fmla="*/ 0 h 2360"/>
              <a:gd name="T18" fmla="*/ 0 w 2360"/>
              <a:gd name="T19" fmla="*/ 590 h 2360"/>
              <a:gd name="T20" fmla="*/ 0 w 2360"/>
              <a:gd name="T21" fmla="*/ 1180 h 2360"/>
              <a:gd name="T22" fmla="*/ 0 w 2360"/>
              <a:gd name="T23" fmla="*/ 1770 h 2360"/>
              <a:gd name="T24" fmla="*/ 0 w 2360"/>
              <a:gd name="T25" fmla="*/ 2360 h 2360"/>
              <a:gd name="T26" fmla="*/ 589 w 2360"/>
              <a:gd name="T27" fmla="*/ 2360 h 2360"/>
              <a:gd name="T28" fmla="*/ 1180 w 2360"/>
              <a:gd name="T29" fmla="*/ 2360 h 2360"/>
              <a:gd name="T30" fmla="*/ 1769 w 2360"/>
              <a:gd name="T31" fmla="*/ 2360 h 2360"/>
              <a:gd name="T32" fmla="*/ 2360 w 2360"/>
              <a:gd name="T33" fmla="*/ 2360 h 2360"/>
              <a:gd name="T34" fmla="*/ 410 w 2360"/>
              <a:gd name="T35" fmla="*/ 1026 h 2360"/>
              <a:gd name="T36" fmla="*/ 872 w 2360"/>
              <a:gd name="T37" fmla="*/ 1026 h 2360"/>
              <a:gd name="T38" fmla="*/ 1334 w 2360"/>
              <a:gd name="T39" fmla="*/ 1026 h 2360"/>
              <a:gd name="T40" fmla="*/ 924 w 2360"/>
              <a:gd name="T41" fmla="*/ 616 h 2360"/>
              <a:gd name="T42" fmla="*/ 1385 w 2360"/>
              <a:gd name="T43" fmla="*/ 616 h 2360"/>
              <a:gd name="T44" fmla="*/ 1898 w 2360"/>
              <a:gd name="T45" fmla="*/ 1180 h 2360"/>
              <a:gd name="T46" fmla="*/ 1385 w 2360"/>
              <a:gd name="T47" fmla="*/ 1744 h 2360"/>
              <a:gd name="T48" fmla="*/ 924 w 2360"/>
              <a:gd name="T49" fmla="*/ 1744 h 2360"/>
              <a:gd name="T50" fmla="*/ 1334 w 2360"/>
              <a:gd name="T51" fmla="*/ 1334 h 2360"/>
              <a:gd name="T52" fmla="*/ 872 w 2360"/>
              <a:gd name="T53" fmla="*/ 1334 h 2360"/>
              <a:gd name="T54" fmla="*/ 410 w 2360"/>
              <a:gd name="T55" fmla="*/ 1334 h 2360"/>
              <a:gd name="T56" fmla="*/ 410 w 2360"/>
              <a:gd name="T57" fmla="*/ 1026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0" h="2360">
                <a:moveTo>
                  <a:pt x="2360" y="2360"/>
                </a:moveTo>
                <a:lnTo>
                  <a:pt x="2360" y="1770"/>
                </a:lnTo>
                <a:lnTo>
                  <a:pt x="2360" y="1180"/>
                </a:lnTo>
                <a:lnTo>
                  <a:pt x="2360" y="590"/>
                </a:lnTo>
                <a:lnTo>
                  <a:pt x="2360" y="0"/>
                </a:lnTo>
                <a:lnTo>
                  <a:pt x="1769" y="0"/>
                </a:lnTo>
                <a:lnTo>
                  <a:pt x="1180" y="0"/>
                </a:lnTo>
                <a:lnTo>
                  <a:pt x="589" y="0"/>
                </a:lnTo>
                <a:lnTo>
                  <a:pt x="0" y="0"/>
                </a:lnTo>
                <a:lnTo>
                  <a:pt x="0" y="590"/>
                </a:lnTo>
                <a:lnTo>
                  <a:pt x="0" y="1180"/>
                </a:lnTo>
                <a:lnTo>
                  <a:pt x="0" y="1770"/>
                </a:lnTo>
                <a:lnTo>
                  <a:pt x="0" y="2360"/>
                </a:lnTo>
                <a:lnTo>
                  <a:pt x="589" y="2360"/>
                </a:lnTo>
                <a:lnTo>
                  <a:pt x="1180" y="2360"/>
                </a:lnTo>
                <a:lnTo>
                  <a:pt x="1769" y="2360"/>
                </a:lnTo>
                <a:lnTo>
                  <a:pt x="2360" y="2360"/>
                </a:lnTo>
                <a:close/>
                <a:moveTo>
                  <a:pt x="410" y="1026"/>
                </a:moveTo>
                <a:lnTo>
                  <a:pt x="872" y="1026"/>
                </a:lnTo>
                <a:lnTo>
                  <a:pt x="1334" y="1026"/>
                </a:lnTo>
                <a:lnTo>
                  <a:pt x="924" y="616"/>
                </a:lnTo>
                <a:lnTo>
                  <a:pt x="1385" y="616"/>
                </a:lnTo>
                <a:lnTo>
                  <a:pt x="1898" y="1180"/>
                </a:lnTo>
                <a:lnTo>
                  <a:pt x="1385" y="1744"/>
                </a:lnTo>
                <a:lnTo>
                  <a:pt x="924" y="1744"/>
                </a:lnTo>
                <a:lnTo>
                  <a:pt x="1334" y="1334"/>
                </a:lnTo>
                <a:lnTo>
                  <a:pt x="872" y="1334"/>
                </a:lnTo>
                <a:lnTo>
                  <a:pt x="410" y="1334"/>
                </a:lnTo>
                <a:lnTo>
                  <a:pt x="410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270943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6960097" y="5157192"/>
            <a:ext cx="4681041" cy="936574"/>
          </a:xfrm>
          <a:solidFill>
            <a:schemeClr val="bg1">
              <a:lumMod val="95000"/>
            </a:schemeClr>
          </a:solidFill>
        </p:spPr>
        <p:txBody>
          <a:bodyPr lIns="216000" tIns="144000" rIns="216000" bIns="14400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550863" y="5013176"/>
            <a:ext cx="110902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4124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53545111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19656" y="2348880"/>
            <a:ext cx="9752687" cy="1764000"/>
            <a:chOff x="1290072" y="1628800"/>
            <a:chExt cx="9752687" cy="1764000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9284895" y="1628800"/>
              <a:ext cx="1757864" cy="1764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1290072" y="2717797"/>
              <a:ext cx="7764174" cy="396000"/>
            </a:xfrm>
            <a:custGeom>
              <a:avLst/>
              <a:gdLst>
                <a:gd name="T0" fmla="*/ 10609 w 10862"/>
                <a:gd name="T1" fmla="*/ 398 h 554"/>
                <a:gd name="T2" fmla="*/ 10771 w 10862"/>
                <a:gd name="T3" fmla="*/ 124 h 554"/>
                <a:gd name="T4" fmla="*/ 359 w 10862"/>
                <a:gd name="T5" fmla="*/ 55 h 554"/>
                <a:gd name="T6" fmla="*/ 412 w 10862"/>
                <a:gd name="T7" fmla="*/ 358 h 554"/>
                <a:gd name="T8" fmla="*/ 756 w 10862"/>
                <a:gd name="T9" fmla="*/ 382 h 554"/>
                <a:gd name="T10" fmla="*/ 666 w 10862"/>
                <a:gd name="T11" fmla="*/ 195 h 554"/>
                <a:gd name="T12" fmla="*/ 767 w 10862"/>
                <a:gd name="T13" fmla="*/ 172 h 554"/>
                <a:gd name="T14" fmla="*/ 1197 w 10862"/>
                <a:gd name="T15" fmla="*/ 433 h 554"/>
                <a:gd name="T16" fmla="*/ 1192 w 10862"/>
                <a:gd name="T17" fmla="*/ 129 h 554"/>
                <a:gd name="T18" fmla="*/ 1835 w 10862"/>
                <a:gd name="T19" fmla="*/ 172 h 554"/>
                <a:gd name="T20" fmla="*/ 1535 w 10862"/>
                <a:gd name="T21" fmla="*/ 147 h 554"/>
                <a:gd name="T22" fmla="*/ 2118 w 10862"/>
                <a:gd name="T23" fmla="*/ 373 h 554"/>
                <a:gd name="T24" fmla="*/ 2037 w 10862"/>
                <a:gd name="T25" fmla="*/ 214 h 554"/>
                <a:gd name="T26" fmla="*/ 2170 w 10862"/>
                <a:gd name="T27" fmla="*/ 170 h 554"/>
                <a:gd name="T28" fmla="*/ 2552 w 10862"/>
                <a:gd name="T29" fmla="*/ 366 h 554"/>
                <a:gd name="T30" fmla="*/ 2563 w 10862"/>
                <a:gd name="T31" fmla="*/ 36 h 554"/>
                <a:gd name="T32" fmla="*/ 2613 w 10862"/>
                <a:gd name="T33" fmla="*/ 157 h 554"/>
                <a:gd name="T34" fmla="*/ 2916 w 10862"/>
                <a:gd name="T35" fmla="*/ 387 h 554"/>
                <a:gd name="T36" fmla="*/ 3169 w 10862"/>
                <a:gd name="T37" fmla="*/ 132 h 554"/>
                <a:gd name="T38" fmla="*/ 3274 w 10862"/>
                <a:gd name="T39" fmla="*/ 140 h 554"/>
                <a:gd name="T40" fmla="*/ 3285 w 10862"/>
                <a:gd name="T41" fmla="*/ 249 h 554"/>
                <a:gd name="T42" fmla="*/ 3943 w 10862"/>
                <a:gd name="T43" fmla="*/ 187 h 554"/>
                <a:gd name="T44" fmla="*/ 3549 w 10862"/>
                <a:gd name="T45" fmla="*/ 424 h 554"/>
                <a:gd name="T46" fmla="*/ 4339 w 10862"/>
                <a:gd name="T47" fmla="*/ 311 h 554"/>
                <a:gd name="T48" fmla="*/ 4084 w 10862"/>
                <a:gd name="T49" fmla="*/ 381 h 554"/>
                <a:gd name="T50" fmla="*/ 4262 w 10862"/>
                <a:gd name="T51" fmla="*/ 193 h 554"/>
                <a:gd name="T52" fmla="*/ 4490 w 10862"/>
                <a:gd name="T53" fmla="*/ 176 h 554"/>
                <a:gd name="T54" fmla="*/ 5144 w 10862"/>
                <a:gd name="T55" fmla="*/ 384 h 554"/>
                <a:gd name="T56" fmla="*/ 4990 w 10862"/>
                <a:gd name="T57" fmla="*/ 390 h 554"/>
                <a:gd name="T58" fmla="*/ 5262 w 10862"/>
                <a:gd name="T59" fmla="*/ 425 h 554"/>
                <a:gd name="T60" fmla="*/ 5415 w 10862"/>
                <a:gd name="T61" fmla="*/ 136 h 554"/>
                <a:gd name="T62" fmla="*/ 5572 w 10862"/>
                <a:gd name="T63" fmla="*/ 146 h 554"/>
                <a:gd name="T64" fmla="*/ 5597 w 10862"/>
                <a:gd name="T65" fmla="*/ 325 h 554"/>
                <a:gd name="T66" fmla="*/ 5888 w 10862"/>
                <a:gd name="T67" fmla="*/ 87 h 554"/>
                <a:gd name="T68" fmla="*/ 6003 w 10862"/>
                <a:gd name="T69" fmla="*/ 412 h 554"/>
                <a:gd name="T70" fmla="*/ 6037 w 10862"/>
                <a:gd name="T71" fmla="*/ 147 h 554"/>
                <a:gd name="T72" fmla="*/ 6196 w 10862"/>
                <a:gd name="T73" fmla="*/ 267 h 554"/>
                <a:gd name="T74" fmla="*/ 6454 w 10862"/>
                <a:gd name="T75" fmla="*/ 139 h 554"/>
                <a:gd name="T76" fmla="*/ 6542 w 10862"/>
                <a:gd name="T77" fmla="*/ 419 h 554"/>
                <a:gd name="T78" fmla="*/ 6707 w 10862"/>
                <a:gd name="T79" fmla="*/ 134 h 554"/>
                <a:gd name="T80" fmla="*/ 7032 w 10862"/>
                <a:gd name="T81" fmla="*/ 218 h 554"/>
                <a:gd name="T82" fmla="*/ 7099 w 10862"/>
                <a:gd name="T83" fmla="*/ 135 h 554"/>
                <a:gd name="T84" fmla="*/ 7380 w 10862"/>
                <a:gd name="T85" fmla="*/ 87 h 554"/>
                <a:gd name="T86" fmla="*/ 7496 w 10862"/>
                <a:gd name="T87" fmla="*/ 412 h 554"/>
                <a:gd name="T88" fmla="*/ 7529 w 10862"/>
                <a:gd name="T89" fmla="*/ 147 h 554"/>
                <a:gd name="T90" fmla="*/ 7688 w 10862"/>
                <a:gd name="T91" fmla="*/ 267 h 554"/>
                <a:gd name="T92" fmla="*/ 7946 w 10862"/>
                <a:gd name="T93" fmla="*/ 139 h 554"/>
                <a:gd name="T94" fmla="*/ 7995 w 10862"/>
                <a:gd name="T95" fmla="*/ 398 h 554"/>
                <a:gd name="T96" fmla="*/ 8157 w 10862"/>
                <a:gd name="T97" fmla="*/ 124 h 554"/>
                <a:gd name="T98" fmla="*/ 8510 w 10862"/>
                <a:gd name="T99" fmla="*/ 544 h 554"/>
                <a:gd name="T100" fmla="*/ 8540 w 10862"/>
                <a:gd name="T101" fmla="*/ 87 h 554"/>
                <a:gd name="T102" fmla="*/ 8616 w 10862"/>
                <a:gd name="T103" fmla="*/ 383 h 554"/>
                <a:gd name="T104" fmla="*/ 8808 w 10862"/>
                <a:gd name="T105" fmla="*/ 127 h 554"/>
                <a:gd name="T106" fmla="*/ 9193 w 10862"/>
                <a:gd name="T107" fmla="*/ 305 h 554"/>
                <a:gd name="T108" fmla="*/ 9526 w 10862"/>
                <a:gd name="T109" fmla="*/ 440 h 554"/>
                <a:gd name="T110" fmla="*/ 9415 w 10862"/>
                <a:gd name="T111" fmla="*/ 188 h 554"/>
                <a:gd name="T112" fmla="*/ 9561 w 10862"/>
                <a:gd name="T113" fmla="*/ 393 h 554"/>
                <a:gd name="T114" fmla="*/ 9874 w 10862"/>
                <a:gd name="T115" fmla="*/ 338 h 554"/>
                <a:gd name="T116" fmla="*/ 9918 w 10862"/>
                <a:gd name="T117" fmla="*/ 181 h 554"/>
                <a:gd name="T118" fmla="*/ 10056 w 10862"/>
                <a:gd name="T119" fmla="*/ 431 h 554"/>
                <a:gd name="T120" fmla="*/ 10332 w 10862"/>
                <a:gd name="T121" fmla="*/ 425 h 554"/>
                <a:gd name="T122" fmla="*/ 10484 w 10862"/>
                <a:gd name="T123" fmla="*/ 13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62" h="554">
                  <a:moveTo>
                    <a:pt x="10797" y="386"/>
                  </a:moveTo>
                  <a:lnTo>
                    <a:pt x="10797" y="282"/>
                  </a:lnTo>
                  <a:lnTo>
                    <a:pt x="10712" y="295"/>
                  </a:lnTo>
                  <a:lnTo>
                    <a:pt x="10694" y="299"/>
                  </a:lnTo>
                  <a:lnTo>
                    <a:pt x="10678" y="305"/>
                  </a:lnTo>
                  <a:lnTo>
                    <a:pt x="10672" y="311"/>
                  </a:lnTo>
                  <a:lnTo>
                    <a:pt x="10667" y="319"/>
                  </a:lnTo>
                  <a:lnTo>
                    <a:pt x="10664" y="329"/>
                  </a:lnTo>
                  <a:lnTo>
                    <a:pt x="10663" y="343"/>
                  </a:lnTo>
                  <a:lnTo>
                    <a:pt x="10664" y="354"/>
                  </a:lnTo>
                  <a:lnTo>
                    <a:pt x="10666" y="364"/>
                  </a:lnTo>
                  <a:lnTo>
                    <a:pt x="10674" y="378"/>
                  </a:lnTo>
                  <a:lnTo>
                    <a:pt x="10687" y="388"/>
                  </a:lnTo>
                  <a:lnTo>
                    <a:pt x="10702" y="393"/>
                  </a:lnTo>
                  <a:lnTo>
                    <a:pt x="10734" y="396"/>
                  </a:lnTo>
                  <a:lnTo>
                    <a:pt x="10768" y="393"/>
                  </a:lnTo>
                  <a:lnTo>
                    <a:pt x="10797" y="386"/>
                  </a:lnTo>
                  <a:close/>
                  <a:moveTo>
                    <a:pt x="10862" y="373"/>
                  </a:moveTo>
                  <a:lnTo>
                    <a:pt x="10859" y="398"/>
                  </a:lnTo>
                  <a:lnTo>
                    <a:pt x="10856" y="408"/>
                  </a:lnTo>
                  <a:lnTo>
                    <a:pt x="10851" y="415"/>
                  </a:lnTo>
                  <a:lnTo>
                    <a:pt x="10844" y="420"/>
                  </a:lnTo>
                  <a:lnTo>
                    <a:pt x="10835" y="425"/>
                  </a:lnTo>
                  <a:lnTo>
                    <a:pt x="10810" y="432"/>
                  </a:lnTo>
                  <a:lnTo>
                    <a:pt x="10776" y="438"/>
                  </a:lnTo>
                  <a:lnTo>
                    <a:pt x="10733" y="440"/>
                  </a:lnTo>
                  <a:lnTo>
                    <a:pt x="10702" y="440"/>
                  </a:lnTo>
                  <a:lnTo>
                    <a:pt x="10672" y="436"/>
                  </a:lnTo>
                  <a:lnTo>
                    <a:pt x="10657" y="432"/>
                  </a:lnTo>
                  <a:lnTo>
                    <a:pt x="10643" y="427"/>
                  </a:lnTo>
                  <a:lnTo>
                    <a:pt x="10630" y="419"/>
                  </a:lnTo>
                  <a:lnTo>
                    <a:pt x="10619" y="410"/>
                  </a:lnTo>
                  <a:lnTo>
                    <a:pt x="10614" y="404"/>
                  </a:lnTo>
                  <a:lnTo>
                    <a:pt x="10609" y="398"/>
                  </a:lnTo>
                  <a:lnTo>
                    <a:pt x="10602" y="383"/>
                  </a:lnTo>
                  <a:lnTo>
                    <a:pt x="10598" y="365"/>
                  </a:lnTo>
                  <a:lnTo>
                    <a:pt x="10596" y="344"/>
                  </a:lnTo>
                  <a:lnTo>
                    <a:pt x="10597" y="326"/>
                  </a:lnTo>
                  <a:lnTo>
                    <a:pt x="10600" y="311"/>
                  </a:lnTo>
                  <a:lnTo>
                    <a:pt x="10604" y="299"/>
                  </a:lnTo>
                  <a:lnTo>
                    <a:pt x="10610" y="289"/>
                  </a:lnTo>
                  <a:lnTo>
                    <a:pt x="10617" y="280"/>
                  </a:lnTo>
                  <a:lnTo>
                    <a:pt x="10625" y="273"/>
                  </a:lnTo>
                  <a:lnTo>
                    <a:pt x="10644" y="264"/>
                  </a:lnTo>
                  <a:lnTo>
                    <a:pt x="10667" y="258"/>
                  </a:lnTo>
                  <a:lnTo>
                    <a:pt x="10692" y="253"/>
                  </a:lnTo>
                  <a:lnTo>
                    <a:pt x="10797" y="236"/>
                  </a:lnTo>
                  <a:lnTo>
                    <a:pt x="10797" y="215"/>
                  </a:lnTo>
                  <a:lnTo>
                    <a:pt x="10796" y="203"/>
                  </a:lnTo>
                  <a:lnTo>
                    <a:pt x="10794" y="192"/>
                  </a:lnTo>
                  <a:lnTo>
                    <a:pt x="10789" y="184"/>
                  </a:lnTo>
                  <a:lnTo>
                    <a:pt x="10784" y="181"/>
                  </a:lnTo>
                  <a:lnTo>
                    <a:pt x="10779" y="178"/>
                  </a:lnTo>
                  <a:lnTo>
                    <a:pt x="10760" y="173"/>
                  </a:lnTo>
                  <a:lnTo>
                    <a:pt x="10731" y="172"/>
                  </a:lnTo>
                  <a:lnTo>
                    <a:pt x="10701" y="174"/>
                  </a:lnTo>
                  <a:lnTo>
                    <a:pt x="10672" y="178"/>
                  </a:lnTo>
                  <a:lnTo>
                    <a:pt x="10629" y="188"/>
                  </a:lnTo>
                  <a:lnTo>
                    <a:pt x="10625" y="189"/>
                  </a:lnTo>
                  <a:lnTo>
                    <a:pt x="10622" y="188"/>
                  </a:lnTo>
                  <a:lnTo>
                    <a:pt x="10620" y="184"/>
                  </a:lnTo>
                  <a:lnTo>
                    <a:pt x="10613" y="152"/>
                  </a:lnTo>
                  <a:lnTo>
                    <a:pt x="10615" y="145"/>
                  </a:lnTo>
                  <a:lnTo>
                    <a:pt x="10619" y="142"/>
                  </a:lnTo>
                  <a:lnTo>
                    <a:pt x="10666" y="131"/>
                  </a:lnTo>
                  <a:lnTo>
                    <a:pt x="10702" y="125"/>
                  </a:lnTo>
                  <a:lnTo>
                    <a:pt x="10743" y="123"/>
                  </a:lnTo>
                  <a:lnTo>
                    <a:pt x="10771" y="124"/>
                  </a:lnTo>
                  <a:lnTo>
                    <a:pt x="10795" y="127"/>
                  </a:lnTo>
                  <a:lnTo>
                    <a:pt x="10814" y="132"/>
                  </a:lnTo>
                  <a:lnTo>
                    <a:pt x="10829" y="139"/>
                  </a:lnTo>
                  <a:lnTo>
                    <a:pt x="10839" y="145"/>
                  </a:lnTo>
                  <a:lnTo>
                    <a:pt x="10847" y="153"/>
                  </a:lnTo>
                  <a:lnTo>
                    <a:pt x="10852" y="161"/>
                  </a:lnTo>
                  <a:lnTo>
                    <a:pt x="10856" y="171"/>
                  </a:lnTo>
                  <a:lnTo>
                    <a:pt x="10861" y="191"/>
                  </a:lnTo>
                  <a:lnTo>
                    <a:pt x="10862" y="213"/>
                  </a:lnTo>
                  <a:lnTo>
                    <a:pt x="10862" y="373"/>
                  </a:lnTo>
                  <a:close/>
                  <a:moveTo>
                    <a:pt x="359" y="55"/>
                  </a:moveTo>
                  <a:lnTo>
                    <a:pt x="357" y="61"/>
                  </a:lnTo>
                  <a:lnTo>
                    <a:pt x="350" y="63"/>
                  </a:lnTo>
                  <a:lnTo>
                    <a:pt x="215" y="63"/>
                  </a:lnTo>
                  <a:lnTo>
                    <a:pt x="215" y="424"/>
                  </a:lnTo>
                  <a:lnTo>
                    <a:pt x="212" y="430"/>
                  </a:lnTo>
                  <a:lnTo>
                    <a:pt x="206" y="433"/>
                  </a:lnTo>
                  <a:lnTo>
                    <a:pt x="154" y="433"/>
                  </a:lnTo>
                  <a:lnTo>
                    <a:pt x="148" y="430"/>
                  </a:lnTo>
                  <a:lnTo>
                    <a:pt x="145" y="424"/>
                  </a:lnTo>
                  <a:lnTo>
                    <a:pt x="145" y="63"/>
                  </a:lnTo>
                  <a:lnTo>
                    <a:pt x="9" y="63"/>
                  </a:lnTo>
                  <a:lnTo>
                    <a:pt x="3" y="61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9" y="8"/>
                  </a:lnTo>
                  <a:lnTo>
                    <a:pt x="350" y="8"/>
                  </a:lnTo>
                  <a:lnTo>
                    <a:pt x="357" y="11"/>
                  </a:lnTo>
                  <a:lnTo>
                    <a:pt x="359" y="14"/>
                  </a:lnTo>
                  <a:lnTo>
                    <a:pt x="359" y="17"/>
                  </a:lnTo>
                  <a:lnTo>
                    <a:pt x="359" y="55"/>
                  </a:lnTo>
                  <a:close/>
                  <a:moveTo>
                    <a:pt x="607" y="325"/>
                  </a:moveTo>
                  <a:lnTo>
                    <a:pt x="604" y="357"/>
                  </a:lnTo>
                  <a:lnTo>
                    <a:pt x="601" y="371"/>
                  </a:lnTo>
                  <a:lnTo>
                    <a:pt x="596" y="384"/>
                  </a:lnTo>
                  <a:lnTo>
                    <a:pt x="590" y="397"/>
                  </a:lnTo>
                  <a:lnTo>
                    <a:pt x="581" y="408"/>
                  </a:lnTo>
                  <a:lnTo>
                    <a:pt x="570" y="417"/>
                  </a:lnTo>
                  <a:lnTo>
                    <a:pt x="557" y="425"/>
                  </a:lnTo>
                  <a:lnTo>
                    <a:pt x="541" y="432"/>
                  </a:lnTo>
                  <a:lnTo>
                    <a:pt x="522" y="437"/>
                  </a:lnTo>
                  <a:lnTo>
                    <a:pt x="500" y="439"/>
                  </a:lnTo>
                  <a:lnTo>
                    <a:pt x="475" y="440"/>
                  </a:lnTo>
                  <a:lnTo>
                    <a:pt x="442" y="439"/>
                  </a:lnTo>
                  <a:lnTo>
                    <a:pt x="413" y="434"/>
                  </a:lnTo>
                  <a:lnTo>
                    <a:pt x="401" y="430"/>
                  </a:lnTo>
                  <a:lnTo>
                    <a:pt x="390" y="425"/>
                  </a:lnTo>
                  <a:lnTo>
                    <a:pt x="381" y="419"/>
                  </a:lnTo>
                  <a:lnTo>
                    <a:pt x="373" y="413"/>
                  </a:lnTo>
                  <a:lnTo>
                    <a:pt x="365" y="405"/>
                  </a:lnTo>
                  <a:lnTo>
                    <a:pt x="359" y="397"/>
                  </a:lnTo>
                  <a:lnTo>
                    <a:pt x="354" y="387"/>
                  </a:lnTo>
                  <a:lnTo>
                    <a:pt x="350" y="377"/>
                  </a:lnTo>
                  <a:lnTo>
                    <a:pt x="344" y="353"/>
                  </a:lnTo>
                  <a:lnTo>
                    <a:pt x="343" y="326"/>
                  </a:lnTo>
                  <a:lnTo>
                    <a:pt x="343" y="143"/>
                  </a:lnTo>
                  <a:lnTo>
                    <a:pt x="345" y="136"/>
                  </a:lnTo>
                  <a:lnTo>
                    <a:pt x="352" y="132"/>
                  </a:lnTo>
                  <a:lnTo>
                    <a:pt x="399" y="123"/>
                  </a:lnTo>
                  <a:lnTo>
                    <a:pt x="404" y="124"/>
                  </a:lnTo>
                  <a:lnTo>
                    <a:pt x="406" y="126"/>
                  </a:lnTo>
                  <a:lnTo>
                    <a:pt x="408" y="132"/>
                  </a:lnTo>
                  <a:lnTo>
                    <a:pt x="408" y="330"/>
                  </a:lnTo>
                  <a:lnTo>
                    <a:pt x="409" y="345"/>
                  </a:lnTo>
                  <a:lnTo>
                    <a:pt x="412" y="358"/>
                  </a:lnTo>
                  <a:lnTo>
                    <a:pt x="416" y="369"/>
                  </a:lnTo>
                  <a:lnTo>
                    <a:pt x="422" y="378"/>
                  </a:lnTo>
                  <a:lnTo>
                    <a:pt x="431" y="385"/>
                  </a:lnTo>
                  <a:lnTo>
                    <a:pt x="443" y="390"/>
                  </a:lnTo>
                  <a:lnTo>
                    <a:pt x="457" y="393"/>
                  </a:lnTo>
                  <a:lnTo>
                    <a:pt x="475" y="394"/>
                  </a:lnTo>
                  <a:lnTo>
                    <a:pt x="500" y="392"/>
                  </a:lnTo>
                  <a:lnTo>
                    <a:pt x="510" y="389"/>
                  </a:lnTo>
                  <a:lnTo>
                    <a:pt x="518" y="385"/>
                  </a:lnTo>
                  <a:lnTo>
                    <a:pt x="525" y="380"/>
                  </a:lnTo>
                  <a:lnTo>
                    <a:pt x="530" y="375"/>
                  </a:lnTo>
                  <a:lnTo>
                    <a:pt x="537" y="362"/>
                  </a:lnTo>
                  <a:lnTo>
                    <a:pt x="540" y="347"/>
                  </a:lnTo>
                  <a:lnTo>
                    <a:pt x="541" y="329"/>
                  </a:lnTo>
                  <a:lnTo>
                    <a:pt x="541" y="143"/>
                  </a:lnTo>
                  <a:lnTo>
                    <a:pt x="543" y="136"/>
                  </a:lnTo>
                  <a:lnTo>
                    <a:pt x="546" y="134"/>
                  </a:lnTo>
                  <a:lnTo>
                    <a:pt x="550" y="132"/>
                  </a:lnTo>
                  <a:lnTo>
                    <a:pt x="597" y="123"/>
                  </a:lnTo>
                  <a:lnTo>
                    <a:pt x="604" y="126"/>
                  </a:lnTo>
                  <a:lnTo>
                    <a:pt x="607" y="132"/>
                  </a:lnTo>
                  <a:lnTo>
                    <a:pt x="607" y="325"/>
                  </a:lnTo>
                  <a:close/>
                  <a:moveTo>
                    <a:pt x="933" y="276"/>
                  </a:moveTo>
                  <a:lnTo>
                    <a:pt x="933" y="290"/>
                  </a:lnTo>
                  <a:lnTo>
                    <a:pt x="932" y="304"/>
                  </a:lnTo>
                  <a:lnTo>
                    <a:pt x="932" y="308"/>
                  </a:lnTo>
                  <a:lnTo>
                    <a:pt x="930" y="311"/>
                  </a:lnTo>
                  <a:lnTo>
                    <a:pt x="923" y="315"/>
                  </a:lnTo>
                  <a:lnTo>
                    <a:pt x="721" y="315"/>
                  </a:lnTo>
                  <a:lnTo>
                    <a:pt x="723" y="334"/>
                  </a:lnTo>
                  <a:lnTo>
                    <a:pt x="727" y="349"/>
                  </a:lnTo>
                  <a:lnTo>
                    <a:pt x="733" y="362"/>
                  </a:lnTo>
                  <a:lnTo>
                    <a:pt x="742" y="373"/>
                  </a:lnTo>
                  <a:lnTo>
                    <a:pt x="756" y="382"/>
                  </a:lnTo>
                  <a:lnTo>
                    <a:pt x="764" y="386"/>
                  </a:lnTo>
                  <a:lnTo>
                    <a:pt x="773" y="389"/>
                  </a:lnTo>
                  <a:lnTo>
                    <a:pt x="794" y="392"/>
                  </a:lnTo>
                  <a:lnTo>
                    <a:pt x="818" y="393"/>
                  </a:lnTo>
                  <a:lnTo>
                    <a:pt x="843" y="392"/>
                  </a:lnTo>
                  <a:lnTo>
                    <a:pt x="865" y="389"/>
                  </a:lnTo>
                  <a:lnTo>
                    <a:pt x="900" y="379"/>
                  </a:lnTo>
                  <a:lnTo>
                    <a:pt x="903" y="379"/>
                  </a:lnTo>
                  <a:lnTo>
                    <a:pt x="905" y="379"/>
                  </a:lnTo>
                  <a:lnTo>
                    <a:pt x="907" y="380"/>
                  </a:lnTo>
                  <a:lnTo>
                    <a:pt x="910" y="386"/>
                  </a:lnTo>
                  <a:lnTo>
                    <a:pt x="917" y="412"/>
                  </a:lnTo>
                  <a:lnTo>
                    <a:pt x="917" y="417"/>
                  </a:lnTo>
                  <a:lnTo>
                    <a:pt x="916" y="419"/>
                  </a:lnTo>
                  <a:lnTo>
                    <a:pt x="912" y="423"/>
                  </a:lnTo>
                  <a:lnTo>
                    <a:pt x="893" y="429"/>
                  </a:lnTo>
                  <a:lnTo>
                    <a:pt x="868" y="435"/>
                  </a:lnTo>
                  <a:lnTo>
                    <a:pt x="840" y="439"/>
                  </a:lnTo>
                  <a:lnTo>
                    <a:pt x="809" y="440"/>
                  </a:lnTo>
                  <a:lnTo>
                    <a:pt x="769" y="438"/>
                  </a:lnTo>
                  <a:lnTo>
                    <a:pt x="737" y="431"/>
                  </a:lnTo>
                  <a:lnTo>
                    <a:pt x="722" y="426"/>
                  </a:lnTo>
                  <a:lnTo>
                    <a:pt x="710" y="419"/>
                  </a:lnTo>
                  <a:lnTo>
                    <a:pt x="699" y="412"/>
                  </a:lnTo>
                  <a:lnTo>
                    <a:pt x="689" y="403"/>
                  </a:lnTo>
                  <a:lnTo>
                    <a:pt x="681" y="393"/>
                  </a:lnTo>
                  <a:lnTo>
                    <a:pt x="674" y="381"/>
                  </a:lnTo>
                  <a:lnTo>
                    <a:pt x="663" y="354"/>
                  </a:lnTo>
                  <a:lnTo>
                    <a:pt x="659" y="338"/>
                  </a:lnTo>
                  <a:lnTo>
                    <a:pt x="657" y="321"/>
                  </a:lnTo>
                  <a:lnTo>
                    <a:pt x="655" y="283"/>
                  </a:lnTo>
                  <a:lnTo>
                    <a:pt x="657" y="235"/>
                  </a:lnTo>
                  <a:lnTo>
                    <a:pt x="661" y="214"/>
                  </a:lnTo>
                  <a:lnTo>
                    <a:pt x="666" y="195"/>
                  </a:lnTo>
                  <a:lnTo>
                    <a:pt x="673" y="178"/>
                  </a:lnTo>
                  <a:lnTo>
                    <a:pt x="682" y="164"/>
                  </a:lnTo>
                  <a:lnTo>
                    <a:pt x="688" y="157"/>
                  </a:lnTo>
                  <a:lnTo>
                    <a:pt x="694" y="152"/>
                  </a:lnTo>
                  <a:lnTo>
                    <a:pt x="708" y="141"/>
                  </a:lnTo>
                  <a:lnTo>
                    <a:pt x="725" y="133"/>
                  </a:lnTo>
                  <a:lnTo>
                    <a:pt x="745" y="128"/>
                  </a:lnTo>
                  <a:lnTo>
                    <a:pt x="768" y="124"/>
                  </a:lnTo>
                  <a:lnTo>
                    <a:pt x="795" y="123"/>
                  </a:lnTo>
                  <a:lnTo>
                    <a:pt x="816" y="124"/>
                  </a:lnTo>
                  <a:lnTo>
                    <a:pt x="835" y="126"/>
                  </a:lnTo>
                  <a:lnTo>
                    <a:pt x="852" y="130"/>
                  </a:lnTo>
                  <a:lnTo>
                    <a:pt x="867" y="135"/>
                  </a:lnTo>
                  <a:lnTo>
                    <a:pt x="891" y="149"/>
                  </a:lnTo>
                  <a:lnTo>
                    <a:pt x="901" y="159"/>
                  </a:lnTo>
                  <a:lnTo>
                    <a:pt x="909" y="169"/>
                  </a:lnTo>
                  <a:lnTo>
                    <a:pt x="916" y="179"/>
                  </a:lnTo>
                  <a:lnTo>
                    <a:pt x="921" y="191"/>
                  </a:lnTo>
                  <a:lnTo>
                    <a:pt x="925" y="203"/>
                  </a:lnTo>
                  <a:lnTo>
                    <a:pt x="928" y="216"/>
                  </a:lnTo>
                  <a:lnTo>
                    <a:pt x="932" y="244"/>
                  </a:lnTo>
                  <a:lnTo>
                    <a:pt x="933" y="276"/>
                  </a:lnTo>
                  <a:close/>
                  <a:moveTo>
                    <a:pt x="867" y="269"/>
                  </a:moveTo>
                  <a:lnTo>
                    <a:pt x="866" y="241"/>
                  </a:lnTo>
                  <a:lnTo>
                    <a:pt x="861" y="215"/>
                  </a:lnTo>
                  <a:lnTo>
                    <a:pt x="858" y="203"/>
                  </a:lnTo>
                  <a:lnTo>
                    <a:pt x="853" y="193"/>
                  </a:lnTo>
                  <a:lnTo>
                    <a:pt x="847" y="185"/>
                  </a:lnTo>
                  <a:lnTo>
                    <a:pt x="840" y="179"/>
                  </a:lnTo>
                  <a:lnTo>
                    <a:pt x="831" y="175"/>
                  </a:lnTo>
                  <a:lnTo>
                    <a:pt x="821" y="172"/>
                  </a:lnTo>
                  <a:lnTo>
                    <a:pt x="809" y="170"/>
                  </a:lnTo>
                  <a:lnTo>
                    <a:pt x="795" y="170"/>
                  </a:lnTo>
                  <a:lnTo>
                    <a:pt x="767" y="172"/>
                  </a:lnTo>
                  <a:lnTo>
                    <a:pt x="747" y="180"/>
                  </a:lnTo>
                  <a:lnTo>
                    <a:pt x="740" y="185"/>
                  </a:lnTo>
                  <a:lnTo>
                    <a:pt x="734" y="193"/>
                  </a:lnTo>
                  <a:lnTo>
                    <a:pt x="730" y="202"/>
                  </a:lnTo>
                  <a:lnTo>
                    <a:pt x="726" y="214"/>
                  </a:lnTo>
                  <a:lnTo>
                    <a:pt x="724" y="227"/>
                  </a:lnTo>
                  <a:lnTo>
                    <a:pt x="722" y="241"/>
                  </a:lnTo>
                  <a:lnTo>
                    <a:pt x="721" y="270"/>
                  </a:lnTo>
                  <a:lnTo>
                    <a:pt x="867" y="269"/>
                  </a:lnTo>
                  <a:close/>
                  <a:moveTo>
                    <a:pt x="1452" y="424"/>
                  </a:moveTo>
                  <a:lnTo>
                    <a:pt x="1450" y="431"/>
                  </a:lnTo>
                  <a:lnTo>
                    <a:pt x="1447" y="432"/>
                  </a:lnTo>
                  <a:lnTo>
                    <a:pt x="1443" y="433"/>
                  </a:lnTo>
                  <a:lnTo>
                    <a:pt x="1396" y="433"/>
                  </a:lnTo>
                  <a:lnTo>
                    <a:pt x="1389" y="431"/>
                  </a:lnTo>
                  <a:lnTo>
                    <a:pt x="1388" y="428"/>
                  </a:lnTo>
                  <a:lnTo>
                    <a:pt x="1387" y="424"/>
                  </a:lnTo>
                  <a:lnTo>
                    <a:pt x="1387" y="218"/>
                  </a:lnTo>
                  <a:lnTo>
                    <a:pt x="1386" y="205"/>
                  </a:lnTo>
                  <a:lnTo>
                    <a:pt x="1384" y="195"/>
                  </a:lnTo>
                  <a:lnTo>
                    <a:pt x="1381" y="187"/>
                  </a:lnTo>
                  <a:lnTo>
                    <a:pt x="1375" y="181"/>
                  </a:lnTo>
                  <a:lnTo>
                    <a:pt x="1369" y="176"/>
                  </a:lnTo>
                  <a:lnTo>
                    <a:pt x="1360" y="173"/>
                  </a:lnTo>
                  <a:lnTo>
                    <a:pt x="1350" y="171"/>
                  </a:lnTo>
                  <a:lnTo>
                    <a:pt x="1339" y="170"/>
                  </a:lnTo>
                  <a:lnTo>
                    <a:pt x="1307" y="172"/>
                  </a:lnTo>
                  <a:lnTo>
                    <a:pt x="1280" y="176"/>
                  </a:lnTo>
                  <a:lnTo>
                    <a:pt x="1253" y="182"/>
                  </a:lnTo>
                  <a:lnTo>
                    <a:pt x="1253" y="424"/>
                  </a:lnTo>
                  <a:lnTo>
                    <a:pt x="1251" y="431"/>
                  </a:lnTo>
                  <a:lnTo>
                    <a:pt x="1248" y="432"/>
                  </a:lnTo>
                  <a:lnTo>
                    <a:pt x="1245" y="433"/>
                  </a:lnTo>
                  <a:lnTo>
                    <a:pt x="1197" y="433"/>
                  </a:lnTo>
                  <a:lnTo>
                    <a:pt x="1191" y="431"/>
                  </a:lnTo>
                  <a:lnTo>
                    <a:pt x="1189" y="428"/>
                  </a:lnTo>
                  <a:lnTo>
                    <a:pt x="1188" y="424"/>
                  </a:lnTo>
                  <a:lnTo>
                    <a:pt x="1188" y="218"/>
                  </a:lnTo>
                  <a:lnTo>
                    <a:pt x="1188" y="205"/>
                  </a:lnTo>
                  <a:lnTo>
                    <a:pt x="1186" y="195"/>
                  </a:lnTo>
                  <a:lnTo>
                    <a:pt x="1177" y="181"/>
                  </a:lnTo>
                  <a:lnTo>
                    <a:pt x="1170" y="176"/>
                  </a:lnTo>
                  <a:lnTo>
                    <a:pt x="1162" y="173"/>
                  </a:lnTo>
                  <a:lnTo>
                    <a:pt x="1152" y="171"/>
                  </a:lnTo>
                  <a:lnTo>
                    <a:pt x="1140" y="170"/>
                  </a:lnTo>
                  <a:lnTo>
                    <a:pt x="1099" y="173"/>
                  </a:lnTo>
                  <a:lnTo>
                    <a:pt x="1067" y="179"/>
                  </a:lnTo>
                  <a:lnTo>
                    <a:pt x="1054" y="182"/>
                  </a:lnTo>
                  <a:lnTo>
                    <a:pt x="1054" y="424"/>
                  </a:lnTo>
                  <a:lnTo>
                    <a:pt x="1052" y="431"/>
                  </a:lnTo>
                  <a:lnTo>
                    <a:pt x="1049" y="432"/>
                  </a:lnTo>
                  <a:lnTo>
                    <a:pt x="1045" y="433"/>
                  </a:lnTo>
                  <a:lnTo>
                    <a:pt x="998" y="433"/>
                  </a:lnTo>
                  <a:lnTo>
                    <a:pt x="991" y="431"/>
                  </a:lnTo>
                  <a:lnTo>
                    <a:pt x="988" y="424"/>
                  </a:lnTo>
                  <a:lnTo>
                    <a:pt x="988" y="180"/>
                  </a:lnTo>
                  <a:lnTo>
                    <a:pt x="989" y="172"/>
                  </a:lnTo>
                  <a:lnTo>
                    <a:pt x="990" y="165"/>
                  </a:lnTo>
                  <a:lnTo>
                    <a:pt x="992" y="159"/>
                  </a:lnTo>
                  <a:lnTo>
                    <a:pt x="996" y="155"/>
                  </a:lnTo>
                  <a:lnTo>
                    <a:pt x="1008" y="147"/>
                  </a:lnTo>
                  <a:lnTo>
                    <a:pt x="1027" y="139"/>
                  </a:lnTo>
                  <a:lnTo>
                    <a:pt x="1053" y="133"/>
                  </a:lnTo>
                  <a:lnTo>
                    <a:pt x="1083" y="128"/>
                  </a:lnTo>
                  <a:lnTo>
                    <a:pt x="1116" y="124"/>
                  </a:lnTo>
                  <a:lnTo>
                    <a:pt x="1146" y="123"/>
                  </a:lnTo>
                  <a:lnTo>
                    <a:pt x="1171" y="125"/>
                  </a:lnTo>
                  <a:lnTo>
                    <a:pt x="1192" y="129"/>
                  </a:lnTo>
                  <a:lnTo>
                    <a:pt x="1209" y="135"/>
                  </a:lnTo>
                  <a:lnTo>
                    <a:pt x="1217" y="139"/>
                  </a:lnTo>
                  <a:lnTo>
                    <a:pt x="1223" y="144"/>
                  </a:lnTo>
                  <a:lnTo>
                    <a:pt x="1255" y="135"/>
                  </a:lnTo>
                  <a:lnTo>
                    <a:pt x="1300" y="127"/>
                  </a:lnTo>
                  <a:lnTo>
                    <a:pt x="1345" y="123"/>
                  </a:lnTo>
                  <a:lnTo>
                    <a:pt x="1370" y="124"/>
                  </a:lnTo>
                  <a:lnTo>
                    <a:pt x="1392" y="127"/>
                  </a:lnTo>
                  <a:lnTo>
                    <a:pt x="1401" y="130"/>
                  </a:lnTo>
                  <a:lnTo>
                    <a:pt x="1410" y="133"/>
                  </a:lnTo>
                  <a:lnTo>
                    <a:pt x="1425" y="141"/>
                  </a:lnTo>
                  <a:lnTo>
                    <a:pt x="1437" y="153"/>
                  </a:lnTo>
                  <a:lnTo>
                    <a:pt x="1445" y="168"/>
                  </a:lnTo>
                  <a:lnTo>
                    <a:pt x="1450" y="186"/>
                  </a:lnTo>
                  <a:lnTo>
                    <a:pt x="1452" y="209"/>
                  </a:lnTo>
                  <a:lnTo>
                    <a:pt x="1452" y="424"/>
                  </a:lnTo>
                  <a:close/>
                  <a:moveTo>
                    <a:pt x="1980" y="424"/>
                  </a:moveTo>
                  <a:lnTo>
                    <a:pt x="1977" y="431"/>
                  </a:lnTo>
                  <a:lnTo>
                    <a:pt x="1975" y="432"/>
                  </a:lnTo>
                  <a:lnTo>
                    <a:pt x="1971" y="433"/>
                  </a:lnTo>
                  <a:lnTo>
                    <a:pt x="1924" y="433"/>
                  </a:lnTo>
                  <a:lnTo>
                    <a:pt x="1917" y="431"/>
                  </a:lnTo>
                  <a:lnTo>
                    <a:pt x="1915" y="428"/>
                  </a:lnTo>
                  <a:lnTo>
                    <a:pt x="1915" y="424"/>
                  </a:lnTo>
                  <a:lnTo>
                    <a:pt x="1915" y="218"/>
                  </a:lnTo>
                  <a:lnTo>
                    <a:pt x="1914" y="205"/>
                  </a:lnTo>
                  <a:lnTo>
                    <a:pt x="1912" y="195"/>
                  </a:lnTo>
                  <a:lnTo>
                    <a:pt x="1908" y="187"/>
                  </a:lnTo>
                  <a:lnTo>
                    <a:pt x="1903" y="181"/>
                  </a:lnTo>
                  <a:lnTo>
                    <a:pt x="1896" y="176"/>
                  </a:lnTo>
                  <a:lnTo>
                    <a:pt x="1888" y="173"/>
                  </a:lnTo>
                  <a:lnTo>
                    <a:pt x="1878" y="171"/>
                  </a:lnTo>
                  <a:lnTo>
                    <a:pt x="1866" y="170"/>
                  </a:lnTo>
                  <a:lnTo>
                    <a:pt x="1835" y="172"/>
                  </a:lnTo>
                  <a:lnTo>
                    <a:pt x="1808" y="176"/>
                  </a:lnTo>
                  <a:lnTo>
                    <a:pt x="1781" y="182"/>
                  </a:lnTo>
                  <a:lnTo>
                    <a:pt x="1781" y="424"/>
                  </a:lnTo>
                  <a:lnTo>
                    <a:pt x="1778" y="431"/>
                  </a:lnTo>
                  <a:lnTo>
                    <a:pt x="1776" y="432"/>
                  </a:lnTo>
                  <a:lnTo>
                    <a:pt x="1772" y="433"/>
                  </a:lnTo>
                  <a:lnTo>
                    <a:pt x="1724" y="433"/>
                  </a:lnTo>
                  <a:lnTo>
                    <a:pt x="1718" y="431"/>
                  </a:lnTo>
                  <a:lnTo>
                    <a:pt x="1716" y="428"/>
                  </a:lnTo>
                  <a:lnTo>
                    <a:pt x="1716" y="424"/>
                  </a:lnTo>
                  <a:lnTo>
                    <a:pt x="1716" y="218"/>
                  </a:lnTo>
                  <a:lnTo>
                    <a:pt x="1715" y="205"/>
                  </a:lnTo>
                  <a:lnTo>
                    <a:pt x="1713" y="195"/>
                  </a:lnTo>
                  <a:lnTo>
                    <a:pt x="1705" y="181"/>
                  </a:lnTo>
                  <a:lnTo>
                    <a:pt x="1698" y="176"/>
                  </a:lnTo>
                  <a:lnTo>
                    <a:pt x="1690" y="173"/>
                  </a:lnTo>
                  <a:lnTo>
                    <a:pt x="1680" y="171"/>
                  </a:lnTo>
                  <a:lnTo>
                    <a:pt x="1668" y="170"/>
                  </a:lnTo>
                  <a:lnTo>
                    <a:pt x="1627" y="173"/>
                  </a:lnTo>
                  <a:lnTo>
                    <a:pt x="1595" y="179"/>
                  </a:lnTo>
                  <a:lnTo>
                    <a:pt x="1582" y="182"/>
                  </a:lnTo>
                  <a:lnTo>
                    <a:pt x="1582" y="424"/>
                  </a:lnTo>
                  <a:lnTo>
                    <a:pt x="1579" y="431"/>
                  </a:lnTo>
                  <a:lnTo>
                    <a:pt x="1576" y="432"/>
                  </a:lnTo>
                  <a:lnTo>
                    <a:pt x="1573" y="433"/>
                  </a:lnTo>
                  <a:lnTo>
                    <a:pt x="1525" y="433"/>
                  </a:lnTo>
                  <a:lnTo>
                    <a:pt x="1519" y="431"/>
                  </a:lnTo>
                  <a:lnTo>
                    <a:pt x="1516" y="424"/>
                  </a:lnTo>
                  <a:lnTo>
                    <a:pt x="1516" y="180"/>
                  </a:lnTo>
                  <a:lnTo>
                    <a:pt x="1516" y="172"/>
                  </a:lnTo>
                  <a:lnTo>
                    <a:pt x="1518" y="165"/>
                  </a:lnTo>
                  <a:lnTo>
                    <a:pt x="1520" y="159"/>
                  </a:lnTo>
                  <a:lnTo>
                    <a:pt x="1524" y="155"/>
                  </a:lnTo>
                  <a:lnTo>
                    <a:pt x="1535" y="147"/>
                  </a:lnTo>
                  <a:lnTo>
                    <a:pt x="1555" y="139"/>
                  </a:lnTo>
                  <a:lnTo>
                    <a:pt x="1580" y="133"/>
                  </a:lnTo>
                  <a:lnTo>
                    <a:pt x="1611" y="128"/>
                  </a:lnTo>
                  <a:lnTo>
                    <a:pt x="1643" y="124"/>
                  </a:lnTo>
                  <a:lnTo>
                    <a:pt x="1673" y="123"/>
                  </a:lnTo>
                  <a:lnTo>
                    <a:pt x="1698" y="125"/>
                  </a:lnTo>
                  <a:lnTo>
                    <a:pt x="1720" y="129"/>
                  </a:lnTo>
                  <a:lnTo>
                    <a:pt x="1737" y="135"/>
                  </a:lnTo>
                  <a:lnTo>
                    <a:pt x="1744" y="139"/>
                  </a:lnTo>
                  <a:lnTo>
                    <a:pt x="1751" y="144"/>
                  </a:lnTo>
                  <a:lnTo>
                    <a:pt x="1783" y="135"/>
                  </a:lnTo>
                  <a:lnTo>
                    <a:pt x="1827" y="127"/>
                  </a:lnTo>
                  <a:lnTo>
                    <a:pt x="1873" y="123"/>
                  </a:lnTo>
                  <a:lnTo>
                    <a:pt x="1898" y="124"/>
                  </a:lnTo>
                  <a:lnTo>
                    <a:pt x="1919" y="127"/>
                  </a:lnTo>
                  <a:lnTo>
                    <a:pt x="1929" y="130"/>
                  </a:lnTo>
                  <a:lnTo>
                    <a:pt x="1938" y="133"/>
                  </a:lnTo>
                  <a:lnTo>
                    <a:pt x="1953" y="141"/>
                  </a:lnTo>
                  <a:lnTo>
                    <a:pt x="1964" y="153"/>
                  </a:lnTo>
                  <a:lnTo>
                    <a:pt x="1973" y="168"/>
                  </a:lnTo>
                  <a:lnTo>
                    <a:pt x="1978" y="186"/>
                  </a:lnTo>
                  <a:lnTo>
                    <a:pt x="1980" y="209"/>
                  </a:lnTo>
                  <a:lnTo>
                    <a:pt x="1980" y="424"/>
                  </a:lnTo>
                  <a:close/>
                  <a:moveTo>
                    <a:pt x="2308" y="276"/>
                  </a:moveTo>
                  <a:lnTo>
                    <a:pt x="2308" y="290"/>
                  </a:lnTo>
                  <a:lnTo>
                    <a:pt x="2307" y="304"/>
                  </a:lnTo>
                  <a:lnTo>
                    <a:pt x="2307" y="308"/>
                  </a:lnTo>
                  <a:lnTo>
                    <a:pt x="2305" y="311"/>
                  </a:lnTo>
                  <a:lnTo>
                    <a:pt x="2298" y="315"/>
                  </a:lnTo>
                  <a:lnTo>
                    <a:pt x="2097" y="315"/>
                  </a:lnTo>
                  <a:lnTo>
                    <a:pt x="2099" y="334"/>
                  </a:lnTo>
                  <a:lnTo>
                    <a:pt x="2103" y="349"/>
                  </a:lnTo>
                  <a:lnTo>
                    <a:pt x="2109" y="362"/>
                  </a:lnTo>
                  <a:lnTo>
                    <a:pt x="2118" y="373"/>
                  </a:lnTo>
                  <a:lnTo>
                    <a:pt x="2132" y="382"/>
                  </a:lnTo>
                  <a:lnTo>
                    <a:pt x="2140" y="386"/>
                  </a:lnTo>
                  <a:lnTo>
                    <a:pt x="2149" y="389"/>
                  </a:lnTo>
                  <a:lnTo>
                    <a:pt x="2169" y="392"/>
                  </a:lnTo>
                  <a:lnTo>
                    <a:pt x="2193" y="393"/>
                  </a:lnTo>
                  <a:lnTo>
                    <a:pt x="2218" y="392"/>
                  </a:lnTo>
                  <a:lnTo>
                    <a:pt x="2239" y="389"/>
                  </a:lnTo>
                  <a:lnTo>
                    <a:pt x="2275" y="379"/>
                  </a:lnTo>
                  <a:lnTo>
                    <a:pt x="2278" y="379"/>
                  </a:lnTo>
                  <a:lnTo>
                    <a:pt x="2280" y="379"/>
                  </a:lnTo>
                  <a:lnTo>
                    <a:pt x="2282" y="380"/>
                  </a:lnTo>
                  <a:lnTo>
                    <a:pt x="2285" y="386"/>
                  </a:lnTo>
                  <a:lnTo>
                    <a:pt x="2292" y="412"/>
                  </a:lnTo>
                  <a:lnTo>
                    <a:pt x="2292" y="417"/>
                  </a:lnTo>
                  <a:lnTo>
                    <a:pt x="2291" y="419"/>
                  </a:lnTo>
                  <a:lnTo>
                    <a:pt x="2287" y="423"/>
                  </a:lnTo>
                  <a:lnTo>
                    <a:pt x="2268" y="429"/>
                  </a:lnTo>
                  <a:lnTo>
                    <a:pt x="2243" y="435"/>
                  </a:lnTo>
                  <a:lnTo>
                    <a:pt x="2215" y="439"/>
                  </a:lnTo>
                  <a:lnTo>
                    <a:pt x="2184" y="440"/>
                  </a:lnTo>
                  <a:lnTo>
                    <a:pt x="2145" y="438"/>
                  </a:lnTo>
                  <a:lnTo>
                    <a:pt x="2113" y="431"/>
                  </a:lnTo>
                  <a:lnTo>
                    <a:pt x="2098" y="426"/>
                  </a:lnTo>
                  <a:lnTo>
                    <a:pt x="2086" y="419"/>
                  </a:lnTo>
                  <a:lnTo>
                    <a:pt x="2075" y="412"/>
                  </a:lnTo>
                  <a:lnTo>
                    <a:pt x="2065" y="403"/>
                  </a:lnTo>
                  <a:lnTo>
                    <a:pt x="2057" y="393"/>
                  </a:lnTo>
                  <a:lnTo>
                    <a:pt x="2050" y="381"/>
                  </a:lnTo>
                  <a:lnTo>
                    <a:pt x="2039" y="354"/>
                  </a:lnTo>
                  <a:lnTo>
                    <a:pt x="2035" y="338"/>
                  </a:lnTo>
                  <a:lnTo>
                    <a:pt x="2033" y="321"/>
                  </a:lnTo>
                  <a:lnTo>
                    <a:pt x="2031" y="283"/>
                  </a:lnTo>
                  <a:lnTo>
                    <a:pt x="2033" y="235"/>
                  </a:lnTo>
                  <a:lnTo>
                    <a:pt x="2037" y="214"/>
                  </a:lnTo>
                  <a:lnTo>
                    <a:pt x="2042" y="195"/>
                  </a:lnTo>
                  <a:lnTo>
                    <a:pt x="2049" y="178"/>
                  </a:lnTo>
                  <a:lnTo>
                    <a:pt x="2058" y="164"/>
                  </a:lnTo>
                  <a:lnTo>
                    <a:pt x="2064" y="157"/>
                  </a:lnTo>
                  <a:lnTo>
                    <a:pt x="2070" y="152"/>
                  </a:lnTo>
                  <a:lnTo>
                    <a:pt x="2084" y="141"/>
                  </a:lnTo>
                  <a:lnTo>
                    <a:pt x="2101" y="133"/>
                  </a:lnTo>
                  <a:lnTo>
                    <a:pt x="2121" y="128"/>
                  </a:lnTo>
                  <a:lnTo>
                    <a:pt x="2144" y="124"/>
                  </a:lnTo>
                  <a:lnTo>
                    <a:pt x="2170" y="123"/>
                  </a:lnTo>
                  <a:lnTo>
                    <a:pt x="2191" y="124"/>
                  </a:lnTo>
                  <a:lnTo>
                    <a:pt x="2210" y="126"/>
                  </a:lnTo>
                  <a:lnTo>
                    <a:pt x="2227" y="130"/>
                  </a:lnTo>
                  <a:lnTo>
                    <a:pt x="2242" y="135"/>
                  </a:lnTo>
                  <a:lnTo>
                    <a:pt x="2266" y="149"/>
                  </a:lnTo>
                  <a:lnTo>
                    <a:pt x="2276" y="159"/>
                  </a:lnTo>
                  <a:lnTo>
                    <a:pt x="2284" y="169"/>
                  </a:lnTo>
                  <a:lnTo>
                    <a:pt x="2291" y="179"/>
                  </a:lnTo>
                  <a:lnTo>
                    <a:pt x="2296" y="191"/>
                  </a:lnTo>
                  <a:lnTo>
                    <a:pt x="2300" y="203"/>
                  </a:lnTo>
                  <a:lnTo>
                    <a:pt x="2303" y="216"/>
                  </a:lnTo>
                  <a:lnTo>
                    <a:pt x="2307" y="244"/>
                  </a:lnTo>
                  <a:lnTo>
                    <a:pt x="2308" y="276"/>
                  </a:lnTo>
                  <a:close/>
                  <a:moveTo>
                    <a:pt x="2242" y="269"/>
                  </a:moveTo>
                  <a:lnTo>
                    <a:pt x="2241" y="241"/>
                  </a:lnTo>
                  <a:lnTo>
                    <a:pt x="2236" y="215"/>
                  </a:lnTo>
                  <a:lnTo>
                    <a:pt x="2233" y="203"/>
                  </a:lnTo>
                  <a:lnTo>
                    <a:pt x="2228" y="193"/>
                  </a:lnTo>
                  <a:lnTo>
                    <a:pt x="2222" y="185"/>
                  </a:lnTo>
                  <a:lnTo>
                    <a:pt x="2215" y="179"/>
                  </a:lnTo>
                  <a:lnTo>
                    <a:pt x="2206" y="175"/>
                  </a:lnTo>
                  <a:lnTo>
                    <a:pt x="2196" y="172"/>
                  </a:lnTo>
                  <a:lnTo>
                    <a:pt x="2184" y="170"/>
                  </a:lnTo>
                  <a:lnTo>
                    <a:pt x="2170" y="170"/>
                  </a:lnTo>
                  <a:lnTo>
                    <a:pt x="2143" y="172"/>
                  </a:lnTo>
                  <a:lnTo>
                    <a:pt x="2123" y="180"/>
                  </a:lnTo>
                  <a:lnTo>
                    <a:pt x="2116" y="185"/>
                  </a:lnTo>
                  <a:lnTo>
                    <a:pt x="2110" y="193"/>
                  </a:lnTo>
                  <a:lnTo>
                    <a:pt x="2106" y="202"/>
                  </a:lnTo>
                  <a:lnTo>
                    <a:pt x="2102" y="214"/>
                  </a:lnTo>
                  <a:lnTo>
                    <a:pt x="2100" y="227"/>
                  </a:lnTo>
                  <a:lnTo>
                    <a:pt x="2098" y="241"/>
                  </a:lnTo>
                  <a:lnTo>
                    <a:pt x="2097" y="270"/>
                  </a:lnTo>
                  <a:lnTo>
                    <a:pt x="2242" y="269"/>
                  </a:lnTo>
                  <a:close/>
                  <a:moveTo>
                    <a:pt x="2848" y="310"/>
                  </a:moveTo>
                  <a:lnTo>
                    <a:pt x="2847" y="334"/>
                  </a:lnTo>
                  <a:lnTo>
                    <a:pt x="2842" y="355"/>
                  </a:lnTo>
                  <a:lnTo>
                    <a:pt x="2834" y="373"/>
                  </a:lnTo>
                  <a:lnTo>
                    <a:pt x="2824" y="388"/>
                  </a:lnTo>
                  <a:lnTo>
                    <a:pt x="2811" y="402"/>
                  </a:lnTo>
                  <a:lnTo>
                    <a:pt x="2796" y="413"/>
                  </a:lnTo>
                  <a:lnTo>
                    <a:pt x="2780" y="421"/>
                  </a:lnTo>
                  <a:lnTo>
                    <a:pt x="2762" y="428"/>
                  </a:lnTo>
                  <a:lnTo>
                    <a:pt x="2723" y="437"/>
                  </a:lnTo>
                  <a:lnTo>
                    <a:pt x="2702" y="439"/>
                  </a:lnTo>
                  <a:lnTo>
                    <a:pt x="2681" y="439"/>
                  </a:lnTo>
                  <a:lnTo>
                    <a:pt x="2654" y="438"/>
                  </a:lnTo>
                  <a:lnTo>
                    <a:pt x="2630" y="437"/>
                  </a:lnTo>
                  <a:lnTo>
                    <a:pt x="2608" y="434"/>
                  </a:lnTo>
                  <a:lnTo>
                    <a:pt x="2588" y="430"/>
                  </a:lnTo>
                  <a:lnTo>
                    <a:pt x="2557" y="424"/>
                  </a:lnTo>
                  <a:lnTo>
                    <a:pt x="2541" y="419"/>
                  </a:lnTo>
                  <a:lnTo>
                    <a:pt x="2534" y="414"/>
                  </a:lnTo>
                  <a:lnTo>
                    <a:pt x="2532" y="408"/>
                  </a:lnTo>
                  <a:lnTo>
                    <a:pt x="2540" y="372"/>
                  </a:lnTo>
                  <a:lnTo>
                    <a:pt x="2543" y="367"/>
                  </a:lnTo>
                  <a:lnTo>
                    <a:pt x="2549" y="365"/>
                  </a:lnTo>
                  <a:lnTo>
                    <a:pt x="2552" y="366"/>
                  </a:lnTo>
                  <a:lnTo>
                    <a:pt x="2578" y="372"/>
                  </a:lnTo>
                  <a:lnTo>
                    <a:pt x="2624" y="380"/>
                  </a:lnTo>
                  <a:lnTo>
                    <a:pt x="2652" y="383"/>
                  </a:lnTo>
                  <a:lnTo>
                    <a:pt x="2681" y="385"/>
                  </a:lnTo>
                  <a:lnTo>
                    <a:pt x="2699" y="384"/>
                  </a:lnTo>
                  <a:lnTo>
                    <a:pt x="2716" y="381"/>
                  </a:lnTo>
                  <a:lnTo>
                    <a:pt x="2732" y="377"/>
                  </a:lnTo>
                  <a:lnTo>
                    <a:pt x="2747" y="370"/>
                  </a:lnTo>
                  <a:lnTo>
                    <a:pt x="2760" y="361"/>
                  </a:lnTo>
                  <a:lnTo>
                    <a:pt x="2769" y="349"/>
                  </a:lnTo>
                  <a:lnTo>
                    <a:pt x="2775" y="333"/>
                  </a:lnTo>
                  <a:lnTo>
                    <a:pt x="2777" y="315"/>
                  </a:lnTo>
                  <a:lnTo>
                    <a:pt x="2776" y="303"/>
                  </a:lnTo>
                  <a:lnTo>
                    <a:pt x="2773" y="292"/>
                  </a:lnTo>
                  <a:lnTo>
                    <a:pt x="2769" y="283"/>
                  </a:lnTo>
                  <a:lnTo>
                    <a:pt x="2763" y="275"/>
                  </a:lnTo>
                  <a:lnTo>
                    <a:pt x="2747" y="264"/>
                  </a:lnTo>
                  <a:lnTo>
                    <a:pt x="2726" y="257"/>
                  </a:lnTo>
                  <a:lnTo>
                    <a:pt x="2672" y="247"/>
                  </a:lnTo>
                  <a:lnTo>
                    <a:pt x="2639" y="242"/>
                  </a:lnTo>
                  <a:lnTo>
                    <a:pt x="2606" y="233"/>
                  </a:lnTo>
                  <a:lnTo>
                    <a:pt x="2590" y="227"/>
                  </a:lnTo>
                  <a:lnTo>
                    <a:pt x="2576" y="219"/>
                  </a:lnTo>
                  <a:lnTo>
                    <a:pt x="2563" y="209"/>
                  </a:lnTo>
                  <a:lnTo>
                    <a:pt x="2551" y="198"/>
                  </a:lnTo>
                  <a:lnTo>
                    <a:pt x="2541" y="184"/>
                  </a:lnTo>
                  <a:lnTo>
                    <a:pt x="2534" y="167"/>
                  </a:lnTo>
                  <a:lnTo>
                    <a:pt x="2529" y="147"/>
                  </a:lnTo>
                  <a:lnTo>
                    <a:pt x="2528" y="125"/>
                  </a:lnTo>
                  <a:lnTo>
                    <a:pt x="2529" y="102"/>
                  </a:lnTo>
                  <a:lnTo>
                    <a:pt x="2534" y="81"/>
                  </a:lnTo>
                  <a:lnTo>
                    <a:pt x="2541" y="64"/>
                  </a:lnTo>
                  <a:lnTo>
                    <a:pt x="2551" y="49"/>
                  </a:lnTo>
                  <a:lnTo>
                    <a:pt x="2563" y="36"/>
                  </a:lnTo>
                  <a:lnTo>
                    <a:pt x="2577" y="26"/>
                  </a:lnTo>
                  <a:lnTo>
                    <a:pt x="2592" y="17"/>
                  </a:lnTo>
                  <a:lnTo>
                    <a:pt x="2610" y="11"/>
                  </a:lnTo>
                  <a:lnTo>
                    <a:pt x="2628" y="7"/>
                  </a:lnTo>
                  <a:lnTo>
                    <a:pt x="2648" y="3"/>
                  </a:lnTo>
                  <a:lnTo>
                    <a:pt x="2668" y="2"/>
                  </a:lnTo>
                  <a:lnTo>
                    <a:pt x="2689" y="1"/>
                  </a:lnTo>
                  <a:lnTo>
                    <a:pt x="2714" y="2"/>
                  </a:lnTo>
                  <a:lnTo>
                    <a:pt x="2737" y="4"/>
                  </a:lnTo>
                  <a:lnTo>
                    <a:pt x="2758" y="6"/>
                  </a:lnTo>
                  <a:lnTo>
                    <a:pt x="2777" y="10"/>
                  </a:lnTo>
                  <a:lnTo>
                    <a:pt x="2824" y="21"/>
                  </a:lnTo>
                  <a:lnTo>
                    <a:pt x="2831" y="25"/>
                  </a:lnTo>
                  <a:lnTo>
                    <a:pt x="2833" y="32"/>
                  </a:lnTo>
                  <a:lnTo>
                    <a:pt x="2833" y="34"/>
                  </a:lnTo>
                  <a:lnTo>
                    <a:pt x="2825" y="68"/>
                  </a:lnTo>
                  <a:lnTo>
                    <a:pt x="2824" y="70"/>
                  </a:lnTo>
                  <a:lnTo>
                    <a:pt x="2822" y="72"/>
                  </a:lnTo>
                  <a:lnTo>
                    <a:pt x="2816" y="74"/>
                  </a:lnTo>
                  <a:lnTo>
                    <a:pt x="2766" y="63"/>
                  </a:lnTo>
                  <a:lnTo>
                    <a:pt x="2732" y="58"/>
                  </a:lnTo>
                  <a:lnTo>
                    <a:pt x="2692" y="56"/>
                  </a:lnTo>
                  <a:lnTo>
                    <a:pt x="2670" y="57"/>
                  </a:lnTo>
                  <a:lnTo>
                    <a:pt x="2648" y="61"/>
                  </a:lnTo>
                  <a:lnTo>
                    <a:pt x="2628" y="68"/>
                  </a:lnTo>
                  <a:lnTo>
                    <a:pt x="2612" y="79"/>
                  </a:lnTo>
                  <a:lnTo>
                    <a:pt x="2606" y="86"/>
                  </a:lnTo>
                  <a:lnTo>
                    <a:pt x="2601" y="95"/>
                  </a:lnTo>
                  <a:lnTo>
                    <a:pt x="2598" y="106"/>
                  </a:lnTo>
                  <a:lnTo>
                    <a:pt x="2597" y="118"/>
                  </a:lnTo>
                  <a:lnTo>
                    <a:pt x="2598" y="130"/>
                  </a:lnTo>
                  <a:lnTo>
                    <a:pt x="2601" y="141"/>
                  </a:lnTo>
                  <a:lnTo>
                    <a:pt x="2606" y="150"/>
                  </a:lnTo>
                  <a:lnTo>
                    <a:pt x="2613" y="157"/>
                  </a:lnTo>
                  <a:lnTo>
                    <a:pt x="2630" y="169"/>
                  </a:lnTo>
                  <a:lnTo>
                    <a:pt x="2651" y="177"/>
                  </a:lnTo>
                  <a:lnTo>
                    <a:pt x="2702" y="187"/>
                  </a:lnTo>
                  <a:lnTo>
                    <a:pt x="2737" y="191"/>
                  </a:lnTo>
                  <a:lnTo>
                    <a:pt x="2770" y="199"/>
                  </a:lnTo>
                  <a:lnTo>
                    <a:pt x="2786" y="204"/>
                  </a:lnTo>
                  <a:lnTo>
                    <a:pt x="2801" y="212"/>
                  </a:lnTo>
                  <a:lnTo>
                    <a:pt x="2814" y="221"/>
                  </a:lnTo>
                  <a:lnTo>
                    <a:pt x="2826" y="233"/>
                  </a:lnTo>
                  <a:lnTo>
                    <a:pt x="2835" y="247"/>
                  </a:lnTo>
                  <a:lnTo>
                    <a:pt x="2842" y="264"/>
                  </a:lnTo>
                  <a:lnTo>
                    <a:pt x="2847" y="285"/>
                  </a:lnTo>
                  <a:lnTo>
                    <a:pt x="2848" y="310"/>
                  </a:lnTo>
                  <a:close/>
                  <a:moveTo>
                    <a:pt x="3169" y="325"/>
                  </a:moveTo>
                  <a:lnTo>
                    <a:pt x="3166" y="357"/>
                  </a:lnTo>
                  <a:lnTo>
                    <a:pt x="3163" y="371"/>
                  </a:lnTo>
                  <a:lnTo>
                    <a:pt x="3158" y="384"/>
                  </a:lnTo>
                  <a:lnTo>
                    <a:pt x="3152" y="397"/>
                  </a:lnTo>
                  <a:lnTo>
                    <a:pt x="3143" y="408"/>
                  </a:lnTo>
                  <a:lnTo>
                    <a:pt x="3132" y="417"/>
                  </a:lnTo>
                  <a:lnTo>
                    <a:pt x="3119" y="425"/>
                  </a:lnTo>
                  <a:lnTo>
                    <a:pt x="3103" y="432"/>
                  </a:lnTo>
                  <a:lnTo>
                    <a:pt x="3084" y="437"/>
                  </a:lnTo>
                  <a:lnTo>
                    <a:pt x="3062" y="439"/>
                  </a:lnTo>
                  <a:lnTo>
                    <a:pt x="3037" y="440"/>
                  </a:lnTo>
                  <a:lnTo>
                    <a:pt x="3004" y="439"/>
                  </a:lnTo>
                  <a:lnTo>
                    <a:pt x="2976" y="434"/>
                  </a:lnTo>
                  <a:lnTo>
                    <a:pt x="2963" y="430"/>
                  </a:lnTo>
                  <a:lnTo>
                    <a:pt x="2953" y="425"/>
                  </a:lnTo>
                  <a:lnTo>
                    <a:pt x="2943" y="419"/>
                  </a:lnTo>
                  <a:lnTo>
                    <a:pt x="2935" y="413"/>
                  </a:lnTo>
                  <a:lnTo>
                    <a:pt x="2928" y="405"/>
                  </a:lnTo>
                  <a:lnTo>
                    <a:pt x="2921" y="397"/>
                  </a:lnTo>
                  <a:lnTo>
                    <a:pt x="2916" y="387"/>
                  </a:lnTo>
                  <a:lnTo>
                    <a:pt x="2912" y="377"/>
                  </a:lnTo>
                  <a:lnTo>
                    <a:pt x="2906" y="353"/>
                  </a:lnTo>
                  <a:lnTo>
                    <a:pt x="2905" y="326"/>
                  </a:lnTo>
                  <a:lnTo>
                    <a:pt x="2905" y="143"/>
                  </a:lnTo>
                  <a:lnTo>
                    <a:pt x="2907" y="136"/>
                  </a:lnTo>
                  <a:lnTo>
                    <a:pt x="2914" y="132"/>
                  </a:lnTo>
                  <a:lnTo>
                    <a:pt x="2961" y="123"/>
                  </a:lnTo>
                  <a:lnTo>
                    <a:pt x="2966" y="124"/>
                  </a:lnTo>
                  <a:lnTo>
                    <a:pt x="2968" y="126"/>
                  </a:lnTo>
                  <a:lnTo>
                    <a:pt x="2970" y="132"/>
                  </a:lnTo>
                  <a:lnTo>
                    <a:pt x="2970" y="330"/>
                  </a:lnTo>
                  <a:lnTo>
                    <a:pt x="2971" y="345"/>
                  </a:lnTo>
                  <a:lnTo>
                    <a:pt x="2974" y="358"/>
                  </a:lnTo>
                  <a:lnTo>
                    <a:pt x="2978" y="369"/>
                  </a:lnTo>
                  <a:lnTo>
                    <a:pt x="2984" y="378"/>
                  </a:lnTo>
                  <a:lnTo>
                    <a:pt x="2993" y="385"/>
                  </a:lnTo>
                  <a:lnTo>
                    <a:pt x="3005" y="390"/>
                  </a:lnTo>
                  <a:lnTo>
                    <a:pt x="3019" y="393"/>
                  </a:lnTo>
                  <a:lnTo>
                    <a:pt x="3037" y="394"/>
                  </a:lnTo>
                  <a:lnTo>
                    <a:pt x="3062" y="392"/>
                  </a:lnTo>
                  <a:lnTo>
                    <a:pt x="3072" y="389"/>
                  </a:lnTo>
                  <a:lnTo>
                    <a:pt x="3081" y="385"/>
                  </a:lnTo>
                  <a:lnTo>
                    <a:pt x="3087" y="380"/>
                  </a:lnTo>
                  <a:lnTo>
                    <a:pt x="3092" y="375"/>
                  </a:lnTo>
                  <a:lnTo>
                    <a:pt x="3099" y="362"/>
                  </a:lnTo>
                  <a:lnTo>
                    <a:pt x="3102" y="347"/>
                  </a:lnTo>
                  <a:lnTo>
                    <a:pt x="3103" y="329"/>
                  </a:lnTo>
                  <a:lnTo>
                    <a:pt x="3103" y="143"/>
                  </a:lnTo>
                  <a:lnTo>
                    <a:pt x="3105" y="136"/>
                  </a:lnTo>
                  <a:lnTo>
                    <a:pt x="3108" y="134"/>
                  </a:lnTo>
                  <a:lnTo>
                    <a:pt x="3112" y="132"/>
                  </a:lnTo>
                  <a:lnTo>
                    <a:pt x="3159" y="123"/>
                  </a:lnTo>
                  <a:lnTo>
                    <a:pt x="3166" y="126"/>
                  </a:lnTo>
                  <a:lnTo>
                    <a:pt x="3169" y="132"/>
                  </a:lnTo>
                  <a:lnTo>
                    <a:pt x="3169" y="325"/>
                  </a:lnTo>
                  <a:close/>
                  <a:moveTo>
                    <a:pt x="3497" y="282"/>
                  </a:moveTo>
                  <a:lnTo>
                    <a:pt x="3497" y="304"/>
                  </a:lnTo>
                  <a:lnTo>
                    <a:pt x="3496" y="324"/>
                  </a:lnTo>
                  <a:lnTo>
                    <a:pt x="3493" y="344"/>
                  </a:lnTo>
                  <a:lnTo>
                    <a:pt x="3489" y="362"/>
                  </a:lnTo>
                  <a:lnTo>
                    <a:pt x="3483" y="379"/>
                  </a:lnTo>
                  <a:lnTo>
                    <a:pt x="3474" y="394"/>
                  </a:lnTo>
                  <a:lnTo>
                    <a:pt x="3463" y="407"/>
                  </a:lnTo>
                  <a:lnTo>
                    <a:pt x="3449" y="419"/>
                  </a:lnTo>
                  <a:lnTo>
                    <a:pt x="3441" y="424"/>
                  </a:lnTo>
                  <a:lnTo>
                    <a:pt x="3432" y="428"/>
                  </a:lnTo>
                  <a:lnTo>
                    <a:pt x="3411" y="435"/>
                  </a:lnTo>
                  <a:lnTo>
                    <a:pt x="3386" y="439"/>
                  </a:lnTo>
                  <a:lnTo>
                    <a:pt x="3358" y="440"/>
                  </a:lnTo>
                  <a:lnTo>
                    <a:pt x="3329" y="439"/>
                  </a:lnTo>
                  <a:lnTo>
                    <a:pt x="3304" y="435"/>
                  </a:lnTo>
                  <a:lnTo>
                    <a:pt x="3283" y="428"/>
                  </a:lnTo>
                  <a:lnTo>
                    <a:pt x="3266" y="419"/>
                  </a:lnTo>
                  <a:lnTo>
                    <a:pt x="3252" y="407"/>
                  </a:lnTo>
                  <a:lnTo>
                    <a:pt x="3240" y="394"/>
                  </a:lnTo>
                  <a:lnTo>
                    <a:pt x="3232" y="379"/>
                  </a:lnTo>
                  <a:lnTo>
                    <a:pt x="3226" y="362"/>
                  </a:lnTo>
                  <a:lnTo>
                    <a:pt x="3219" y="324"/>
                  </a:lnTo>
                  <a:lnTo>
                    <a:pt x="3217" y="282"/>
                  </a:lnTo>
                  <a:lnTo>
                    <a:pt x="3217" y="260"/>
                  </a:lnTo>
                  <a:lnTo>
                    <a:pt x="3219" y="240"/>
                  </a:lnTo>
                  <a:lnTo>
                    <a:pt x="3222" y="220"/>
                  </a:lnTo>
                  <a:lnTo>
                    <a:pt x="3226" y="202"/>
                  </a:lnTo>
                  <a:lnTo>
                    <a:pt x="3232" y="185"/>
                  </a:lnTo>
                  <a:lnTo>
                    <a:pt x="3240" y="170"/>
                  </a:lnTo>
                  <a:lnTo>
                    <a:pt x="3252" y="156"/>
                  </a:lnTo>
                  <a:lnTo>
                    <a:pt x="3266" y="145"/>
                  </a:lnTo>
                  <a:lnTo>
                    <a:pt x="3274" y="140"/>
                  </a:lnTo>
                  <a:lnTo>
                    <a:pt x="3283" y="136"/>
                  </a:lnTo>
                  <a:lnTo>
                    <a:pt x="3304" y="129"/>
                  </a:lnTo>
                  <a:lnTo>
                    <a:pt x="3329" y="125"/>
                  </a:lnTo>
                  <a:lnTo>
                    <a:pt x="3358" y="123"/>
                  </a:lnTo>
                  <a:lnTo>
                    <a:pt x="3386" y="125"/>
                  </a:lnTo>
                  <a:lnTo>
                    <a:pt x="3411" y="129"/>
                  </a:lnTo>
                  <a:lnTo>
                    <a:pt x="3432" y="136"/>
                  </a:lnTo>
                  <a:lnTo>
                    <a:pt x="3449" y="145"/>
                  </a:lnTo>
                  <a:lnTo>
                    <a:pt x="3463" y="156"/>
                  </a:lnTo>
                  <a:lnTo>
                    <a:pt x="3474" y="170"/>
                  </a:lnTo>
                  <a:lnTo>
                    <a:pt x="3483" y="185"/>
                  </a:lnTo>
                  <a:lnTo>
                    <a:pt x="3489" y="202"/>
                  </a:lnTo>
                  <a:lnTo>
                    <a:pt x="3496" y="240"/>
                  </a:lnTo>
                  <a:lnTo>
                    <a:pt x="3497" y="282"/>
                  </a:lnTo>
                  <a:close/>
                  <a:moveTo>
                    <a:pt x="3430" y="282"/>
                  </a:moveTo>
                  <a:lnTo>
                    <a:pt x="3430" y="249"/>
                  </a:lnTo>
                  <a:lnTo>
                    <a:pt x="3427" y="222"/>
                  </a:lnTo>
                  <a:lnTo>
                    <a:pt x="3424" y="210"/>
                  </a:lnTo>
                  <a:lnTo>
                    <a:pt x="3420" y="200"/>
                  </a:lnTo>
                  <a:lnTo>
                    <a:pt x="3414" y="191"/>
                  </a:lnTo>
                  <a:lnTo>
                    <a:pt x="3407" y="184"/>
                  </a:lnTo>
                  <a:lnTo>
                    <a:pt x="3398" y="178"/>
                  </a:lnTo>
                  <a:lnTo>
                    <a:pt x="3387" y="174"/>
                  </a:lnTo>
                  <a:lnTo>
                    <a:pt x="3373" y="171"/>
                  </a:lnTo>
                  <a:lnTo>
                    <a:pt x="3358" y="170"/>
                  </a:lnTo>
                  <a:lnTo>
                    <a:pt x="3341" y="171"/>
                  </a:lnTo>
                  <a:lnTo>
                    <a:pt x="3328" y="174"/>
                  </a:lnTo>
                  <a:lnTo>
                    <a:pt x="3316" y="178"/>
                  </a:lnTo>
                  <a:lnTo>
                    <a:pt x="3307" y="184"/>
                  </a:lnTo>
                  <a:lnTo>
                    <a:pt x="3300" y="191"/>
                  </a:lnTo>
                  <a:lnTo>
                    <a:pt x="3295" y="200"/>
                  </a:lnTo>
                  <a:lnTo>
                    <a:pt x="3290" y="210"/>
                  </a:lnTo>
                  <a:lnTo>
                    <a:pt x="3288" y="222"/>
                  </a:lnTo>
                  <a:lnTo>
                    <a:pt x="3285" y="249"/>
                  </a:lnTo>
                  <a:lnTo>
                    <a:pt x="3284" y="282"/>
                  </a:lnTo>
                  <a:lnTo>
                    <a:pt x="3285" y="315"/>
                  </a:lnTo>
                  <a:lnTo>
                    <a:pt x="3286" y="329"/>
                  </a:lnTo>
                  <a:lnTo>
                    <a:pt x="3288" y="342"/>
                  </a:lnTo>
                  <a:lnTo>
                    <a:pt x="3290" y="354"/>
                  </a:lnTo>
                  <a:lnTo>
                    <a:pt x="3295" y="364"/>
                  </a:lnTo>
                  <a:lnTo>
                    <a:pt x="3300" y="373"/>
                  </a:lnTo>
                  <a:lnTo>
                    <a:pt x="3307" y="380"/>
                  </a:lnTo>
                  <a:lnTo>
                    <a:pt x="3316" y="386"/>
                  </a:lnTo>
                  <a:lnTo>
                    <a:pt x="3328" y="390"/>
                  </a:lnTo>
                  <a:lnTo>
                    <a:pt x="3341" y="392"/>
                  </a:lnTo>
                  <a:lnTo>
                    <a:pt x="3358" y="393"/>
                  </a:lnTo>
                  <a:lnTo>
                    <a:pt x="3373" y="392"/>
                  </a:lnTo>
                  <a:lnTo>
                    <a:pt x="3387" y="390"/>
                  </a:lnTo>
                  <a:lnTo>
                    <a:pt x="3398" y="386"/>
                  </a:lnTo>
                  <a:lnTo>
                    <a:pt x="3407" y="380"/>
                  </a:lnTo>
                  <a:lnTo>
                    <a:pt x="3414" y="373"/>
                  </a:lnTo>
                  <a:lnTo>
                    <a:pt x="3420" y="364"/>
                  </a:lnTo>
                  <a:lnTo>
                    <a:pt x="3424" y="354"/>
                  </a:lnTo>
                  <a:lnTo>
                    <a:pt x="3427" y="342"/>
                  </a:lnTo>
                  <a:lnTo>
                    <a:pt x="3430" y="315"/>
                  </a:lnTo>
                  <a:lnTo>
                    <a:pt x="3430" y="282"/>
                  </a:lnTo>
                  <a:close/>
                  <a:moveTo>
                    <a:pt x="4014" y="424"/>
                  </a:moveTo>
                  <a:lnTo>
                    <a:pt x="4012" y="431"/>
                  </a:lnTo>
                  <a:lnTo>
                    <a:pt x="4009" y="432"/>
                  </a:lnTo>
                  <a:lnTo>
                    <a:pt x="4005" y="433"/>
                  </a:lnTo>
                  <a:lnTo>
                    <a:pt x="3958" y="433"/>
                  </a:lnTo>
                  <a:lnTo>
                    <a:pt x="3951" y="431"/>
                  </a:lnTo>
                  <a:lnTo>
                    <a:pt x="3950" y="428"/>
                  </a:lnTo>
                  <a:lnTo>
                    <a:pt x="3949" y="424"/>
                  </a:lnTo>
                  <a:lnTo>
                    <a:pt x="3949" y="218"/>
                  </a:lnTo>
                  <a:lnTo>
                    <a:pt x="3948" y="205"/>
                  </a:lnTo>
                  <a:lnTo>
                    <a:pt x="3946" y="195"/>
                  </a:lnTo>
                  <a:lnTo>
                    <a:pt x="3943" y="187"/>
                  </a:lnTo>
                  <a:lnTo>
                    <a:pt x="3938" y="181"/>
                  </a:lnTo>
                  <a:lnTo>
                    <a:pt x="3931" y="176"/>
                  </a:lnTo>
                  <a:lnTo>
                    <a:pt x="3922" y="173"/>
                  </a:lnTo>
                  <a:lnTo>
                    <a:pt x="3912" y="171"/>
                  </a:lnTo>
                  <a:lnTo>
                    <a:pt x="3901" y="170"/>
                  </a:lnTo>
                  <a:lnTo>
                    <a:pt x="3869" y="172"/>
                  </a:lnTo>
                  <a:lnTo>
                    <a:pt x="3841" y="176"/>
                  </a:lnTo>
                  <a:lnTo>
                    <a:pt x="3814" y="182"/>
                  </a:lnTo>
                  <a:lnTo>
                    <a:pt x="3814" y="424"/>
                  </a:lnTo>
                  <a:lnTo>
                    <a:pt x="3812" y="431"/>
                  </a:lnTo>
                  <a:lnTo>
                    <a:pt x="3809" y="432"/>
                  </a:lnTo>
                  <a:lnTo>
                    <a:pt x="3806" y="433"/>
                  </a:lnTo>
                  <a:lnTo>
                    <a:pt x="3758" y="433"/>
                  </a:lnTo>
                  <a:lnTo>
                    <a:pt x="3752" y="431"/>
                  </a:lnTo>
                  <a:lnTo>
                    <a:pt x="3750" y="428"/>
                  </a:lnTo>
                  <a:lnTo>
                    <a:pt x="3749" y="424"/>
                  </a:lnTo>
                  <a:lnTo>
                    <a:pt x="3749" y="218"/>
                  </a:lnTo>
                  <a:lnTo>
                    <a:pt x="3749" y="205"/>
                  </a:lnTo>
                  <a:lnTo>
                    <a:pt x="3747" y="195"/>
                  </a:lnTo>
                  <a:lnTo>
                    <a:pt x="3738" y="181"/>
                  </a:lnTo>
                  <a:lnTo>
                    <a:pt x="3732" y="176"/>
                  </a:lnTo>
                  <a:lnTo>
                    <a:pt x="3723" y="173"/>
                  </a:lnTo>
                  <a:lnTo>
                    <a:pt x="3713" y="171"/>
                  </a:lnTo>
                  <a:lnTo>
                    <a:pt x="3701" y="170"/>
                  </a:lnTo>
                  <a:lnTo>
                    <a:pt x="3660" y="173"/>
                  </a:lnTo>
                  <a:lnTo>
                    <a:pt x="3628" y="179"/>
                  </a:lnTo>
                  <a:lnTo>
                    <a:pt x="3615" y="182"/>
                  </a:lnTo>
                  <a:lnTo>
                    <a:pt x="3615" y="424"/>
                  </a:lnTo>
                  <a:lnTo>
                    <a:pt x="3613" y="431"/>
                  </a:lnTo>
                  <a:lnTo>
                    <a:pt x="3610" y="432"/>
                  </a:lnTo>
                  <a:lnTo>
                    <a:pt x="3606" y="433"/>
                  </a:lnTo>
                  <a:lnTo>
                    <a:pt x="3559" y="433"/>
                  </a:lnTo>
                  <a:lnTo>
                    <a:pt x="3552" y="431"/>
                  </a:lnTo>
                  <a:lnTo>
                    <a:pt x="3549" y="424"/>
                  </a:lnTo>
                  <a:lnTo>
                    <a:pt x="3549" y="180"/>
                  </a:lnTo>
                  <a:lnTo>
                    <a:pt x="3550" y="172"/>
                  </a:lnTo>
                  <a:lnTo>
                    <a:pt x="3551" y="165"/>
                  </a:lnTo>
                  <a:lnTo>
                    <a:pt x="3554" y="159"/>
                  </a:lnTo>
                  <a:lnTo>
                    <a:pt x="3557" y="155"/>
                  </a:lnTo>
                  <a:lnTo>
                    <a:pt x="3569" y="147"/>
                  </a:lnTo>
                  <a:lnTo>
                    <a:pt x="3588" y="139"/>
                  </a:lnTo>
                  <a:lnTo>
                    <a:pt x="3614" y="133"/>
                  </a:lnTo>
                  <a:lnTo>
                    <a:pt x="3644" y="128"/>
                  </a:lnTo>
                  <a:lnTo>
                    <a:pt x="3677" y="124"/>
                  </a:lnTo>
                  <a:lnTo>
                    <a:pt x="3707" y="123"/>
                  </a:lnTo>
                  <a:lnTo>
                    <a:pt x="3732" y="125"/>
                  </a:lnTo>
                  <a:lnTo>
                    <a:pt x="3753" y="129"/>
                  </a:lnTo>
                  <a:lnTo>
                    <a:pt x="3771" y="135"/>
                  </a:lnTo>
                  <a:lnTo>
                    <a:pt x="3778" y="139"/>
                  </a:lnTo>
                  <a:lnTo>
                    <a:pt x="3784" y="144"/>
                  </a:lnTo>
                  <a:lnTo>
                    <a:pt x="3817" y="135"/>
                  </a:lnTo>
                  <a:lnTo>
                    <a:pt x="3861" y="127"/>
                  </a:lnTo>
                  <a:lnTo>
                    <a:pt x="3908" y="123"/>
                  </a:lnTo>
                  <a:lnTo>
                    <a:pt x="3932" y="124"/>
                  </a:lnTo>
                  <a:lnTo>
                    <a:pt x="3954" y="127"/>
                  </a:lnTo>
                  <a:lnTo>
                    <a:pt x="3963" y="130"/>
                  </a:lnTo>
                  <a:lnTo>
                    <a:pt x="3972" y="133"/>
                  </a:lnTo>
                  <a:lnTo>
                    <a:pt x="3987" y="141"/>
                  </a:lnTo>
                  <a:lnTo>
                    <a:pt x="3999" y="153"/>
                  </a:lnTo>
                  <a:lnTo>
                    <a:pt x="4007" y="168"/>
                  </a:lnTo>
                  <a:lnTo>
                    <a:pt x="4012" y="186"/>
                  </a:lnTo>
                  <a:lnTo>
                    <a:pt x="4014" y="209"/>
                  </a:lnTo>
                  <a:lnTo>
                    <a:pt x="4014" y="424"/>
                  </a:lnTo>
                  <a:close/>
                  <a:moveTo>
                    <a:pt x="4342" y="276"/>
                  </a:moveTo>
                  <a:lnTo>
                    <a:pt x="4342" y="290"/>
                  </a:lnTo>
                  <a:lnTo>
                    <a:pt x="4342" y="304"/>
                  </a:lnTo>
                  <a:lnTo>
                    <a:pt x="4341" y="308"/>
                  </a:lnTo>
                  <a:lnTo>
                    <a:pt x="4339" y="311"/>
                  </a:lnTo>
                  <a:lnTo>
                    <a:pt x="4332" y="315"/>
                  </a:lnTo>
                  <a:lnTo>
                    <a:pt x="4132" y="315"/>
                  </a:lnTo>
                  <a:lnTo>
                    <a:pt x="4133" y="334"/>
                  </a:lnTo>
                  <a:lnTo>
                    <a:pt x="4137" y="349"/>
                  </a:lnTo>
                  <a:lnTo>
                    <a:pt x="4144" y="362"/>
                  </a:lnTo>
                  <a:lnTo>
                    <a:pt x="4153" y="373"/>
                  </a:lnTo>
                  <a:lnTo>
                    <a:pt x="4166" y="382"/>
                  </a:lnTo>
                  <a:lnTo>
                    <a:pt x="4174" y="386"/>
                  </a:lnTo>
                  <a:lnTo>
                    <a:pt x="4183" y="389"/>
                  </a:lnTo>
                  <a:lnTo>
                    <a:pt x="4203" y="392"/>
                  </a:lnTo>
                  <a:lnTo>
                    <a:pt x="4227" y="393"/>
                  </a:lnTo>
                  <a:lnTo>
                    <a:pt x="4252" y="392"/>
                  </a:lnTo>
                  <a:lnTo>
                    <a:pt x="4274" y="389"/>
                  </a:lnTo>
                  <a:lnTo>
                    <a:pt x="4310" y="379"/>
                  </a:lnTo>
                  <a:lnTo>
                    <a:pt x="4312" y="379"/>
                  </a:lnTo>
                  <a:lnTo>
                    <a:pt x="4315" y="379"/>
                  </a:lnTo>
                  <a:lnTo>
                    <a:pt x="4317" y="380"/>
                  </a:lnTo>
                  <a:lnTo>
                    <a:pt x="4320" y="386"/>
                  </a:lnTo>
                  <a:lnTo>
                    <a:pt x="4327" y="412"/>
                  </a:lnTo>
                  <a:lnTo>
                    <a:pt x="4327" y="417"/>
                  </a:lnTo>
                  <a:lnTo>
                    <a:pt x="4325" y="419"/>
                  </a:lnTo>
                  <a:lnTo>
                    <a:pt x="4321" y="423"/>
                  </a:lnTo>
                  <a:lnTo>
                    <a:pt x="4302" y="429"/>
                  </a:lnTo>
                  <a:lnTo>
                    <a:pt x="4278" y="435"/>
                  </a:lnTo>
                  <a:lnTo>
                    <a:pt x="4250" y="439"/>
                  </a:lnTo>
                  <a:lnTo>
                    <a:pt x="4219" y="440"/>
                  </a:lnTo>
                  <a:lnTo>
                    <a:pt x="4180" y="438"/>
                  </a:lnTo>
                  <a:lnTo>
                    <a:pt x="4147" y="431"/>
                  </a:lnTo>
                  <a:lnTo>
                    <a:pt x="4133" y="426"/>
                  </a:lnTo>
                  <a:lnTo>
                    <a:pt x="4120" y="419"/>
                  </a:lnTo>
                  <a:lnTo>
                    <a:pt x="4109" y="412"/>
                  </a:lnTo>
                  <a:lnTo>
                    <a:pt x="4100" y="403"/>
                  </a:lnTo>
                  <a:lnTo>
                    <a:pt x="4091" y="393"/>
                  </a:lnTo>
                  <a:lnTo>
                    <a:pt x="4084" y="381"/>
                  </a:lnTo>
                  <a:lnTo>
                    <a:pt x="4073" y="354"/>
                  </a:lnTo>
                  <a:lnTo>
                    <a:pt x="4070" y="338"/>
                  </a:lnTo>
                  <a:lnTo>
                    <a:pt x="4067" y="321"/>
                  </a:lnTo>
                  <a:lnTo>
                    <a:pt x="4065" y="283"/>
                  </a:lnTo>
                  <a:lnTo>
                    <a:pt x="4068" y="235"/>
                  </a:lnTo>
                  <a:lnTo>
                    <a:pt x="4071" y="214"/>
                  </a:lnTo>
                  <a:lnTo>
                    <a:pt x="4076" y="195"/>
                  </a:lnTo>
                  <a:lnTo>
                    <a:pt x="4083" y="178"/>
                  </a:lnTo>
                  <a:lnTo>
                    <a:pt x="4093" y="164"/>
                  </a:lnTo>
                  <a:lnTo>
                    <a:pt x="4098" y="157"/>
                  </a:lnTo>
                  <a:lnTo>
                    <a:pt x="4104" y="152"/>
                  </a:lnTo>
                  <a:lnTo>
                    <a:pt x="4118" y="141"/>
                  </a:lnTo>
                  <a:lnTo>
                    <a:pt x="4135" y="133"/>
                  </a:lnTo>
                  <a:lnTo>
                    <a:pt x="4155" y="128"/>
                  </a:lnTo>
                  <a:lnTo>
                    <a:pt x="4178" y="124"/>
                  </a:lnTo>
                  <a:lnTo>
                    <a:pt x="4205" y="123"/>
                  </a:lnTo>
                  <a:lnTo>
                    <a:pt x="4226" y="124"/>
                  </a:lnTo>
                  <a:lnTo>
                    <a:pt x="4244" y="126"/>
                  </a:lnTo>
                  <a:lnTo>
                    <a:pt x="4261" y="130"/>
                  </a:lnTo>
                  <a:lnTo>
                    <a:pt x="4276" y="135"/>
                  </a:lnTo>
                  <a:lnTo>
                    <a:pt x="4301" y="149"/>
                  </a:lnTo>
                  <a:lnTo>
                    <a:pt x="4310" y="159"/>
                  </a:lnTo>
                  <a:lnTo>
                    <a:pt x="4319" y="169"/>
                  </a:lnTo>
                  <a:lnTo>
                    <a:pt x="4325" y="179"/>
                  </a:lnTo>
                  <a:lnTo>
                    <a:pt x="4330" y="191"/>
                  </a:lnTo>
                  <a:lnTo>
                    <a:pt x="4334" y="203"/>
                  </a:lnTo>
                  <a:lnTo>
                    <a:pt x="4337" y="216"/>
                  </a:lnTo>
                  <a:lnTo>
                    <a:pt x="4341" y="244"/>
                  </a:lnTo>
                  <a:lnTo>
                    <a:pt x="4342" y="276"/>
                  </a:lnTo>
                  <a:close/>
                  <a:moveTo>
                    <a:pt x="4276" y="269"/>
                  </a:moveTo>
                  <a:lnTo>
                    <a:pt x="4275" y="241"/>
                  </a:lnTo>
                  <a:lnTo>
                    <a:pt x="4271" y="215"/>
                  </a:lnTo>
                  <a:lnTo>
                    <a:pt x="4267" y="203"/>
                  </a:lnTo>
                  <a:lnTo>
                    <a:pt x="4262" y="193"/>
                  </a:lnTo>
                  <a:lnTo>
                    <a:pt x="4256" y="185"/>
                  </a:lnTo>
                  <a:lnTo>
                    <a:pt x="4249" y="179"/>
                  </a:lnTo>
                  <a:lnTo>
                    <a:pt x="4240" y="175"/>
                  </a:lnTo>
                  <a:lnTo>
                    <a:pt x="4230" y="172"/>
                  </a:lnTo>
                  <a:lnTo>
                    <a:pt x="4218" y="170"/>
                  </a:lnTo>
                  <a:lnTo>
                    <a:pt x="4205" y="170"/>
                  </a:lnTo>
                  <a:lnTo>
                    <a:pt x="4177" y="172"/>
                  </a:lnTo>
                  <a:lnTo>
                    <a:pt x="4158" y="180"/>
                  </a:lnTo>
                  <a:lnTo>
                    <a:pt x="4150" y="185"/>
                  </a:lnTo>
                  <a:lnTo>
                    <a:pt x="4145" y="193"/>
                  </a:lnTo>
                  <a:lnTo>
                    <a:pt x="4140" y="202"/>
                  </a:lnTo>
                  <a:lnTo>
                    <a:pt x="4137" y="214"/>
                  </a:lnTo>
                  <a:lnTo>
                    <a:pt x="4134" y="227"/>
                  </a:lnTo>
                  <a:lnTo>
                    <a:pt x="4133" y="241"/>
                  </a:lnTo>
                  <a:lnTo>
                    <a:pt x="4132" y="270"/>
                  </a:lnTo>
                  <a:lnTo>
                    <a:pt x="4276" y="269"/>
                  </a:lnTo>
                  <a:close/>
                  <a:moveTo>
                    <a:pt x="4661" y="424"/>
                  </a:moveTo>
                  <a:lnTo>
                    <a:pt x="4659" y="431"/>
                  </a:lnTo>
                  <a:lnTo>
                    <a:pt x="4656" y="432"/>
                  </a:lnTo>
                  <a:lnTo>
                    <a:pt x="4653" y="433"/>
                  </a:lnTo>
                  <a:lnTo>
                    <a:pt x="4605" y="433"/>
                  </a:lnTo>
                  <a:lnTo>
                    <a:pt x="4598" y="431"/>
                  </a:lnTo>
                  <a:lnTo>
                    <a:pt x="4597" y="428"/>
                  </a:lnTo>
                  <a:lnTo>
                    <a:pt x="4596" y="424"/>
                  </a:lnTo>
                  <a:lnTo>
                    <a:pt x="4596" y="218"/>
                  </a:lnTo>
                  <a:lnTo>
                    <a:pt x="4595" y="205"/>
                  </a:lnTo>
                  <a:lnTo>
                    <a:pt x="4593" y="195"/>
                  </a:lnTo>
                  <a:lnTo>
                    <a:pt x="4585" y="181"/>
                  </a:lnTo>
                  <a:lnTo>
                    <a:pt x="4579" y="176"/>
                  </a:lnTo>
                  <a:lnTo>
                    <a:pt x="4570" y="173"/>
                  </a:lnTo>
                  <a:lnTo>
                    <a:pt x="4560" y="171"/>
                  </a:lnTo>
                  <a:lnTo>
                    <a:pt x="4549" y="170"/>
                  </a:lnTo>
                  <a:lnTo>
                    <a:pt x="4518" y="172"/>
                  </a:lnTo>
                  <a:lnTo>
                    <a:pt x="4490" y="176"/>
                  </a:lnTo>
                  <a:lnTo>
                    <a:pt x="4463" y="182"/>
                  </a:lnTo>
                  <a:lnTo>
                    <a:pt x="4463" y="424"/>
                  </a:lnTo>
                  <a:lnTo>
                    <a:pt x="4461" y="431"/>
                  </a:lnTo>
                  <a:lnTo>
                    <a:pt x="4458" y="432"/>
                  </a:lnTo>
                  <a:lnTo>
                    <a:pt x="4455" y="433"/>
                  </a:lnTo>
                  <a:lnTo>
                    <a:pt x="4407" y="433"/>
                  </a:lnTo>
                  <a:lnTo>
                    <a:pt x="4400" y="431"/>
                  </a:lnTo>
                  <a:lnTo>
                    <a:pt x="4398" y="424"/>
                  </a:lnTo>
                  <a:lnTo>
                    <a:pt x="4398" y="180"/>
                  </a:lnTo>
                  <a:lnTo>
                    <a:pt x="4398" y="172"/>
                  </a:lnTo>
                  <a:lnTo>
                    <a:pt x="4399" y="165"/>
                  </a:lnTo>
                  <a:lnTo>
                    <a:pt x="4402" y="159"/>
                  </a:lnTo>
                  <a:lnTo>
                    <a:pt x="4405" y="155"/>
                  </a:lnTo>
                  <a:lnTo>
                    <a:pt x="4417" y="147"/>
                  </a:lnTo>
                  <a:lnTo>
                    <a:pt x="4436" y="139"/>
                  </a:lnTo>
                  <a:lnTo>
                    <a:pt x="4462" y="133"/>
                  </a:lnTo>
                  <a:lnTo>
                    <a:pt x="4493" y="128"/>
                  </a:lnTo>
                  <a:lnTo>
                    <a:pt x="4525" y="124"/>
                  </a:lnTo>
                  <a:lnTo>
                    <a:pt x="4554" y="123"/>
                  </a:lnTo>
                  <a:lnTo>
                    <a:pt x="4579" y="124"/>
                  </a:lnTo>
                  <a:lnTo>
                    <a:pt x="4601" y="127"/>
                  </a:lnTo>
                  <a:lnTo>
                    <a:pt x="4610" y="130"/>
                  </a:lnTo>
                  <a:lnTo>
                    <a:pt x="4619" y="133"/>
                  </a:lnTo>
                  <a:lnTo>
                    <a:pt x="4634" y="141"/>
                  </a:lnTo>
                  <a:lnTo>
                    <a:pt x="4641" y="146"/>
                  </a:lnTo>
                  <a:lnTo>
                    <a:pt x="4646" y="153"/>
                  </a:lnTo>
                  <a:lnTo>
                    <a:pt x="4655" y="168"/>
                  </a:lnTo>
                  <a:lnTo>
                    <a:pt x="4660" y="186"/>
                  </a:lnTo>
                  <a:lnTo>
                    <a:pt x="4661" y="209"/>
                  </a:lnTo>
                  <a:lnTo>
                    <a:pt x="4661" y="424"/>
                  </a:lnTo>
                  <a:close/>
                  <a:moveTo>
                    <a:pt x="5154" y="325"/>
                  </a:moveTo>
                  <a:lnTo>
                    <a:pt x="5152" y="357"/>
                  </a:lnTo>
                  <a:lnTo>
                    <a:pt x="5149" y="371"/>
                  </a:lnTo>
                  <a:lnTo>
                    <a:pt x="5144" y="384"/>
                  </a:lnTo>
                  <a:lnTo>
                    <a:pt x="5138" y="397"/>
                  </a:lnTo>
                  <a:lnTo>
                    <a:pt x="5129" y="408"/>
                  </a:lnTo>
                  <a:lnTo>
                    <a:pt x="5118" y="417"/>
                  </a:lnTo>
                  <a:lnTo>
                    <a:pt x="5105" y="425"/>
                  </a:lnTo>
                  <a:lnTo>
                    <a:pt x="5089" y="432"/>
                  </a:lnTo>
                  <a:lnTo>
                    <a:pt x="5070" y="437"/>
                  </a:lnTo>
                  <a:lnTo>
                    <a:pt x="5048" y="439"/>
                  </a:lnTo>
                  <a:lnTo>
                    <a:pt x="5022" y="440"/>
                  </a:lnTo>
                  <a:lnTo>
                    <a:pt x="4989" y="439"/>
                  </a:lnTo>
                  <a:lnTo>
                    <a:pt x="4961" y="434"/>
                  </a:lnTo>
                  <a:lnTo>
                    <a:pt x="4949" y="430"/>
                  </a:lnTo>
                  <a:lnTo>
                    <a:pt x="4938" y="425"/>
                  </a:lnTo>
                  <a:lnTo>
                    <a:pt x="4929" y="419"/>
                  </a:lnTo>
                  <a:lnTo>
                    <a:pt x="4920" y="413"/>
                  </a:lnTo>
                  <a:lnTo>
                    <a:pt x="4913" y="405"/>
                  </a:lnTo>
                  <a:lnTo>
                    <a:pt x="4907" y="397"/>
                  </a:lnTo>
                  <a:lnTo>
                    <a:pt x="4902" y="387"/>
                  </a:lnTo>
                  <a:lnTo>
                    <a:pt x="4898" y="377"/>
                  </a:lnTo>
                  <a:lnTo>
                    <a:pt x="4892" y="353"/>
                  </a:lnTo>
                  <a:lnTo>
                    <a:pt x="4891" y="326"/>
                  </a:lnTo>
                  <a:lnTo>
                    <a:pt x="4891" y="143"/>
                  </a:lnTo>
                  <a:lnTo>
                    <a:pt x="4893" y="136"/>
                  </a:lnTo>
                  <a:lnTo>
                    <a:pt x="4900" y="132"/>
                  </a:lnTo>
                  <a:lnTo>
                    <a:pt x="4946" y="123"/>
                  </a:lnTo>
                  <a:lnTo>
                    <a:pt x="4951" y="124"/>
                  </a:lnTo>
                  <a:lnTo>
                    <a:pt x="4954" y="126"/>
                  </a:lnTo>
                  <a:lnTo>
                    <a:pt x="4956" y="132"/>
                  </a:lnTo>
                  <a:lnTo>
                    <a:pt x="4956" y="330"/>
                  </a:lnTo>
                  <a:lnTo>
                    <a:pt x="4957" y="345"/>
                  </a:lnTo>
                  <a:lnTo>
                    <a:pt x="4959" y="358"/>
                  </a:lnTo>
                  <a:lnTo>
                    <a:pt x="4964" y="369"/>
                  </a:lnTo>
                  <a:lnTo>
                    <a:pt x="4970" y="378"/>
                  </a:lnTo>
                  <a:lnTo>
                    <a:pt x="4979" y="385"/>
                  </a:lnTo>
                  <a:lnTo>
                    <a:pt x="4990" y="390"/>
                  </a:lnTo>
                  <a:lnTo>
                    <a:pt x="5005" y="393"/>
                  </a:lnTo>
                  <a:lnTo>
                    <a:pt x="5022" y="394"/>
                  </a:lnTo>
                  <a:lnTo>
                    <a:pt x="5048" y="392"/>
                  </a:lnTo>
                  <a:lnTo>
                    <a:pt x="5058" y="389"/>
                  </a:lnTo>
                  <a:lnTo>
                    <a:pt x="5066" y="385"/>
                  </a:lnTo>
                  <a:lnTo>
                    <a:pt x="5073" y="380"/>
                  </a:lnTo>
                  <a:lnTo>
                    <a:pt x="5078" y="375"/>
                  </a:lnTo>
                  <a:lnTo>
                    <a:pt x="5085" y="362"/>
                  </a:lnTo>
                  <a:lnTo>
                    <a:pt x="5088" y="347"/>
                  </a:lnTo>
                  <a:lnTo>
                    <a:pt x="5089" y="329"/>
                  </a:lnTo>
                  <a:lnTo>
                    <a:pt x="5089" y="143"/>
                  </a:lnTo>
                  <a:lnTo>
                    <a:pt x="5091" y="136"/>
                  </a:lnTo>
                  <a:lnTo>
                    <a:pt x="5094" y="134"/>
                  </a:lnTo>
                  <a:lnTo>
                    <a:pt x="5098" y="132"/>
                  </a:lnTo>
                  <a:lnTo>
                    <a:pt x="5144" y="123"/>
                  </a:lnTo>
                  <a:lnTo>
                    <a:pt x="5152" y="126"/>
                  </a:lnTo>
                  <a:lnTo>
                    <a:pt x="5154" y="132"/>
                  </a:lnTo>
                  <a:lnTo>
                    <a:pt x="5154" y="325"/>
                  </a:lnTo>
                  <a:close/>
                  <a:moveTo>
                    <a:pt x="5480" y="325"/>
                  </a:moveTo>
                  <a:lnTo>
                    <a:pt x="5477" y="357"/>
                  </a:lnTo>
                  <a:lnTo>
                    <a:pt x="5474" y="371"/>
                  </a:lnTo>
                  <a:lnTo>
                    <a:pt x="5469" y="384"/>
                  </a:lnTo>
                  <a:lnTo>
                    <a:pt x="5463" y="397"/>
                  </a:lnTo>
                  <a:lnTo>
                    <a:pt x="5454" y="408"/>
                  </a:lnTo>
                  <a:lnTo>
                    <a:pt x="5443" y="417"/>
                  </a:lnTo>
                  <a:lnTo>
                    <a:pt x="5430" y="425"/>
                  </a:lnTo>
                  <a:lnTo>
                    <a:pt x="5413" y="432"/>
                  </a:lnTo>
                  <a:lnTo>
                    <a:pt x="5394" y="437"/>
                  </a:lnTo>
                  <a:lnTo>
                    <a:pt x="5372" y="439"/>
                  </a:lnTo>
                  <a:lnTo>
                    <a:pt x="5347" y="440"/>
                  </a:lnTo>
                  <a:lnTo>
                    <a:pt x="5314" y="439"/>
                  </a:lnTo>
                  <a:lnTo>
                    <a:pt x="5285" y="434"/>
                  </a:lnTo>
                  <a:lnTo>
                    <a:pt x="5273" y="430"/>
                  </a:lnTo>
                  <a:lnTo>
                    <a:pt x="5262" y="425"/>
                  </a:lnTo>
                  <a:lnTo>
                    <a:pt x="5253" y="419"/>
                  </a:lnTo>
                  <a:lnTo>
                    <a:pt x="5245" y="413"/>
                  </a:lnTo>
                  <a:lnTo>
                    <a:pt x="5237" y="405"/>
                  </a:lnTo>
                  <a:lnTo>
                    <a:pt x="5231" y="397"/>
                  </a:lnTo>
                  <a:lnTo>
                    <a:pt x="5226" y="387"/>
                  </a:lnTo>
                  <a:lnTo>
                    <a:pt x="5222" y="377"/>
                  </a:lnTo>
                  <a:lnTo>
                    <a:pt x="5216" y="353"/>
                  </a:lnTo>
                  <a:lnTo>
                    <a:pt x="5215" y="326"/>
                  </a:lnTo>
                  <a:lnTo>
                    <a:pt x="5215" y="143"/>
                  </a:lnTo>
                  <a:lnTo>
                    <a:pt x="5217" y="136"/>
                  </a:lnTo>
                  <a:lnTo>
                    <a:pt x="5224" y="132"/>
                  </a:lnTo>
                  <a:lnTo>
                    <a:pt x="5271" y="123"/>
                  </a:lnTo>
                  <a:lnTo>
                    <a:pt x="5276" y="124"/>
                  </a:lnTo>
                  <a:lnTo>
                    <a:pt x="5278" y="126"/>
                  </a:lnTo>
                  <a:lnTo>
                    <a:pt x="5280" y="132"/>
                  </a:lnTo>
                  <a:lnTo>
                    <a:pt x="5280" y="330"/>
                  </a:lnTo>
                  <a:lnTo>
                    <a:pt x="5281" y="345"/>
                  </a:lnTo>
                  <a:lnTo>
                    <a:pt x="5284" y="358"/>
                  </a:lnTo>
                  <a:lnTo>
                    <a:pt x="5288" y="369"/>
                  </a:lnTo>
                  <a:lnTo>
                    <a:pt x="5294" y="378"/>
                  </a:lnTo>
                  <a:lnTo>
                    <a:pt x="5303" y="385"/>
                  </a:lnTo>
                  <a:lnTo>
                    <a:pt x="5315" y="390"/>
                  </a:lnTo>
                  <a:lnTo>
                    <a:pt x="5329" y="393"/>
                  </a:lnTo>
                  <a:lnTo>
                    <a:pt x="5347" y="394"/>
                  </a:lnTo>
                  <a:lnTo>
                    <a:pt x="5372" y="392"/>
                  </a:lnTo>
                  <a:lnTo>
                    <a:pt x="5382" y="389"/>
                  </a:lnTo>
                  <a:lnTo>
                    <a:pt x="5390" y="385"/>
                  </a:lnTo>
                  <a:lnTo>
                    <a:pt x="5397" y="380"/>
                  </a:lnTo>
                  <a:lnTo>
                    <a:pt x="5402" y="375"/>
                  </a:lnTo>
                  <a:lnTo>
                    <a:pt x="5409" y="362"/>
                  </a:lnTo>
                  <a:lnTo>
                    <a:pt x="5412" y="347"/>
                  </a:lnTo>
                  <a:lnTo>
                    <a:pt x="5413" y="329"/>
                  </a:lnTo>
                  <a:lnTo>
                    <a:pt x="5413" y="143"/>
                  </a:lnTo>
                  <a:lnTo>
                    <a:pt x="5415" y="136"/>
                  </a:lnTo>
                  <a:lnTo>
                    <a:pt x="5418" y="134"/>
                  </a:lnTo>
                  <a:lnTo>
                    <a:pt x="5422" y="132"/>
                  </a:lnTo>
                  <a:lnTo>
                    <a:pt x="5470" y="123"/>
                  </a:lnTo>
                  <a:lnTo>
                    <a:pt x="5477" y="126"/>
                  </a:lnTo>
                  <a:lnTo>
                    <a:pt x="5480" y="132"/>
                  </a:lnTo>
                  <a:lnTo>
                    <a:pt x="5480" y="325"/>
                  </a:lnTo>
                  <a:close/>
                  <a:moveTo>
                    <a:pt x="5801" y="384"/>
                  </a:moveTo>
                  <a:lnTo>
                    <a:pt x="5800" y="397"/>
                  </a:lnTo>
                  <a:lnTo>
                    <a:pt x="5796" y="409"/>
                  </a:lnTo>
                  <a:lnTo>
                    <a:pt x="5792" y="415"/>
                  </a:lnTo>
                  <a:lnTo>
                    <a:pt x="5785" y="420"/>
                  </a:lnTo>
                  <a:lnTo>
                    <a:pt x="5765" y="428"/>
                  </a:lnTo>
                  <a:lnTo>
                    <a:pt x="5726" y="437"/>
                  </a:lnTo>
                  <a:lnTo>
                    <a:pt x="5701" y="439"/>
                  </a:lnTo>
                  <a:lnTo>
                    <a:pt x="5672" y="440"/>
                  </a:lnTo>
                  <a:lnTo>
                    <a:pt x="5646" y="440"/>
                  </a:lnTo>
                  <a:lnTo>
                    <a:pt x="5623" y="437"/>
                  </a:lnTo>
                  <a:lnTo>
                    <a:pt x="5602" y="432"/>
                  </a:lnTo>
                  <a:lnTo>
                    <a:pt x="5585" y="425"/>
                  </a:lnTo>
                  <a:lnTo>
                    <a:pt x="5570" y="416"/>
                  </a:lnTo>
                  <a:lnTo>
                    <a:pt x="5558" y="404"/>
                  </a:lnTo>
                  <a:lnTo>
                    <a:pt x="5548" y="391"/>
                  </a:lnTo>
                  <a:lnTo>
                    <a:pt x="5540" y="374"/>
                  </a:lnTo>
                  <a:lnTo>
                    <a:pt x="5535" y="356"/>
                  </a:lnTo>
                  <a:lnTo>
                    <a:pt x="5531" y="334"/>
                  </a:lnTo>
                  <a:lnTo>
                    <a:pt x="5529" y="310"/>
                  </a:lnTo>
                  <a:lnTo>
                    <a:pt x="5528" y="283"/>
                  </a:lnTo>
                  <a:lnTo>
                    <a:pt x="5529" y="246"/>
                  </a:lnTo>
                  <a:lnTo>
                    <a:pt x="5534" y="213"/>
                  </a:lnTo>
                  <a:lnTo>
                    <a:pt x="5538" y="199"/>
                  </a:lnTo>
                  <a:lnTo>
                    <a:pt x="5542" y="186"/>
                  </a:lnTo>
                  <a:lnTo>
                    <a:pt x="5555" y="163"/>
                  </a:lnTo>
                  <a:lnTo>
                    <a:pt x="5563" y="154"/>
                  </a:lnTo>
                  <a:lnTo>
                    <a:pt x="5572" y="146"/>
                  </a:lnTo>
                  <a:lnTo>
                    <a:pt x="5595" y="133"/>
                  </a:lnTo>
                  <a:lnTo>
                    <a:pt x="5623" y="126"/>
                  </a:lnTo>
                  <a:lnTo>
                    <a:pt x="5640" y="124"/>
                  </a:lnTo>
                  <a:lnTo>
                    <a:pt x="5658" y="123"/>
                  </a:lnTo>
                  <a:lnTo>
                    <a:pt x="5686" y="124"/>
                  </a:lnTo>
                  <a:lnTo>
                    <a:pt x="5710" y="127"/>
                  </a:lnTo>
                  <a:lnTo>
                    <a:pt x="5742" y="134"/>
                  </a:lnTo>
                  <a:lnTo>
                    <a:pt x="5736" y="100"/>
                  </a:lnTo>
                  <a:lnTo>
                    <a:pt x="5736" y="19"/>
                  </a:lnTo>
                  <a:lnTo>
                    <a:pt x="5738" y="12"/>
                  </a:lnTo>
                  <a:lnTo>
                    <a:pt x="5741" y="10"/>
                  </a:lnTo>
                  <a:lnTo>
                    <a:pt x="5744" y="9"/>
                  </a:lnTo>
                  <a:lnTo>
                    <a:pt x="5791" y="0"/>
                  </a:lnTo>
                  <a:lnTo>
                    <a:pt x="5796" y="1"/>
                  </a:lnTo>
                  <a:lnTo>
                    <a:pt x="5799" y="2"/>
                  </a:lnTo>
                  <a:lnTo>
                    <a:pt x="5801" y="9"/>
                  </a:lnTo>
                  <a:lnTo>
                    <a:pt x="5801" y="384"/>
                  </a:lnTo>
                  <a:close/>
                  <a:moveTo>
                    <a:pt x="5736" y="385"/>
                  </a:moveTo>
                  <a:lnTo>
                    <a:pt x="5736" y="178"/>
                  </a:lnTo>
                  <a:lnTo>
                    <a:pt x="5716" y="174"/>
                  </a:lnTo>
                  <a:lnTo>
                    <a:pt x="5696" y="172"/>
                  </a:lnTo>
                  <a:lnTo>
                    <a:pt x="5672" y="170"/>
                  </a:lnTo>
                  <a:lnTo>
                    <a:pt x="5659" y="171"/>
                  </a:lnTo>
                  <a:lnTo>
                    <a:pt x="5647" y="172"/>
                  </a:lnTo>
                  <a:lnTo>
                    <a:pt x="5637" y="174"/>
                  </a:lnTo>
                  <a:lnTo>
                    <a:pt x="5628" y="178"/>
                  </a:lnTo>
                  <a:lnTo>
                    <a:pt x="5620" y="183"/>
                  </a:lnTo>
                  <a:lnTo>
                    <a:pt x="5613" y="190"/>
                  </a:lnTo>
                  <a:lnTo>
                    <a:pt x="5607" y="199"/>
                  </a:lnTo>
                  <a:lnTo>
                    <a:pt x="5603" y="210"/>
                  </a:lnTo>
                  <a:lnTo>
                    <a:pt x="5599" y="223"/>
                  </a:lnTo>
                  <a:lnTo>
                    <a:pt x="5597" y="239"/>
                  </a:lnTo>
                  <a:lnTo>
                    <a:pt x="5595" y="281"/>
                  </a:lnTo>
                  <a:lnTo>
                    <a:pt x="5597" y="325"/>
                  </a:lnTo>
                  <a:lnTo>
                    <a:pt x="5600" y="341"/>
                  </a:lnTo>
                  <a:lnTo>
                    <a:pt x="5603" y="355"/>
                  </a:lnTo>
                  <a:lnTo>
                    <a:pt x="5608" y="366"/>
                  </a:lnTo>
                  <a:lnTo>
                    <a:pt x="5614" y="375"/>
                  </a:lnTo>
                  <a:lnTo>
                    <a:pt x="5622" y="382"/>
                  </a:lnTo>
                  <a:lnTo>
                    <a:pt x="5630" y="387"/>
                  </a:lnTo>
                  <a:lnTo>
                    <a:pt x="5650" y="392"/>
                  </a:lnTo>
                  <a:lnTo>
                    <a:pt x="5661" y="393"/>
                  </a:lnTo>
                  <a:lnTo>
                    <a:pt x="5674" y="393"/>
                  </a:lnTo>
                  <a:lnTo>
                    <a:pt x="5697" y="392"/>
                  </a:lnTo>
                  <a:lnTo>
                    <a:pt x="5717" y="389"/>
                  </a:lnTo>
                  <a:lnTo>
                    <a:pt x="5736" y="385"/>
                  </a:lnTo>
                  <a:close/>
                  <a:moveTo>
                    <a:pt x="5941" y="424"/>
                  </a:moveTo>
                  <a:lnTo>
                    <a:pt x="5938" y="431"/>
                  </a:lnTo>
                  <a:lnTo>
                    <a:pt x="5936" y="432"/>
                  </a:lnTo>
                  <a:lnTo>
                    <a:pt x="5932" y="433"/>
                  </a:lnTo>
                  <a:lnTo>
                    <a:pt x="5885" y="433"/>
                  </a:lnTo>
                  <a:lnTo>
                    <a:pt x="5878" y="431"/>
                  </a:lnTo>
                  <a:lnTo>
                    <a:pt x="5876" y="428"/>
                  </a:lnTo>
                  <a:lnTo>
                    <a:pt x="5876" y="424"/>
                  </a:lnTo>
                  <a:lnTo>
                    <a:pt x="5876" y="142"/>
                  </a:lnTo>
                  <a:lnTo>
                    <a:pt x="5878" y="136"/>
                  </a:lnTo>
                  <a:lnTo>
                    <a:pt x="5885" y="134"/>
                  </a:lnTo>
                  <a:lnTo>
                    <a:pt x="5932" y="134"/>
                  </a:lnTo>
                  <a:lnTo>
                    <a:pt x="5938" y="136"/>
                  </a:lnTo>
                  <a:lnTo>
                    <a:pt x="5940" y="139"/>
                  </a:lnTo>
                  <a:lnTo>
                    <a:pt x="5941" y="142"/>
                  </a:lnTo>
                  <a:lnTo>
                    <a:pt x="5941" y="424"/>
                  </a:lnTo>
                  <a:close/>
                  <a:moveTo>
                    <a:pt x="5941" y="75"/>
                  </a:moveTo>
                  <a:lnTo>
                    <a:pt x="5940" y="80"/>
                  </a:lnTo>
                  <a:lnTo>
                    <a:pt x="5938" y="84"/>
                  </a:lnTo>
                  <a:lnTo>
                    <a:pt x="5934" y="86"/>
                  </a:lnTo>
                  <a:lnTo>
                    <a:pt x="5929" y="87"/>
                  </a:lnTo>
                  <a:lnTo>
                    <a:pt x="5888" y="87"/>
                  </a:lnTo>
                  <a:lnTo>
                    <a:pt x="5883" y="86"/>
                  </a:lnTo>
                  <a:lnTo>
                    <a:pt x="5879" y="84"/>
                  </a:lnTo>
                  <a:lnTo>
                    <a:pt x="5877" y="80"/>
                  </a:lnTo>
                  <a:lnTo>
                    <a:pt x="5876" y="75"/>
                  </a:lnTo>
                  <a:lnTo>
                    <a:pt x="5876" y="11"/>
                  </a:lnTo>
                  <a:lnTo>
                    <a:pt x="5877" y="6"/>
                  </a:lnTo>
                  <a:lnTo>
                    <a:pt x="5879" y="3"/>
                  </a:lnTo>
                  <a:lnTo>
                    <a:pt x="5883" y="1"/>
                  </a:lnTo>
                  <a:lnTo>
                    <a:pt x="5888" y="0"/>
                  </a:lnTo>
                  <a:lnTo>
                    <a:pt x="5929" y="0"/>
                  </a:lnTo>
                  <a:lnTo>
                    <a:pt x="5934" y="1"/>
                  </a:lnTo>
                  <a:lnTo>
                    <a:pt x="5938" y="3"/>
                  </a:lnTo>
                  <a:lnTo>
                    <a:pt x="5940" y="6"/>
                  </a:lnTo>
                  <a:lnTo>
                    <a:pt x="5941" y="11"/>
                  </a:lnTo>
                  <a:lnTo>
                    <a:pt x="5941" y="75"/>
                  </a:lnTo>
                  <a:close/>
                  <a:moveTo>
                    <a:pt x="6238" y="344"/>
                  </a:moveTo>
                  <a:lnTo>
                    <a:pt x="6237" y="358"/>
                  </a:lnTo>
                  <a:lnTo>
                    <a:pt x="6235" y="370"/>
                  </a:lnTo>
                  <a:lnTo>
                    <a:pt x="6228" y="391"/>
                  </a:lnTo>
                  <a:lnTo>
                    <a:pt x="6217" y="408"/>
                  </a:lnTo>
                  <a:lnTo>
                    <a:pt x="6209" y="415"/>
                  </a:lnTo>
                  <a:lnTo>
                    <a:pt x="6201" y="420"/>
                  </a:lnTo>
                  <a:lnTo>
                    <a:pt x="6192" y="425"/>
                  </a:lnTo>
                  <a:lnTo>
                    <a:pt x="6182" y="430"/>
                  </a:lnTo>
                  <a:lnTo>
                    <a:pt x="6161" y="436"/>
                  </a:lnTo>
                  <a:lnTo>
                    <a:pt x="6138" y="440"/>
                  </a:lnTo>
                  <a:lnTo>
                    <a:pt x="6113" y="440"/>
                  </a:lnTo>
                  <a:lnTo>
                    <a:pt x="6077" y="438"/>
                  </a:lnTo>
                  <a:lnTo>
                    <a:pt x="6060" y="436"/>
                  </a:lnTo>
                  <a:lnTo>
                    <a:pt x="6045" y="433"/>
                  </a:lnTo>
                  <a:lnTo>
                    <a:pt x="6009" y="422"/>
                  </a:lnTo>
                  <a:lnTo>
                    <a:pt x="6005" y="420"/>
                  </a:lnTo>
                  <a:lnTo>
                    <a:pt x="6003" y="415"/>
                  </a:lnTo>
                  <a:lnTo>
                    <a:pt x="6003" y="412"/>
                  </a:lnTo>
                  <a:lnTo>
                    <a:pt x="6010" y="384"/>
                  </a:lnTo>
                  <a:lnTo>
                    <a:pt x="6012" y="379"/>
                  </a:lnTo>
                  <a:lnTo>
                    <a:pt x="6016" y="377"/>
                  </a:lnTo>
                  <a:lnTo>
                    <a:pt x="6019" y="378"/>
                  </a:lnTo>
                  <a:lnTo>
                    <a:pt x="6050" y="386"/>
                  </a:lnTo>
                  <a:lnTo>
                    <a:pt x="6078" y="391"/>
                  </a:lnTo>
                  <a:lnTo>
                    <a:pt x="6109" y="393"/>
                  </a:lnTo>
                  <a:lnTo>
                    <a:pt x="6135" y="390"/>
                  </a:lnTo>
                  <a:lnTo>
                    <a:pt x="6155" y="383"/>
                  </a:lnTo>
                  <a:lnTo>
                    <a:pt x="6163" y="377"/>
                  </a:lnTo>
                  <a:lnTo>
                    <a:pt x="6168" y="370"/>
                  </a:lnTo>
                  <a:lnTo>
                    <a:pt x="6172" y="361"/>
                  </a:lnTo>
                  <a:lnTo>
                    <a:pt x="6173" y="350"/>
                  </a:lnTo>
                  <a:lnTo>
                    <a:pt x="6171" y="338"/>
                  </a:lnTo>
                  <a:lnTo>
                    <a:pt x="6168" y="328"/>
                  </a:lnTo>
                  <a:lnTo>
                    <a:pt x="6162" y="320"/>
                  </a:lnTo>
                  <a:lnTo>
                    <a:pt x="6154" y="316"/>
                  </a:lnTo>
                  <a:lnTo>
                    <a:pt x="6133" y="309"/>
                  </a:lnTo>
                  <a:lnTo>
                    <a:pt x="6106" y="305"/>
                  </a:lnTo>
                  <a:lnTo>
                    <a:pt x="6087" y="302"/>
                  </a:lnTo>
                  <a:lnTo>
                    <a:pt x="6066" y="297"/>
                  </a:lnTo>
                  <a:lnTo>
                    <a:pt x="6055" y="293"/>
                  </a:lnTo>
                  <a:lnTo>
                    <a:pt x="6044" y="288"/>
                  </a:lnTo>
                  <a:lnTo>
                    <a:pt x="6034" y="281"/>
                  </a:lnTo>
                  <a:lnTo>
                    <a:pt x="6025" y="272"/>
                  </a:lnTo>
                  <a:lnTo>
                    <a:pt x="6017" y="262"/>
                  </a:lnTo>
                  <a:lnTo>
                    <a:pt x="6011" y="249"/>
                  </a:lnTo>
                  <a:lnTo>
                    <a:pt x="6008" y="233"/>
                  </a:lnTo>
                  <a:lnTo>
                    <a:pt x="6006" y="215"/>
                  </a:lnTo>
                  <a:lnTo>
                    <a:pt x="6008" y="197"/>
                  </a:lnTo>
                  <a:lnTo>
                    <a:pt x="6012" y="181"/>
                  </a:lnTo>
                  <a:lnTo>
                    <a:pt x="6018" y="168"/>
                  </a:lnTo>
                  <a:lnTo>
                    <a:pt x="6026" y="156"/>
                  </a:lnTo>
                  <a:lnTo>
                    <a:pt x="6037" y="147"/>
                  </a:lnTo>
                  <a:lnTo>
                    <a:pt x="6048" y="140"/>
                  </a:lnTo>
                  <a:lnTo>
                    <a:pt x="6060" y="134"/>
                  </a:lnTo>
                  <a:lnTo>
                    <a:pt x="6073" y="130"/>
                  </a:lnTo>
                  <a:lnTo>
                    <a:pt x="6101" y="125"/>
                  </a:lnTo>
                  <a:lnTo>
                    <a:pt x="6114" y="123"/>
                  </a:lnTo>
                  <a:lnTo>
                    <a:pt x="6127" y="123"/>
                  </a:lnTo>
                  <a:lnTo>
                    <a:pt x="6161" y="125"/>
                  </a:lnTo>
                  <a:lnTo>
                    <a:pt x="6189" y="129"/>
                  </a:lnTo>
                  <a:lnTo>
                    <a:pt x="6221" y="136"/>
                  </a:lnTo>
                  <a:lnTo>
                    <a:pt x="6225" y="139"/>
                  </a:lnTo>
                  <a:lnTo>
                    <a:pt x="6227" y="143"/>
                  </a:lnTo>
                  <a:lnTo>
                    <a:pt x="6222" y="176"/>
                  </a:lnTo>
                  <a:lnTo>
                    <a:pt x="6219" y="180"/>
                  </a:lnTo>
                  <a:lnTo>
                    <a:pt x="6215" y="181"/>
                  </a:lnTo>
                  <a:lnTo>
                    <a:pt x="6184" y="175"/>
                  </a:lnTo>
                  <a:lnTo>
                    <a:pt x="6160" y="172"/>
                  </a:lnTo>
                  <a:lnTo>
                    <a:pt x="6135" y="171"/>
                  </a:lnTo>
                  <a:lnTo>
                    <a:pt x="6123" y="171"/>
                  </a:lnTo>
                  <a:lnTo>
                    <a:pt x="6111" y="173"/>
                  </a:lnTo>
                  <a:lnTo>
                    <a:pt x="6101" y="175"/>
                  </a:lnTo>
                  <a:lnTo>
                    <a:pt x="6091" y="179"/>
                  </a:lnTo>
                  <a:lnTo>
                    <a:pt x="6083" y="184"/>
                  </a:lnTo>
                  <a:lnTo>
                    <a:pt x="6077" y="191"/>
                  </a:lnTo>
                  <a:lnTo>
                    <a:pt x="6073" y="200"/>
                  </a:lnTo>
                  <a:lnTo>
                    <a:pt x="6071" y="211"/>
                  </a:lnTo>
                  <a:lnTo>
                    <a:pt x="6073" y="222"/>
                  </a:lnTo>
                  <a:lnTo>
                    <a:pt x="6077" y="231"/>
                  </a:lnTo>
                  <a:lnTo>
                    <a:pt x="6084" y="238"/>
                  </a:lnTo>
                  <a:lnTo>
                    <a:pt x="6092" y="243"/>
                  </a:lnTo>
                  <a:lnTo>
                    <a:pt x="6114" y="249"/>
                  </a:lnTo>
                  <a:lnTo>
                    <a:pt x="6138" y="253"/>
                  </a:lnTo>
                  <a:lnTo>
                    <a:pt x="6162" y="257"/>
                  </a:lnTo>
                  <a:lnTo>
                    <a:pt x="6185" y="263"/>
                  </a:lnTo>
                  <a:lnTo>
                    <a:pt x="6196" y="267"/>
                  </a:lnTo>
                  <a:lnTo>
                    <a:pt x="6206" y="273"/>
                  </a:lnTo>
                  <a:lnTo>
                    <a:pt x="6215" y="280"/>
                  </a:lnTo>
                  <a:lnTo>
                    <a:pt x="6223" y="288"/>
                  </a:lnTo>
                  <a:lnTo>
                    <a:pt x="6229" y="299"/>
                  </a:lnTo>
                  <a:lnTo>
                    <a:pt x="6234" y="312"/>
                  </a:lnTo>
                  <a:lnTo>
                    <a:pt x="6237" y="327"/>
                  </a:lnTo>
                  <a:lnTo>
                    <a:pt x="6238" y="344"/>
                  </a:lnTo>
                  <a:close/>
                  <a:moveTo>
                    <a:pt x="6462" y="418"/>
                  </a:moveTo>
                  <a:lnTo>
                    <a:pt x="6461" y="425"/>
                  </a:lnTo>
                  <a:lnTo>
                    <a:pt x="6456" y="428"/>
                  </a:lnTo>
                  <a:lnTo>
                    <a:pt x="6430" y="435"/>
                  </a:lnTo>
                  <a:lnTo>
                    <a:pt x="6410" y="438"/>
                  </a:lnTo>
                  <a:lnTo>
                    <a:pt x="6385" y="439"/>
                  </a:lnTo>
                  <a:lnTo>
                    <a:pt x="6363" y="438"/>
                  </a:lnTo>
                  <a:lnTo>
                    <a:pt x="6345" y="434"/>
                  </a:lnTo>
                  <a:lnTo>
                    <a:pt x="6329" y="428"/>
                  </a:lnTo>
                  <a:lnTo>
                    <a:pt x="6316" y="419"/>
                  </a:lnTo>
                  <a:lnTo>
                    <a:pt x="6310" y="413"/>
                  </a:lnTo>
                  <a:lnTo>
                    <a:pt x="6305" y="407"/>
                  </a:lnTo>
                  <a:lnTo>
                    <a:pt x="6298" y="392"/>
                  </a:lnTo>
                  <a:lnTo>
                    <a:pt x="6294" y="374"/>
                  </a:lnTo>
                  <a:lnTo>
                    <a:pt x="6292" y="352"/>
                  </a:lnTo>
                  <a:lnTo>
                    <a:pt x="6292" y="48"/>
                  </a:lnTo>
                  <a:lnTo>
                    <a:pt x="6295" y="41"/>
                  </a:lnTo>
                  <a:lnTo>
                    <a:pt x="6302" y="38"/>
                  </a:lnTo>
                  <a:lnTo>
                    <a:pt x="6348" y="29"/>
                  </a:lnTo>
                  <a:lnTo>
                    <a:pt x="6353" y="29"/>
                  </a:lnTo>
                  <a:lnTo>
                    <a:pt x="6356" y="31"/>
                  </a:lnTo>
                  <a:lnTo>
                    <a:pt x="6358" y="37"/>
                  </a:lnTo>
                  <a:lnTo>
                    <a:pt x="6358" y="131"/>
                  </a:lnTo>
                  <a:lnTo>
                    <a:pt x="6445" y="131"/>
                  </a:lnTo>
                  <a:lnTo>
                    <a:pt x="6452" y="133"/>
                  </a:lnTo>
                  <a:lnTo>
                    <a:pt x="6453" y="136"/>
                  </a:lnTo>
                  <a:lnTo>
                    <a:pt x="6454" y="139"/>
                  </a:lnTo>
                  <a:lnTo>
                    <a:pt x="6454" y="171"/>
                  </a:lnTo>
                  <a:lnTo>
                    <a:pt x="6452" y="177"/>
                  </a:lnTo>
                  <a:lnTo>
                    <a:pt x="6449" y="179"/>
                  </a:lnTo>
                  <a:lnTo>
                    <a:pt x="6445" y="180"/>
                  </a:lnTo>
                  <a:lnTo>
                    <a:pt x="6358" y="180"/>
                  </a:lnTo>
                  <a:lnTo>
                    <a:pt x="6358" y="353"/>
                  </a:lnTo>
                  <a:lnTo>
                    <a:pt x="6360" y="371"/>
                  </a:lnTo>
                  <a:lnTo>
                    <a:pt x="6364" y="377"/>
                  </a:lnTo>
                  <a:lnTo>
                    <a:pt x="6368" y="382"/>
                  </a:lnTo>
                  <a:lnTo>
                    <a:pt x="6374" y="386"/>
                  </a:lnTo>
                  <a:lnTo>
                    <a:pt x="6381" y="388"/>
                  </a:lnTo>
                  <a:lnTo>
                    <a:pt x="6401" y="390"/>
                  </a:lnTo>
                  <a:lnTo>
                    <a:pt x="6427" y="388"/>
                  </a:lnTo>
                  <a:lnTo>
                    <a:pt x="6448" y="384"/>
                  </a:lnTo>
                  <a:lnTo>
                    <a:pt x="6454" y="386"/>
                  </a:lnTo>
                  <a:lnTo>
                    <a:pt x="6456" y="390"/>
                  </a:lnTo>
                  <a:lnTo>
                    <a:pt x="6462" y="418"/>
                  </a:lnTo>
                  <a:close/>
                  <a:moveTo>
                    <a:pt x="6767" y="325"/>
                  </a:moveTo>
                  <a:lnTo>
                    <a:pt x="6765" y="357"/>
                  </a:lnTo>
                  <a:lnTo>
                    <a:pt x="6762" y="371"/>
                  </a:lnTo>
                  <a:lnTo>
                    <a:pt x="6757" y="384"/>
                  </a:lnTo>
                  <a:lnTo>
                    <a:pt x="6751" y="397"/>
                  </a:lnTo>
                  <a:lnTo>
                    <a:pt x="6742" y="408"/>
                  </a:lnTo>
                  <a:lnTo>
                    <a:pt x="6731" y="417"/>
                  </a:lnTo>
                  <a:lnTo>
                    <a:pt x="6718" y="425"/>
                  </a:lnTo>
                  <a:lnTo>
                    <a:pt x="6702" y="432"/>
                  </a:lnTo>
                  <a:lnTo>
                    <a:pt x="6683" y="437"/>
                  </a:lnTo>
                  <a:lnTo>
                    <a:pt x="6661" y="439"/>
                  </a:lnTo>
                  <a:lnTo>
                    <a:pt x="6636" y="440"/>
                  </a:lnTo>
                  <a:lnTo>
                    <a:pt x="6602" y="439"/>
                  </a:lnTo>
                  <a:lnTo>
                    <a:pt x="6574" y="434"/>
                  </a:lnTo>
                  <a:lnTo>
                    <a:pt x="6562" y="430"/>
                  </a:lnTo>
                  <a:lnTo>
                    <a:pt x="6551" y="425"/>
                  </a:lnTo>
                  <a:lnTo>
                    <a:pt x="6542" y="419"/>
                  </a:lnTo>
                  <a:lnTo>
                    <a:pt x="6534" y="413"/>
                  </a:lnTo>
                  <a:lnTo>
                    <a:pt x="6526" y="405"/>
                  </a:lnTo>
                  <a:lnTo>
                    <a:pt x="6520" y="397"/>
                  </a:lnTo>
                  <a:lnTo>
                    <a:pt x="6515" y="387"/>
                  </a:lnTo>
                  <a:lnTo>
                    <a:pt x="6511" y="377"/>
                  </a:lnTo>
                  <a:lnTo>
                    <a:pt x="6505" y="353"/>
                  </a:lnTo>
                  <a:lnTo>
                    <a:pt x="6504" y="326"/>
                  </a:lnTo>
                  <a:lnTo>
                    <a:pt x="6504" y="143"/>
                  </a:lnTo>
                  <a:lnTo>
                    <a:pt x="6506" y="136"/>
                  </a:lnTo>
                  <a:lnTo>
                    <a:pt x="6513" y="132"/>
                  </a:lnTo>
                  <a:lnTo>
                    <a:pt x="6559" y="123"/>
                  </a:lnTo>
                  <a:lnTo>
                    <a:pt x="6565" y="124"/>
                  </a:lnTo>
                  <a:lnTo>
                    <a:pt x="6567" y="126"/>
                  </a:lnTo>
                  <a:lnTo>
                    <a:pt x="6569" y="132"/>
                  </a:lnTo>
                  <a:lnTo>
                    <a:pt x="6569" y="330"/>
                  </a:lnTo>
                  <a:lnTo>
                    <a:pt x="6570" y="345"/>
                  </a:lnTo>
                  <a:lnTo>
                    <a:pt x="6572" y="358"/>
                  </a:lnTo>
                  <a:lnTo>
                    <a:pt x="6577" y="369"/>
                  </a:lnTo>
                  <a:lnTo>
                    <a:pt x="6583" y="378"/>
                  </a:lnTo>
                  <a:lnTo>
                    <a:pt x="6592" y="385"/>
                  </a:lnTo>
                  <a:lnTo>
                    <a:pt x="6604" y="390"/>
                  </a:lnTo>
                  <a:lnTo>
                    <a:pt x="6618" y="393"/>
                  </a:lnTo>
                  <a:lnTo>
                    <a:pt x="6636" y="394"/>
                  </a:lnTo>
                  <a:lnTo>
                    <a:pt x="6661" y="392"/>
                  </a:lnTo>
                  <a:lnTo>
                    <a:pt x="6671" y="389"/>
                  </a:lnTo>
                  <a:lnTo>
                    <a:pt x="6679" y="385"/>
                  </a:lnTo>
                  <a:lnTo>
                    <a:pt x="6686" y="380"/>
                  </a:lnTo>
                  <a:lnTo>
                    <a:pt x="6691" y="375"/>
                  </a:lnTo>
                  <a:lnTo>
                    <a:pt x="6698" y="362"/>
                  </a:lnTo>
                  <a:lnTo>
                    <a:pt x="6701" y="347"/>
                  </a:lnTo>
                  <a:lnTo>
                    <a:pt x="6702" y="329"/>
                  </a:lnTo>
                  <a:lnTo>
                    <a:pt x="6702" y="143"/>
                  </a:lnTo>
                  <a:lnTo>
                    <a:pt x="6704" y="136"/>
                  </a:lnTo>
                  <a:lnTo>
                    <a:pt x="6707" y="134"/>
                  </a:lnTo>
                  <a:lnTo>
                    <a:pt x="6711" y="132"/>
                  </a:lnTo>
                  <a:lnTo>
                    <a:pt x="6758" y="123"/>
                  </a:lnTo>
                  <a:lnTo>
                    <a:pt x="6765" y="126"/>
                  </a:lnTo>
                  <a:lnTo>
                    <a:pt x="6767" y="132"/>
                  </a:lnTo>
                  <a:lnTo>
                    <a:pt x="6767" y="325"/>
                  </a:lnTo>
                  <a:close/>
                  <a:moveTo>
                    <a:pt x="7295" y="424"/>
                  </a:moveTo>
                  <a:lnTo>
                    <a:pt x="7293" y="431"/>
                  </a:lnTo>
                  <a:lnTo>
                    <a:pt x="7291" y="432"/>
                  </a:lnTo>
                  <a:lnTo>
                    <a:pt x="7287" y="433"/>
                  </a:lnTo>
                  <a:lnTo>
                    <a:pt x="7240" y="433"/>
                  </a:lnTo>
                  <a:lnTo>
                    <a:pt x="7233" y="431"/>
                  </a:lnTo>
                  <a:lnTo>
                    <a:pt x="7231" y="428"/>
                  </a:lnTo>
                  <a:lnTo>
                    <a:pt x="7230" y="424"/>
                  </a:lnTo>
                  <a:lnTo>
                    <a:pt x="7230" y="218"/>
                  </a:lnTo>
                  <a:lnTo>
                    <a:pt x="7230" y="205"/>
                  </a:lnTo>
                  <a:lnTo>
                    <a:pt x="7228" y="195"/>
                  </a:lnTo>
                  <a:lnTo>
                    <a:pt x="7224" y="187"/>
                  </a:lnTo>
                  <a:lnTo>
                    <a:pt x="7219" y="181"/>
                  </a:lnTo>
                  <a:lnTo>
                    <a:pt x="7212" y="176"/>
                  </a:lnTo>
                  <a:lnTo>
                    <a:pt x="7204" y="173"/>
                  </a:lnTo>
                  <a:lnTo>
                    <a:pt x="7194" y="171"/>
                  </a:lnTo>
                  <a:lnTo>
                    <a:pt x="7182" y="170"/>
                  </a:lnTo>
                  <a:lnTo>
                    <a:pt x="7151" y="172"/>
                  </a:lnTo>
                  <a:lnTo>
                    <a:pt x="7124" y="176"/>
                  </a:lnTo>
                  <a:lnTo>
                    <a:pt x="7097" y="182"/>
                  </a:lnTo>
                  <a:lnTo>
                    <a:pt x="7097" y="424"/>
                  </a:lnTo>
                  <a:lnTo>
                    <a:pt x="7094" y="431"/>
                  </a:lnTo>
                  <a:lnTo>
                    <a:pt x="7092" y="432"/>
                  </a:lnTo>
                  <a:lnTo>
                    <a:pt x="7088" y="433"/>
                  </a:lnTo>
                  <a:lnTo>
                    <a:pt x="7040" y="433"/>
                  </a:lnTo>
                  <a:lnTo>
                    <a:pt x="7034" y="431"/>
                  </a:lnTo>
                  <a:lnTo>
                    <a:pt x="7032" y="428"/>
                  </a:lnTo>
                  <a:lnTo>
                    <a:pt x="7032" y="424"/>
                  </a:lnTo>
                  <a:lnTo>
                    <a:pt x="7032" y="218"/>
                  </a:lnTo>
                  <a:lnTo>
                    <a:pt x="7031" y="205"/>
                  </a:lnTo>
                  <a:lnTo>
                    <a:pt x="7029" y="195"/>
                  </a:lnTo>
                  <a:lnTo>
                    <a:pt x="7021" y="181"/>
                  </a:lnTo>
                  <a:lnTo>
                    <a:pt x="7014" y="176"/>
                  </a:lnTo>
                  <a:lnTo>
                    <a:pt x="7006" y="173"/>
                  </a:lnTo>
                  <a:lnTo>
                    <a:pt x="6996" y="171"/>
                  </a:lnTo>
                  <a:lnTo>
                    <a:pt x="6984" y="170"/>
                  </a:lnTo>
                  <a:lnTo>
                    <a:pt x="6942" y="173"/>
                  </a:lnTo>
                  <a:lnTo>
                    <a:pt x="6909" y="179"/>
                  </a:lnTo>
                  <a:lnTo>
                    <a:pt x="6896" y="182"/>
                  </a:lnTo>
                  <a:lnTo>
                    <a:pt x="6896" y="424"/>
                  </a:lnTo>
                  <a:lnTo>
                    <a:pt x="6894" y="431"/>
                  </a:lnTo>
                  <a:lnTo>
                    <a:pt x="6891" y="432"/>
                  </a:lnTo>
                  <a:lnTo>
                    <a:pt x="6888" y="433"/>
                  </a:lnTo>
                  <a:lnTo>
                    <a:pt x="6840" y="433"/>
                  </a:lnTo>
                  <a:lnTo>
                    <a:pt x="6833" y="431"/>
                  </a:lnTo>
                  <a:lnTo>
                    <a:pt x="6831" y="424"/>
                  </a:lnTo>
                  <a:lnTo>
                    <a:pt x="6831" y="180"/>
                  </a:lnTo>
                  <a:lnTo>
                    <a:pt x="6831" y="172"/>
                  </a:lnTo>
                  <a:lnTo>
                    <a:pt x="6832" y="165"/>
                  </a:lnTo>
                  <a:lnTo>
                    <a:pt x="6835" y="159"/>
                  </a:lnTo>
                  <a:lnTo>
                    <a:pt x="6838" y="155"/>
                  </a:lnTo>
                  <a:lnTo>
                    <a:pt x="6850" y="147"/>
                  </a:lnTo>
                  <a:lnTo>
                    <a:pt x="6869" y="139"/>
                  </a:lnTo>
                  <a:lnTo>
                    <a:pt x="6895" y="133"/>
                  </a:lnTo>
                  <a:lnTo>
                    <a:pt x="6926" y="128"/>
                  </a:lnTo>
                  <a:lnTo>
                    <a:pt x="6958" y="124"/>
                  </a:lnTo>
                  <a:lnTo>
                    <a:pt x="6989" y="123"/>
                  </a:lnTo>
                  <a:lnTo>
                    <a:pt x="7014" y="125"/>
                  </a:lnTo>
                  <a:lnTo>
                    <a:pt x="7035" y="129"/>
                  </a:lnTo>
                  <a:lnTo>
                    <a:pt x="7053" y="135"/>
                  </a:lnTo>
                  <a:lnTo>
                    <a:pt x="7060" y="139"/>
                  </a:lnTo>
                  <a:lnTo>
                    <a:pt x="7067" y="144"/>
                  </a:lnTo>
                  <a:lnTo>
                    <a:pt x="7099" y="135"/>
                  </a:lnTo>
                  <a:lnTo>
                    <a:pt x="7143" y="127"/>
                  </a:lnTo>
                  <a:lnTo>
                    <a:pt x="7189" y="123"/>
                  </a:lnTo>
                  <a:lnTo>
                    <a:pt x="7214" y="124"/>
                  </a:lnTo>
                  <a:lnTo>
                    <a:pt x="7235" y="127"/>
                  </a:lnTo>
                  <a:lnTo>
                    <a:pt x="7245" y="130"/>
                  </a:lnTo>
                  <a:lnTo>
                    <a:pt x="7253" y="133"/>
                  </a:lnTo>
                  <a:lnTo>
                    <a:pt x="7268" y="141"/>
                  </a:lnTo>
                  <a:lnTo>
                    <a:pt x="7280" y="153"/>
                  </a:lnTo>
                  <a:lnTo>
                    <a:pt x="7289" y="168"/>
                  </a:lnTo>
                  <a:lnTo>
                    <a:pt x="7294" y="186"/>
                  </a:lnTo>
                  <a:lnTo>
                    <a:pt x="7295" y="209"/>
                  </a:lnTo>
                  <a:lnTo>
                    <a:pt x="7295" y="424"/>
                  </a:lnTo>
                  <a:close/>
                  <a:moveTo>
                    <a:pt x="7433" y="424"/>
                  </a:moveTo>
                  <a:lnTo>
                    <a:pt x="7431" y="431"/>
                  </a:lnTo>
                  <a:lnTo>
                    <a:pt x="7428" y="432"/>
                  </a:lnTo>
                  <a:lnTo>
                    <a:pt x="7424" y="433"/>
                  </a:lnTo>
                  <a:lnTo>
                    <a:pt x="7377" y="433"/>
                  </a:lnTo>
                  <a:lnTo>
                    <a:pt x="7371" y="431"/>
                  </a:lnTo>
                  <a:lnTo>
                    <a:pt x="7369" y="428"/>
                  </a:lnTo>
                  <a:lnTo>
                    <a:pt x="7368" y="424"/>
                  </a:lnTo>
                  <a:lnTo>
                    <a:pt x="7368" y="142"/>
                  </a:lnTo>
                  <a:lnTo>
                    <a:pt x="7371" y="136"/>
                  </a:lnTo>
                  <a:lnTo>
                    <a:pt x="7377" y="134"/>
                  </a:lnTo>
                  <a:lnTo>
                    <a:pt x="7424" y="134"/>
                  </a:lnTo>
                  <a:lnTo>
                    <a:pt x="7431" y="136"/>
                  </a:lnTo>
                  <a:lnTo>
                    <a:pt x="7432" y="139"/>
                  </a:lnTo>
                  <a:lnTo>
                    <a:pt x="7433" y="142"/>
                  </a:lnTo>
                  <a:lnTo>
                    <a:pt x="7433" y="424"/>
                  </a:lnTo>
                  <a:close/>
                  <a:moveTo>
                    <a:pt x="7433" y="75"/>
                  </a:moveTo>
                  <a:lnTo>
                    <a:pt x="7432" y="80"/>
                  </a:lnTo>
                  <a:lnTo>
                    <a:pt x="7430" y="84"/>
                  </a:lnTo>
                  <a:lnTo>
                    <a:pt x="7426" y="86"/>
                  </a:lnTo>
                  <a:lnTo>
                    <a:pt x="7421" y="87"/>
                  </a:lnTo>
                  <a:lnTo>
                    <a:pt x="7380" y="87"/>
                  </a:lnTo>
                  <a:lnTo>
                    <a:pt x="7375" y="86"/>
                  </a:lnTo>
                  <a:lnTo>
                    <a:pt x="7371" y="84"/>
                  </a:lnTo>
                  <a:lnTo>
                    <a:pt x="7369" y="80"/>
                  </a:lnTo>
                  <a:lnTo>
                    <a:pt x="7368" y="75"/>
                  </a:lnTo>
                  <a:lnTo>
                    <a:pt x="7368" y="11"/>
                  </a:lnTo>
                  <a:lnTo>
                    <a:pt x="7369" y="6"/>
                  </a:lnTo>
                  <a:lnTo>
                    <a:pt x="7371" y="3"/>
                  </a:lnTo>
                  <a:lnTo>
                    <a:pt x="7375" y="1"/>
                  </a:lnTo>
                  <a:lnTo>
                    <a:pt x="7380" y="0"/>
                  </a:lnTo>
                  <a:lnTo>
                    <a:pt x="7421" y="0"/>
                  </a:lnTo>
                  <a:lnTo>
                    <a:pt x="7426" y="1"/>
                  </a:lnTo>
                  <a:lnTo>
                    <a:pt x="7430" y="3"/>
                  </a:lnTo>
                  <a:lnTo>
                    <a:pt x="7432" y="6"/>
                  </a:lnTo>
                  <a:lnTo>
                    <a:pt x="7433" y="11"/>
                  </a:lnTo>
                  <a:lnTo>
                    <a:pt x="7433" y="75"/>
                  </a:lnTo>
                  <a:close/>
                  <a:moveTo>
                    <a:pt x="7730" y="344"/>
                  </a:moveTo>
                  <a:lnTo>
                    <a:pt x="7729" y="358"/>
                  </a:lnTo>
                  <a:lnTo>
                    <a:pt x="7727" y="370"/>
                  </a:lnTo>
                  <a:lnTo>
                    <a:pt x="7720" y="391"/>
                  </a:lnTo>
                  <a:lnTo>
                    <a:pt x="7709" y="408"/>
                  </a:lnTo>
                  <a:lnTo>
                    <a:pt x="7702" y="415"/>
                  </a:lnTo>
                  <a:lnTo>
                    <a:pt x="7693" y="420"/>
                  </a:lnTo>
                  <a:lnTo>
                    <a:pt x="7684" y="425"/>
                  </a:lnTo>
                  <a:lnTo>
                    <a:pt x="7675" y="430"/>
                  </a:lnTo>
                  <a:lnTo>
                    <a:pt x="7654" y="436"/>
                  </a:lnTo>
                  <a:lnTo>
                    <a:pt x="7630" y="440"/>
                  </a:lnTo>
                  <a:lnTo>
                    <a:pt x="7605" y="440"/>
                  </a:lnTo>
                  <a:lnTo>
                    <a:pt x="7569" y="438"/>
                  </a:lnTo>
                  <a:lnTo>
                    <a:pt x="7553" y="436"/>
                  </a:lnTo>
                  <a:lnTo>
                    <a:pt x="7537" y="433"/>
                  </a:lnTo>
                  <a:lnTo>
                    <a:pt x="7501" y="422"/>
                  </a:lnTo>
                  <a:lnTo>
                    <a:pt x="7498" y="420"/>
                  </a:lnTo>
                  <a:lnTo>
                    <a:pt x="7496" y="415"/>
                  </a:lnTo>
                  <a:lnTo>
                    <a:pt x="7496" y="412"/>
                  </a:lnTo>
                  <a:lnTo>
                    <a:pt x="7502" y="384"/>
                  </a:lnTo>
                  <a:lnTo>
                    <a:pt x="7504" y="379"/>
                  </a:lnTo>
                  <a:lnTo>
                    <a:pt x="7508" y="377"/>
                  </a:lnTo>
                  <a:lnTo>
                    <a:pt x="7511" y="378"/>
                  </a:lnTo>
                  <a:lnTo>
                    <a:pt x="7543" y="386"/>
                  </a:lnTo>
                  <a:lnTo>
                    <a:pt x="7570" y="391"/>
                  </a:lnTo>
                  <a:lnTo>
                    <a:pt x="7601" y="393"/>
                  </a:lnTo>
                  <a:lnTo>
                    <a:pt x="7627" y="390"/>
                  </a:lnTo>
                  <a:lnTo>
                    <a:pt x="7647" y="383"/>
                  </a:lnTo>
                  <a:lnTo>
                    <a:pt x="7655" y="377"/>
                  </a:lnTo>
                  <a:lnTo>
                    <a:pt x="7660" y="370"/>
                  </a:lnTo>
                  <a:lnTo>
                    <a:pt x="7664" y="361"/>
                  </a:lnTo>
                  <a:lnTo>
                    <a:pt x="7665" y="350"/>
                  </a:lnTo>
                  <a:lnTo>
                    <a:pt x="7664" y="338"/>
                  </a:lnTo>
                  <a:lnTo>
                    <a:pt x="7660" y="328"/>
                  </a:lnTo>
                  <a:lnTo>
                    <a:pt x="7654" y="320"/>
                  </a:lnTo>
                  <a:lnTo>
                    <a:pt x="7646" y="316"/>
                  </a:lnTo>
                  <a:lnTo>
                    <a:pt x="7625" y="309"/>
                  </a:lnTo>
                  <a:lnTo>
                    <a:pt x="7598" y="305"/>
                  </a:lnTo>
                  <a:lnTo>
                    <a:pt x="7580" y="302"/>
                  </a:lnTo>
                  <a:lnTo>
                    <a:pt x="7558" y="297"/>
                  </a:lnTo>
                  <a:lnTo>
                    <a:pt x="7547" y="293"/>
                  </a:lnTo>
                  <a:lnTo>
                    <a:pt x="7536" y="288"/>
                  </a:lnTo>
                  <a:lnTo>
                    <a:pt x="7526" y="281"/>
                  </a:lnTo>
                  <a:lnTo>
                    <a:pt x="7517" y="272"/>
                  </a:lnTo>
                  <a:lnTo>
                    <a:pt x="7509" y="262"/>
                  </a:lnTo>
                  <a:lnTo>
                    <a:pt x="7504" y="249"/>
                  </a:lnTo>
                  <a:lnTo>
                    <a:pt x="7500" y="233"/>
                  </a:lnTo>
                  <a:lnTo>
                    <a:pt x="7499" y="215"/>
                  </a:lnTo>
                  <a:lnTo>
                    <a:pt x="7500" y="197"/>
                  </a:lnTo>
                  <a:lnTo>
                    <a:pt x="7504" y="181"/>
                  </a:lnTo>
                  <a:lnTo>
                    <a:pt x="7510" y="168"/>
                  </a:lnTo>
                  <a:lnTo>
                    <a:pt x="7519" y="156"/>
                  </a:lnTo>
                  <a:lnTo>
                    <a:pt x="7529" y="147"/>
                  </a:lnTo>
                  <a:lnTo>
                    <a:pt x="7540" y="140"/>
                  </a:lnTo>
                  <a:lnTo>
                    <a:pt x="7552" y="134"/>
                  </a:lnTo>
                  <a:lnTo>
                    <a:pt x="7566" y="130"/>
                  </a:lnTo>
                  <a:lnTo>
                    <a:pt x="7593" y="125"/>
                  </a:lnTo>
                  <a:lnTo>
                    <a:pt x="7606" y="123"/>
                  </a:lnTo>
                  <a:lnTo>
                    <a:pt x="7620" y="123"/>
                  </a:lnTo>
                  <a:lnTo>
                    <a:pt x="7653" y="125"/>
                  </a:lnTo>
                  <a:lnTo>
                    <a:pt x="7681" y="129"/>
                  </a:lnTo>
                  <a:lnTo>
                    <a:pt x="7713" y="136"/>
                  </a:lnTo>
                  <a:lnTo>
                    <a:pt x="7718" y="139"/>
                  </a:lnTo>
                  <a:lnTo>
                    <a:pt x="7719" y="143"/>
                  </a:lnTo>
                  <a:lnTo>
                    <a:pt x="7714" y="176"/>
                  </a:lnTo>
                  <a:lnTo>
                    <a:pt x="7712" y="180"/>
                  </a:lnTo>
                  <a:lnTo>
                    <a:pt x="7708" y="181"/>
                  </a:lnTo>
                  <a:lnTo>
                    <a:pt x="7676" y="175"/>
                  </a:lnTo>
                  <a:lnTo>
                    <a:pt x="7652" y="172"/>
                  </a:lnTo>
                  <a:lnTo>
                    <a:pt x="7628" y="171"/>
                  </a:lnTo>
                  <a:lnTo>
                    <a:pt x="7615" y="171"/>
                  </a:lnTo>
                  <a:lnTo>
                    <a:pt x="7604" y="173"/>
                  </a:lnTo>
                  <a:lnTo>
                    <a:pt x="7593" y="175"/>
                  </a:lnTo>
                  <a:lnTo>
                    <a:pt x="7583" y="179"/>
                  </a:lnTo>
                  <a:lnTo>
                    <a:pt x="7575" y="184"/>
                  </a:lnTo>
                  <a:lnTo>
                    <a:pt x="7569" y="191"/>
                  </a:lnTo>
                  <a:lnTo>
                    <a:pt x="7565" y="200"/>
                  </a:lnTo>
                  <a:lnTo>
                    <a:pt x="7564" y="211"/>
                  </a:lnTo>
                  <a:lnTo>
                    <a:pt x="7565" y="222"/>
                  </a:lnTo>
                  <a:lnTo>
                    <a:pt x="7569" y="231"/>
                  </a:lnTo>
                  <a:lnTo>
                    <a:pt x="7576" y="238"/>
                  </a:lnTo>
                  <a:lnTo>
                    <a:pt x="7585" y="243"/>
                  </a:lnTo>
                  <a:lnTo>
                    <a:pt x="7606" y="249"/>
                  </a:lnTo>
                  <a:lnTo>
                    <a:pt x="7630" y="253"/>
                  </a:lnTo>
                  <a:lnTo>
                    <a:pt x="7654" y="257"/>
                  </a:lnTo>
                  <a:lnTo>
                    <a:pt x="7678" y="263"/>
                  </a:lnTo>
                  <a:lnTo>
                    <a:pt x="7688" y="267"/>
                  </a:lnTo>
                  <a:lnTo>
                    <a:pt x="7698" y="273"/>
                  </a:lnTo>
                  <a:lnTo>
                    <a:pt x="7707" y="280"/>
                  </a:lnTo>
                  <a:lnTo>
                    <a:pt x="7715" y="288"/>
                  </a:lnTo>
                  <a:lnTo>
                    <a:pt x="7721" y="299"/>
                  </a:lnTo>
                  <a:lnTo>
                    <a:pt x="7726" y="312"/>
                  </a:lnTo>
                  <a:lnTo>
                    <a:pt x="7729" y="327"/>
                  </a:lnTo>
                  <a:lnTo>
                    <a:pt x="7730" y="344"/>
                  </a:lnTo>
                  <a:close/>
                  <a:moveTo>
                    <a:pt x="7954" y="418"/>
                  </a:moveTo>
                  <a:lnTo>
                    <a:pt x="7953" y="425"/>
                  </a:lnTo>
                  <a:lnTo>
                    <a:pt x="7949" y="428"/>
                  </a:lnTo>
                  <a:lnTo>
                    <a:pt x="7922" y="435"/>
                  </a:lnTo>
                  <a:lnTo>
                    <a:pt x="7902" y="438"/>
                  </a:lnTo>
                  <a:lnTo>
                    <a:pt x="7877" y="439"/>
                  </a:lnTo>
                  <a:lnTo>
                    <a:pt x="7856" y="438"/>
                  </a:lnTo>
                  <a:lnTo>
                    <a:pt x="7837" y="434"/>
                  </a:lnTo>
                  <a:lnTo>
                    <a:pt x="7821" y="428"/>
                  </a:lnTo>
                  <a:lnTo>
                    <a:pt x="7808" y="419"/>
                  </a:lnTo>
                  <a:lnTo>
                    <a:pt x="7802" y="413"/>
                  </a:lnTo>
                  <a:lnTo>
                    <a:pt x="7798" y="407"/>
                  </a:lnTo>
                  <a:lnTo>
                    <a:pt x="7790" y="392"/>
                  </a:lnTo>
                  <a:lnTo>
                    <a:pt x="7786" y="374"/>
                  </a:lnTo>
                  <a:lnTo>
                    <a:pt x="7785" y="352"/>
                  </a:lnTo>
                  <a:lnTo>
                    <a:pt x="7785" y="48"/>
                  </a:lnTo>
                  <a:lnTo>
                    <a:pt x="7787" y="41"/>
                  </a:lnTo>
                  <a:lnTo>
                    <a:pt x="7794" y="38"/>
                  </a:lnTo>
                  <a:lnTo>
                    <a:pt x="7840" y="29"/>
                  </a:lnTo>
                  <a:lnTo>
                    <a:pt x="7846" y="29"/>
                  </a:lnTo>
                  <a:lnTo>
                    <a:pt x="7848" y="31"/>
                  </a:lnTo>
                  <a:lnTo>
                    <a:pt x="7850" y="37"/>
                  </a:lnTo>
                  <a:lnTo>
                    <a:pt x="7850" y="131"/>
                  </a:lnTo>
                  <a:lnTo>
                    <a:pt x="7938" y="131"/>
                  </a:lnTo>
                  <a:lnTo>
                    <a:pt x="7944" y="133"/>
                  </a:lnTo>
                  <a:lnTo>
                    <a:pt x="7946" y="136"/>
                  </a:lnTo>
                  <a:lnTo>
                    <a:pt x="7946" y="139"/>
                  </a:lnTo>
                  <a:lnTo>
                    <a:pt x="7946" y="171"/>
                  </a:lnTo>
                  <a:lnTo>
                    <a:pt x="7944" y="177"/>
                  </a:lnTo>
                  <a:lnTo>
                    <a:pt x="7941" y="179"/>
                  </a:lnTo>
                  <a:lnTo>
                    <a:pt x="7938" y="180"/>
                  </a:lnTo>
                  <a:lnTo>
                    <a:pt x="7850" y="180"/>
                  </a:lnTo>
                  <a:lnTo>
                    <a:pt x="7850" y="353"/>
                  </a:lnTo>
                  <a:lnTo>
                    <a:pt x="7853" y="371"/>
                  </a:lnTo>
                  <a:lnTo>
                    <a:pt x="7856" y="377"/>
                  </a:lnTo>
                  <a:lnTo>
                    <a:pt x="7860" y="382"/>
                  </a:lnTo>
                  <a:lnTo>
                    <a:pt x="7866" y="386"/>
                  </a:lnTo>
                  <a:lnTo>
                    <a:pt x="7874" y="388"/>
                  </a:lnTo>
                  <a:lnTo>
                    <a:pt x="7893" y="390"/>
                  </a:lnTo>
                  <a:lnTo>
                    <a:pt x="7919" y="388"/>
                  </a:lnTo>
                  <a:lnTo>
                    <a:pt x="7940" y="384"/>
                  </a:lnTo>
                  <a:lnTo>
                    <a:pt x="7946" y="386"/>
                  </a:lnTo>
                  <a:lnTo>
                    <a:pt x="7949" y="390"/>
                  </a:lnTo>
                  <a:lnTo>
                    <a:pt x="7954" y="418"/>
                  </a:lnTo>
                  <a:close/>
                  <a:moveTo>
                    <a:pt x="8247" y="373"/>
                  </a:moveTo>
                  <a:lnTo>
                    <a:pt x="8245" y="398"/>
                  </a:lnTo>
                  <a:lnTo>
                    <a:pt x="8241" y="408"/>
                  </a:lnTo>
                  <a:lnTo>
                    <a:pt x="8236" y="415"/>
                  </a:lnTo>
                  <a:lnTo>
                    <a:pt x="8230" y="420"/>
                  </a:lnTo>
                  <a:lnTo>
                    <a:pt x="8221" y="425"/>
                  </a:lnTo>
                  <a:lnTo>
                    <a:pt x="8196" y="432"/>
                  </a:lnTo>
                  <a:lnTo>
                    <a:pt x="8162" y="438"/>
                  </a:lnTo>
                  <a:lnTo>
                    <a:pt x="8118" y="440"/>
                  </a:lnTo>
                  <a:lnTo>
                    <a:pt x="8088" y="440"/>
                  </a:lnTo>
                  <a:lnTo>
                    <a:pt x="8057" y="436"/>
                  </a:lnTo>
                  <a:lnTo>
                    <a:pt x="8042" y="432"/>
                  </a:lnTo>
                  <a:lnTo>
                    <a:pt x="8028" y="427"/>
                  </a:lnTo>
                  <a:lnTo>
                    <a:pt x="8016" y="419"/>
                  </a:lnTo>
                  <a:lnTo>
                    <a:pt x="8004" y="410"/>
                  </a:lnTo>
                  <a:lnTo>
                    <a:pt x="7999" y="404"/>
                  </a:lnTo>
                  <a:lnTo>
                    <a:pt x="7995" y="398"/>
                  </a:lnTo>
                  <a:lnTo>
                    <a:pt x="7988" y="383"/>
                  </a:lnTo>
                  <a:lnTo>
                    <a:pt x="7983" y="365"/>
                  </a:lnTo>
                  <a:lnTo>
                    <a:pt x="7982" y="344"/>
                  </a:lnTo>
                  <a:lnTo>
                    <a:pt x="7983" y="326"/>
                  </a:lnTo>
                  <a:lnTo>
                    <a:pt x="7985" y="311"/>
                  </a:lnTo>
                  <a:lnTo>
                    <a:pt x="7989" y="299"/>
                  </a:lnTo>
                  <a:lnTo>
                    <a:pt x="7995" y="289"/>
                  </a:lnTo>
                  <a:lnTo>
                    <a:pt x="8002" y="280"/>
                  </a:lnTo>
                  <a:lnTo>
                    <a:pt x="8010" y="273"/>
                  </a:lnTo>
                  <a:lnTo>
                    <a:pt x="8030" y="264"/>
                  </a:lnTo>
                  <a:lnTo>
                    <a:pt x="8052" y="258"/>
                  </a:lnTo>
                  <a:lnTo>
                    <a:pt x="8077" y="253"/>
                  </a:lnTo>
                  <a:lnTo>
                    <a:pt x="8182" y="236"/>
                  </a:lnTo>
                  <a:lnTo>
                    <a:pt x="8182" y="215"/>
                  </a:lnTo>
                  <a:lnTo>
                    <a:pt x="8182" y="203"/>
                  </a:lnTo>
                  <a:lnTo>
                    <a:pt x="8179" y="192"/>
                  </a:lnTo>
                  <a:lnTo>
                    <a:pt x="8174" y="184"/>
                  </a:lnTo>
                  <a:lnTo>
                    <a:pt x="8170" y="181"/>
                  </a:lnTo>
                  <a:lnTo>
                    <a:pt x="8164" y="178"/>
                  </a:lnTo>
                  <a:lnTo>
                    <a:pt x="8145" y="173"/>
                  </a:lnTo>
                  <a:lnTo>
                    <a:pt x="8117" y="172"/>
                  </a:lnTo>
                  <a:lnTo>
                    <a:pt x="8086" y="174"/>
                  </a:lnTo>
                  <a:lnTo>
                    <a:pt x="8058" y="178"/>
                  </a:lnTo>
                  <a:lnTo>
                    <a:pt x="8015" y="188"/>
                  </a:lnTo>
                  <a:lnTo>
                    <a:pt x="8011" y="189"/>
                  </a:lnTo>
                  <a:lnTo>
                    <a:pt x="8007" y="188"/>
                  </a:lnTo>
                  <a:lnTo>
                    <a:pt x="8005" y="184"/>
                  </a:lnTo>
                  <a:lnTo>
                    <a:pt x="7998" y="152"/>
                  </a:lnTo>
                  <a:lnTo>
                    <a:pt x="8000" y="145"/>
                  </a:lnTo>
                  <a:lnTo>
                    <a:pt x="8005" y="142"/>
                  </a:lnTo>
                  <a:lnTo>
                    <a:pt x="8051" y="131"/>
                  </a:lnTo>
                  <a:lnTo>
                    <a:pt x="8087" y="125"/>
                  </a:lnTo>
                  <a:lnTo>
                    <a:pt x="8128" y="123"/>
                  </a:lnTo>
                  <a:lnTo>
                    <a:pt x="8157" y="124"/>
                  </a:lnTo>
                  <a:lnTo>
                    <a:pt x="8180" y="127"/>
                  </a:lnTo>
                  <a:lnTo>
                    <a:pt x="8199" y="132"/>
                  </a:lnTo>
                  <a:lnTo>
                    <a:pt x="8214" y="139"/>
                  </a:lnTo>
                  <a:lnTo>
                    <a:pt x="8224" y="145"/>
                  </a:lnTo>
                  <a:lnTo>
                    <a:pt x="8232" y="153"/>
                  </a:lnTo>
                  <a:lnTo>
                    <a:pt x="8238" y="161"/>
                  </a:lnTo>
                  <a:lnTo>
                    <a:pt x="8242" y="171"/>
                  </a:lnTo>
                  <a:lnTo>
                    <a:pt x="8246" y="191"/>
                  </a:lnTo>
                  <a:lnTo>
                    <a:pt x="8247" y="213"/>
                  </a:lnTo>
                  <a:lnTo>
                    <a:pt x="8247" y="373"/>
                  </a:lnTo>
                  <a:close/>
                  <a:moveTo>
                    <a:pt x="8182" y="386"/>
                  </a:moveTo>
                  <a:lnTo>
                    <a:pt x="8182" y="282"/>
                  </a:lnTo>
                  <a:lnTo>
                    <a:pt x="8097" y="295"/>
                  </a:lnTo>
                  <a:lnTo>
                    <a:pt x="8079" y="299"/>
                  </a:lnTo>
                  <a:lnTo>
                    <a:pt x="8063" y="305"/>
                  </a:lnTo>
                  <a:lnTo>
                    <a:pt x="8057" y="311"/>
                  </a:lnTo>
                  <a:lnTo>
                    <a:pt x="8052" y="319"/>
                  </a:lnTo>
                  <a:lnTo>
                    <a:pt x="8049" y="329"/>
                  </a:lnTo>
                  <a:lnTo>
                    <a:pt x="8048" y="343"/>
                  </a:lnTo>
                  <a:lnTo>
                    <a:pt x="8049" y="354"/>
                  </a:lnTo>
                  <a:lnTo>
                    <a:pt x="8051" y="364"/>
                  </a:lnTo>
                  <a:lnTo>
                    <a:pt x="8060" y="378"/>
                  </a:lnTo>
                  <a:lnTo>
                    <a:pt x="8072" y="388"/>
                  </a:lnTo>
                  <a:lnTo>
                    <a:pt x="8087" y="393"/>
                  </a:lnTo>
                  <a:lnTo>
                    <a:pt x="8120" y="396"/>
                  </a:lnTo>
                  <a:lnTo>
                    <a:pt x="8153" y="393"/>
                  </a:lnTo>
                  <a:lnTo>
                    <a:pt x="8182" y="386"/>
                  </a:lnTo>
                  <a:close/>
                  <a:moveTo>
                    <a:pt x="8553" y="465"/>
                  </a:moveTo>
                  <a:lnTo>
                    <a:pt x="8551" y="488"/>
                  </a:lnTo>
                  <a:lnTo>
                    <a:pt x="8546" y="508"/>
                  </a:lnTo>
                  <a:lnTo>
                    <a:pt x="8537" y="524"/>
                  </a:lnTo>
                  <a:lnTo>
                    <a:pt x="8532" y="530"/>
                  </a:lnTo>
                  <a:lnTo>
                    <a:pt x="8525" y="535"/>
                  </a:lnTo>
                  <a:lnTo>
                    <a:pt x="8510" y="544"/>
                  </a:lnTo>
                  <a:lnTo>
                    <a:pt x="8493" y="550"/>
                  </a:lnTo>
                  <a:lnTo>
                    <a:pt x="8474" y="553"/>
                  </a:lnTo>
                  <a:lnTo>
                    <a:pt x="8453" y="554"/>
                  </a:lnTo>
                  <a:lnTo>
                    <a:pt x="8428" y="553"/>
                  </a:lnTo>
                  <a:lnTo>
                    <a:pt x="8416" y="552"/>
                  </a:lnTo>
                  <a:lnTo>
                    <a:pt x="8409" y="550"/>
                  </a:lnTo>
                  <a:lnTo>
                    <a:pt x="8406" y="547"/>
                  </a:lnTo>
                  <a:lnTo>
                    <a:pt x="8405" y="542"/>
                  </a:lnTo>
                  <a:lnTo>
                    <a:pt x="8406" y="517"/>
                  </a:lnTo>
                  <a:lnTo>
                    <a:pt x="8407" y="511"/>
                  </a:lnTo>
                  <a:lnTo>
                    <a:pt x="8409" y="508"/>
                  </a:lnTo>
                  <a:lnTo>
                    <a:pt x="8415" y="507"/>
                  </a:lnTo>
                  <a:lnTo>
                    <a:pt x="8435" y="507"/>
                  </a:lnTo>
                  <a:lnTo>
                    <a:pt x="8447" y="507"/>
                  </a:lnTo>
                  <a:lnTo>
                    <a:pt x="8457" y="505"/>
                  </a:lnTo>
                  <a:lnTo>
                    <a:pt x="8466" y="503"/>
                  </a:lnTo>
                  <a:lnTo>
                    <a:pt x="8473" y="499"/>
                  </a:lnTo>
                  <a:lnTo>
                    <a:pt x="8479" y="494"/>
                  </a:lnTo>
                  <a:lnTo>
                    <a:pt x="8483" y="486"/>
                  </a:lnTo>
                  <a:lnTo>
                    <a:pt x="8485" y="475"/>
                  </a:lnTo>
                  <a:lnTo>
                    <a:pt x="8486" y="462"/>
                  </a:lnTo>
                  <a:lnTo>
                    <a:pt x="8486" y="142"/>
                  </a:lnTo>
                  <a:lnTo>
                    <a:pt x="8489" y="136"/>
                  </a:lnTo>
                  <a:lnTo>
                    <a:pt x="8495" y="134"/>
                  </a:lnTo>
                  <a:lnTo>
                    <a:pt x="8544" y="134"/>
                  </a:lnTo>
                  <a:lnTo>
                    <a:pt x="8550" y="136"/>
                  </a:lnTo>
                  <a:lnTo>
                    <a:pt x="8552" y="139"/>
                  </a:lnTo>
                  <a:lnTo>
                    <a:pt x="8553" y="142"/>
                  </a:lnTo>
                  <a:lnTo>
                    <a:pt x="8553" y="465"/>
                  </a:lnTo>
                  <a:close/>
                  <a:moveTo>
                    <a:pt x="8552" y="75"/>
                  </a:moveTo>
                  <a:lnTo>
                    <a:pt x="8551" y="80"/>
                  </a:lnTo>
                  <a:lnTo>
                    <a:pt x="8549" y="84"/>
                  </a:lnTo>
                  <a:lnTo>
                    <a:pt x="8545" y="86"/>
                  </a:lnTo>
                  <a:lnTo>
                    <a:pt x="8540" y="87"/>
                  </a:lnTo>
                  <a:lnTo>
                    <a:pt x="8498" y="87"/>
                  </a:lnTo>
                  <a:lnTo>
                    <a:pt x="8493" y="86"/>
                  </a:lnTo>
                  <a:lnTo>
                    <a:pt x="8490" y="84"/>
                  </a:lnTo>
                  <a:lnTo>
                    <a:pt x="8487" y="80"/>
                  </a:lnTo>
                  <a:lnTo>
                    <a:pt x="8487" y="75"/>
                  </a:lnTo>
                  <a:lnTo>
                    <a:pt x="8487" y="11"/>
                  </a:lnTo>
                  <a:lnTo>
                    <a:pt x="8487" y="6"/>
                  </a:lnTo>
                  <a:lnTo>
                    <a:pt x="8490" y="3"/>
                  </a:lnTo>
                  <a:lnTo>
                    <a:pt x="8493" y="1"/>
                  </a:lnTo>
                  <a:lnTo>
                    <a:pt x="8498" y="0"/>
                  </a:lnTo>
                  <a:lnTo>
                    <a:pt x="8540" y="0"/>
                  </a:lnTo>
                  <a:lnTo>
                    <a:pt x="8545" y="1"/>
                  </a:lnTo>
                  <a:lnTo>
                    <a:pt x="8549" y="3"/>
                  </a:lnTo>
                  <a:lnTo>
                    <a:pt x="8551" y="6"/>
                  </a:lnTo>
                  <a:lnTo>
                    <a:pt x="8552" y="11"/>
                  </a:lnTo>
                  <a:lnTo>
                    <a:pt x="8552" y="75"/>
                  </a:lnTo>
                  <a:close/>
                  <a:moveTo>
                    <a:pt x="8875" y="373"/>
                  </a:moveTo>
                  <a:lnTo>
                    <a:pt x="8873" y="398"/>
                  </a:lnTo>
                  <a:lnTo>
                    <a:pt x="8870" y="408"/>
                  </a:lnTo>
                  <a:lnTo>
                    <a:pt x="8865" y="415"/>
                  </a:lnTo>
                  <a:lnTo>
                    <a:pt x="8858" y="420"/>
                  </a:lnTo>
                  <a:lnTo>
                    <a:pt x="8849" y="425"/>
                  </a:lnTo>
                  <a:lnTo>
                    <a:pt x="8824" y="432"/>
                  </a:lnTo>
                  <a:lnTo>
                    <a:pt x="8790" y="438"/>
                  </a:lnTo>
                  <a:lnTo>
                    <a:pt x="8746" y="440"/>
                  </a:lnTo>
                  <a:lnTo>
                    <a:pt x="8716" y="440"/>
                  </a:lnTo>
                  <a:lnTo>
                    <a:pt x="8685" y="436"/>
                  </a:lnTo>
                  <a:lnTo>
                    <a:pt x="8670" y="432"/>
                  </a:lnTo>
                  <a:lnTo>
                    <a:pt x="8657" y="427"/>
                  </a:lnTo>
                  <a:lnTo>
                    <a:pt x="8644" y="419"/>
                  </a:lnTo>
                  <a:lnTo>
                    <a:pt x="8633" y="410"/>
                  </a:lnTo>
                  <a:lnTo>
                    <a:pt x="8627" y="404"/>
                  </a:lnTo>
                  <a:lnTo>
                    <a:pt x="8623" y="398"/>
                  </a:lnTo>
                  <a:lnTo>
                    <a:pt x="8616" y="383"/>
                  </a:lnTo>
                  <a:lnTo>
                    <a:pt x="8612" y="365"/>
                  </a:lnTo>
                  <a:lnTo>
                    <a:pt x="8610" y="344"/>
                  </a:lnTo>
                  <a:lnTo>
                    <a:pt x="8611" y="326"/>
                  </a:lnTo>
                  <a:lnTo>
                    <a:pt x="8614" y="311"/>
                  </a:lnTo>
                  <a:lnTo>
                    <a:pt x="8618" y="299"/>
                  </a:lnTo>
                  <a:lnTo>
                    <a:pt x="8623" y="289"/>
                  </a:lnTo>
                  <a:lnTo>
                    <a:pt x="8631" y="280"/>
                  </a:lnTo>
                  <a:lnTo>
                    <a:pt x="8639" y="273"/>
                  </a:lnTo>
                  <a:lnTo>
                    <a:pt x="8658" y="264"/>
                  </a:lnTo>
                  <a:lnTo>
                    <a:pt x="8681" y="258"/>
                  </a:lnTo>
                  <a:lnTo>
                    <a:pt x="8706" y="253"/>
                  </a:lnTo>
                  <a:lnTo>
                    <a:pt x="8810" y="236"/>
                  </a:lnTo>
                  <a:lnTo>
                    <a:pt x="8810" y="215"/>
                  </a:lnTo>
                  <a:lnTo>
                    <a:pt x="8810" y="203"/>
                  </a:lnTo>
                  <a:lnTo>
                    <a:pt x="8808" y="192"/>
                  </a:lnTo>
                  <a:lnTo>
                    <a:pt x="8802" y="184"/>
                  </a:lnTo>
                  <a:lnTo>
                    <a:pt x="8798" y="181"/>
                  </a:lnTo>
                  <a:lnTo>
                    <a:pt x="8793" y="178"/>
                  </a:lnTo>
                  <a:lnTo>
                    <a:pt x="8774" y="173"/>
                  </a:lnTo>
                  <a:lnTo>
                    <a:pt x="8745" y="172"/>
                  </a:lnTo>
                  <a:lnTo>
                    <a:pt x="8715" y="174"/>
                  </a:lnTo>
                  <a:lnTo>
                    <a:pt x="8686" y="178"/>
                  </a:lnTo>
                  <a:lnTo>
                    <a:pt x="8643" y="188"/>
                  </a:lnTo>
                  <a:lnTo>
                    <a:pt x="8639" y="189"/>
                  </a:lnTo>
                  <a:lnTo>
                    <a:pt x="8636" y="188"/>
                  </a:lnTo>
                  <a:lnTo>
                    <a:pt x="8634" y="184"/>
                  </a:lnTo>
                  <a:lnTo>
                    <a:pt x="8627" y="152"/>
                  </a:lnTo>
                  <a:lnTo>
                    <a:pt x="8629" y="145"/>
                  </a:lnTo>
                  <a:lnTo>
                    <a:pt x="8633" y="142"/>
                  </a:lnTo>
                  <a:lnTo>
                    <a:pt x="8680" y="131"/>
                  </a:lnTo>
                  <a:lnTo>
                    <a:pt x="8716" y="125"/>
                  </a:lnTo>
                  <a:lnTo>
                    <a:pt x="8757" y="123"/>
                  </a:lnTo>
                  <a:lnTo>
                    <a:pt x="8785" y="124"/>
                  </a:lnTo>
                  <a:lnTo>
                    <a:pt x="8808" y="127"/>
                  </a:lnTo>
                  <a:lnTo>
                    <a:pt x="8827" y="132"/>
                  </a:lnTo>
                  <a:lnTo>
                    <a:pt x="8843" y="139"/>
                  </a:lnTo>
                  <a:lnTo>
                    <a:pt x="8852" y="145"/>
                  </a:lnTo>
                  <a:lnTo>
                    <a:pt x="8860" y="153"/>
                  </a:lnTo>
                  <a:lnTo>
                    <a:pt x="8866" y="161"/>
                  </a:lnTo>
                  <a:lnTo>
                    <a:pt x="8870" y="171"/>
                  </a:lnTo>
                  <a:lnTo>
                    <a:pt x="8875" y="191"/>
                  </a:lnTo>
                  <a:lnTo>
                    <a:pt x="8875" y="213"/>
                  </a:lnTo>
                  <a:lnTo>
                    <a:pt x="8875" y="373"/>
                  </a:lnTo>
                  <a:close/>
                  <a:moveTo>
                    <a:pt x="8810" y="386"/>
                  </a:moveTo>
                  <a:lnTo>
                    <a:pt x="8810" y="282"/>
                  </a:lnTo>
                  <a:lnTo>
                    <a:pt x="8726" y="295"/>
                  </a:lnTo>
                  <a:lnTo>
                    <a:pt x="8708" y="299"/>
                  </a:lnTo>
                  <a:lnTo>
                    <a:pt x="8692" y="305"/>
                  </a:lnTo>
                  <a:lnTo>
                    <a:pt x="8686" y="311"/>
                  </a:lnTo>
                  <a:lnTo>
                    <a:pt x="8681" y="319"/>
                  </a:lnTo>
                  <a:lnTo>
                    <a:pt x="8678" y="329"/>
                  </a:lnTo>
                  <a:lnTo>
                    <a:pt x="8677" y="343"/>
                  </a:lnTo>
                  <a:lnTo>
                    <a:pt x="8678" y="354"/>
                  </a:lnTo>
                  <a:lnTo>
                    <a:pt x="8680" y="364"/>
                  </a:lnTo>
                  <a:lnTo>
                    <a:pt x="8688" y="378"/>
                  </a:lnTo>
                  <a:lnTo>
                    <a:pt x="8701" y="388"/>
                  </a:lnTo>
                  <a:lnTo>
                    <a:pt x="8716" y="393"/>
                  </a:lnTo>
                  <a:lnTo>
                    <a:pt x="8748" y="396"/>
                  </a:lnTo>
                  <a:lnTo>
                    <a:pt x="8782" y="393"/>
                  </a:lnTo>
                  <a:lnTo>
                    <a:pt x="8810" y="386"/>
                  </a:lnTo>
                  <a:close/>
                  <a:moveTo>
                    <a:pt x="9372" y="425"/>
                  </a:moveTo>
                  <a:lnTo>
                    <a:pt x="9373" y="428"/>
                  </a:lnTo>
                  <a:lnTo>
                    <a:pt x="9371" y="431"/>
                  </a:lnTo>
                  <a:lnTo>
                    <a:pt x="9367" y="433"/>
                  </a:lnTo>
                  <a:lnTo>
                    <a:pt x="9301" y="433"/>
                  </a:lnTo>
                  <a:lnTo>
                    <a:pt x="9298" y="432"/>
                  </a:lnTo>
                  <a:lnTo>
                    <a:pt x="9294" y="430"/>
                  </a:lnTo>
                  <a:lnTo>
                    <a:pt x="9193" y="305"/>
                  </a:lnTo>
                  <a:lnTo>
                    <a:pt x="9173" y="305"/>
                  </a:lnTo>
                  <a:lnTo>
                    <a:pt x="9173" y="424"/>
                  </a:lnTo>
                  <a:lnTo>
                    <a:pt x="9170" y="431"/>
                  </a:lnTo>
                  <a:lnTo>
                    <a:pt x="9167" y="432"/>
                  </a:lnTo>
                  <a:lnTo>
                    <a:pt x="9164" y="433"/>
                  </a:lnTo>
                  <a:lnTo>
                    <a:pt x="9116" y="433"/>
                  </a:lnTo>
                  <a:lnTo>
                    <a:pt x="9110" y="431"/>
                  </a:lnTo>
                  <a:lnTo>
                    <a:pt x="9107" y="424"/>
                  </a:lnTo>
                  <a:lnTo>
                    <a:pt x="9107" y="19"/>
                  </a:lnTo>
                  <a:lnTo>
                    <a:pt x="9109" y="12"/>
                  </a:lnTo>
                  <a:lnTo>
                    <a:pt x="9112" y="10"/>
                  </a:lnTo>
                  <a:lnTo>
                    <a:pt x="9116" y="9"/>
                  </a:lnTo>
                  <a:lnTo>
                    <a:pt x="9163" y="0"/>
                  </a:lnTo>
                  <a:lnTo>
                    <a:pt x="9170" y="2"/>
                  </a:lnTo>
                  <a:lnTo>
                    <a:pt x="9173" y="9"/>
                  </a:lnTo>
                  <a:lnTo>
                    <a:pt x="9173" y="259"/>
                  </a:lnTo>
                  <a:lnTo>
                    <a:pt x="9193" y="259"/>
                  </a:lnTo>
                  <a:lnTo>
                    <a:pt x="9293" y="134"/>
                  </a:lnTo>
                  <a:lnTo>
                    <a:pt x="9297" y="131"/>
                  </a:lnTo>
                  <a:lnTo>
                    <a:pt x="9300" y="131"/>
                  </a:lnTo>
                  <a:lnTo>
                    <a:pt x="9360" y="132"/>
                  </a:lnTo>
                  <a:lnTo>
                    <a:pt x="9364" y="134"/>
                  </a:lnTo>
                  <a:lnTo>
                    <a:pt x="9365" y="138"/>
                  </a:lnTo>
                  <a:lnTo>
                    <a:pt x="9249" y="278"/>
                  </a:lnTo>
                  <a:lnTo>
                    <a:pt x="9372" y="425"/>
                  </a:lnTo>
                  <a:close/>
                  <a:moveTo>
                    <a:pt x="9655" y="373"/>
                  </a:moveTo>
                  <a:lnTo>
                    <a:pt x="9653" y="398"/>
                  </a:lnTo>
                  <a:lnTo>
                    <a:pt x="9649" y="408"/>
                  </a:lnTo>
                  <a:lnTo>
                    <a:pt x="9644" y="415"/>
                  </a:lnTo>
                  <a:lnTo>
                    <a:pt x="9638" y="420"/>
                  </a:lnTo>
                  <a:lnTo>
                    <a:pt x="9629" y="425"/>
                  </a:lnTo>
                  <a:lnTo>
                    <a:pt x="9604" y="432"/>
                  </a:lnTo>
                  <a:lnTo>
                    <a:pt x="9570" y="438"/>
                  </a:lnTo>
                  <a:lnTo>
                    <a:pt x="9526" y="440"/>
                  </a:lnTo>
                  <a:lnTo>
                    <a:pt x="9496" y="440"/>
                  </a:lnTo>
                  <a:lnTo>
                    <a:pt x="9465" y="436"/>
                  </a:lnTo>
                  <a:lnTo>
                    <a:pt x="9450" y="432"/>
                  </a:lnTo>
                  <a:lnTo>
                    <a:pt x="9436" y="427"/>
                  </a:lnTo>
                  <a:lnTo>
                    <a:pt x="9424" y="419"/>
                  </a:lnTo>
                  <a:lnTo>
                    <a:pt x="9412" y="410"/>
                  </a:lnTo>
                  <a:lnTo>
                    <a:pt x="9407" y="404"/>
                  </a:lnTo>
                  <a:lnTo>
                    <a:pt x="9403" y="398"/>
                  </a:lnTo>
                  <a:lnTo>
                    <a:pt x="9396" y="383"/>
                  </a:lnTo>
                  <a:lnTo>
                    <a:pt x="9391" y="365"/>
                  </a:lnTo>
                  <a:lnTo>
                    <a:pt x="9390" y="344"/>
                  </a:lnTo>
                  <a:lnTo>
                    <a:pt x="9391" y="326"/>
                  </a:lnTo>
                  <a:lnTo>
                    <a:pt x="9393" y="311"/>
                  </a:lnTo>
                  <a:lnTo>
                    <a:pt x="9397" y="299"/>
                  </a:lnTo>
                  <a:lnTo>
                    <a:pt x="9403" y="289"/>
                  </a:lnTo>
                  <a:lnTo>
                    <a:pt x="9410" y="280"/>
                  </a:lnTo>
                  <a:lnTo>
                    <a:pt x="9418" y="273"/>
                  </a:lnTo>
                  <a:lnTo>
                    <a:pt x="9438" y="264"/>
                  </a:lnTo>
                  <a:lnTo>
                    <a:pt x="9460" y="258"/>
                  </a:lnTo>
                  <a:lnTo>
                    <a:pt x="9485" y="253"/>
                  </a:lnTo>
                  <a:lnTo>
                    <a:pt x="9590" y="236"/>
                  </a:lnTo>
                  <a:lnTo>
                    <a:pt x="9590" y="215"/>
                  </a:lnTo>
                  <a:lnTo>
                    <a:pt x="9590" y="203"/>
                  </a:lnTo>
                  <a:lnTo>
                    <a:pt x="9587" y="192"/>
                  </a:lnTo>
                  <a:lnTo>
                    <a:pt x="9582" y="184"/>
                  </a:lnTo>
                  <a:lnTo>
                    <a:pt x="9578" y="181"/>
                  </a:lnTo>
                  <a:lnTo>
                    <a:pt x="9572" y="178"/>
                  </a:lnTo>
                  <a:lnTo>
                    <a:pt x="9553" y="173"/>
                  </a:lnTo>
                  <a:lnTo>
                    <a:pt x="9525" y="172"/>
                  </a:lnTo>
                  <a:lnTo>
                    <a:pt x="9494" y="174"/>
                  </a:lnTo>
                  <a:lnTo>
                    <a:pt x="9466" y="178"/>
                  </a:lnTo>
                  <a:lnTo>
                    <a:pt x="9423" y="188"/>
                  </a:lnTo>
                  <a:lnTo>
                    <a:pt x="9419" y="189"/>
                  </a:lnTo>
                  <a:lnTo>
                    <a:pt x="9415" y="188"/>
                  </a:lnTo>
                  <a:lnTo>
                    <a:pt x="9413" y="184"/>
                  </a:lnTo>
                  <a:lnTo>
                    <a:pt x="9406" y="152"/>
                  </a:lnTo>
                  <a:lnTo>
                    <a:pt x="9408" y="145"/>
                  </a:lnTo>
                  <a:lnTo>
                    <a:pt x="9413" y="142"/>
                  </a:lnTo>
                  <a:lnTo>
                    <a:pt x="9459" y="131"/>
                  </a:lnTo>
                  <a:lnTo>
                    <a:pt x="9495" y="125"/>
                  </a:lnTo>
                  <a:lnTo>
                    <a:pt x="9536" y="123"/>
                  </a:lnTo>
                  <a:lnTo>
                    <a:pt x="9565" y="124"/>
                  </a:lnTo>
                  <a:lnTo>
                    <a:pt x="9588" y="127"/>
                  </a:lnTo>
                  <a:lnTo>
                    <a:pt x="9607" y="132"/>
                  </a:lnTo>
                  <a:lnTo>
                    <a:pt x="9622" y="139"/>
                  </a:lnTo>
                  <a:lnTo>
                    <a:pt x="9632" y="145"/>
                  </a:lnTo>
                  <a:lnTo>
                    <a:pt x="9640" y="153"/>
                  </a:lnTo>
                  <a:lnTo>
                    <a:pt x="9646" y="161"/>
                  </a:lnTo>
                  <a:lnTo>
                    <a:pt x="9650" y="171"/>
                  </a:lnTo>
                  <a:lnTo>
                    <a:pt x="9654" y="191"/>
                  </a:lnTo>
                  <a:lnTo>
                    <a:pt x="9655" y="213"/>
                  </a:lnTo>
                  <a:lnTo>
                    <a:pt x="9655" y="373"/>
                  </a:lnTo>
                  <a:close/>
                  <a:moveTo>
                    <a:pt x="9590" y="386"/>
                  </a:moveTo>
                  <a:lnTo>
                    <a:pt x="9590" y="282"/>
                  </a:lnTo>
                  <a:lnTo>
                    <a:pt x="9505" y="295"/>
                  </a:lnTo>
                  <a:lnTo>
                    <a:pt x="9487" y="299"/>
                  </a:lnTo>
                  <a:lnTo>
                    <a:pt x="9471" y="305"/>
                  </a:lnTo>
                  <a:lnTo>
                    <a:pt x="9465" y="311"/>
                  </a:lnTo>
                  <a:lnTo>
                    <a:pt x="9460" y="319"/>
                  </a:lnTo>
                  <a:lnTo>
                    <a:pt x="9458" y="329"/>
                  </a:lnTo>
                  <a:lnTo>
                    <a:pt x="9456" y="343"/>
                  </a:lnTo>
                  <a:lnTo>
                    <a:pt x="9457" y="354"/>
                  </a:lnTo>
                  <a:lnTo>
                    <a:pt x="9459" y="364"/>
                  </a:lnTo>
                  <a:lnTo>
                    <a:pt x="9468" y="378"/>
                  </a:lnTo>
                  <a:lnTo>
                    <a:pt x="9480" y="388"/>
                  </a:lnTo>
                  <a:lnTo>
                    <a:pt x="9495" y="393"/>
                  </a:lnTo>
                  <a:lnTo>
                    <a:pt x="9528" y="396"/>
                  </a:lnTo>
                  <a:lnTo>
                    <a:pt x="9561" y="393"/>
                  </a:lnTo>
                  <a:lnTo>
                    <a:pt x="9590" y="386"/>
                  </a:lnTo>
                  <a:close/>
                  <a:moveTo>
                    <a:pt x="9940" y="344"/>
                  </a:moveTo>
                  <a:lnTo>
                    <a:pt x="9939" y="358"/>
                  </a:lnTo>
                  <a:lnTo>
                    <a:pt x="9938" y="370"/>
                  </a:lnTo>
                  <a:lnTo>
                    <a:pt x="9930" y="391"/>
                  </a:lnTo>
                  <a:lnTo>
                    <a:pt x="9919" y="408"/>
                  </a:lnTo>
                  <a:lnTo>
                    <a:pt x="9912" y="415"/>
                  </a:lnTo>
                  <a:lnTo>
                    <a:pt x="9904" y="420"/>
                  </a:lnTo>
                  <a:lnTo>
                    <a:pt x="9894" y="425"/>
                  </a:lnTo>
                  <a:lnTo>
                    <a:pt x="9885" y="430"/>
                  </a:lnTo>
                  <a:lnTo>
                    <a:pt x="9864" y="436"/>
                  </a:lnTo>
                  <a:lnTo>
                    <a:pt x="9841" y="440"/>
                  </a:lnTo>
                  <a:lnTo>
                    <a:pt x="9815" y="440"/>
                  </a:lnTo>
                  <a:lnTo>
                    <a:pt x="9779" y="438"/>
                  </a:lnTo>
                  <a:lnTo>
                    <a:pt x="9763" y="436"/>
                  </a:lnTo>
                  <a:lnTo>
                    <a:pt x="9748" y="433"/>
                  </a:lnTo>
                  <a:lnTo>
                    <a:pt x="9711" y="422"/>
                  </a:lnTo>
                  <a:lnTo>
                    <a:pt x="9708" y="420"/>
                  </a:lnTo>
                  <a:lnTo>
                    <a:pt x="9706" y="415"/>
                  </a:lnTo>
                  <a:lnTo>
                    <a:pt x="9706" y="412"/>
                  </a:lnTo>
                  <a:lnTo>
                    <a:pt x="9712" y="384"/>
                  </a:lnTo>
                  <a:lnTo>
                    <a:pt x="9714" y="379"/>
                  </a:lnTo>
                  <a:lnTo>
                    <a:pt x="9719" y="377"/>
                  </a:lnTo>
                  <a:lnTo>
                    <a:pt x="9722" y="378"/>
                  </a:lnTo>
                  <a:lnTo>
                    <a:pt x="9753" y="386"/>
                  </a:lnTo>
                  <a:lnTo>
                    <a:pt x="9780" y="391"/>
                  </a:lnTo>
                  <a:lnTo>
                    <a:pt x="9811" y="393"/>
                  </a:lnTo>
                  <a:lnTo>
                    <a:pt x="9837" y="390"/>
                  </a:lnTo>
                  <a:lnTo>
                    <a:pt x="9858" y="383"/>
                  </a:lnTo>
                  <a:lnTo>
                    <a:pt x="9865" y="377"/>
                  </a:lnTo>
                  <a:lnTo>
                    <a:pt x="9871" y="370"/>
                  </a:lnTo>
                  <a:lnTo>
                    <a:pt x="9874" y="361"/>
                  </a:lnTo>
                  <a:lnTo>
                    <a:pt x="9875" y="350"/>
                  </a:lnTo>
                  <a:lnTo>
                    <a:pt x="9874" y="338"/>
                  </a:lnTo>
                  <a:lnTo>
                    <a:pt x="9870" y="328"/>
                  </a:lnTo>
                  <a:lnTo>
                    <a:pt x="9864" y="320"/>
                  </a:lnTo>
                  <a:lnTo>
                    <a:pt x="9856" y="316"/>
                  </a:lnTo>
                  <a:lnTo>
                    <a:pt x="9835" y="309"/>
                  </a:lnTo>
                  <a:lnTo>
                    <a:pt x="9808" y="305"/>
                  </a:lnTo>
                  <a:lnTo>
                    <a:pt x="9790" y="302"/>
                  </a:lnTo>
                  <a:lnTo>
                    <a:pt x="9768" y="297"/>
                  </a:lnTo>
                  <a:lnTo>
                    <a:pt x="9757" y="293"/>
                  </a:lnTo>
                  <a:lnTo>
                    <a:pt x="9747" y="288"/>
                  </a:lnTo>
                  <a:lnTo>
                    <a:pt x="9737" y="281"/>
                  </a:lnTo>
                  <a:lnTo>
                    <a:pt x="9728" y="272"/>
                  </a:lnTo>
                  <a:lnTo>
                    <a:pt x="9720" y="262"/>
                  </a:lnTo>
                  <a:lnTo>
                    <a:pt x="9714" y="249"/>
                  </a:lnTo>
                  <a:lnTo>
                    <a:pt x="9710" y="233"/>
                  </a:lnTo>
                  <a:lnTo>
                    <a:pt x="9709" y="215"/>
                  </a:lnTo>
                  <a:lnTo>
                    <a:pt x="9710" y="197"/>
                  </a:lnTo>
                  <a:lnTo>
                    <a:pt x="9714" y="181"/>
                  </a:lnTo>
                  <a:lnTo>
                    <a:pt x="9720" y="168"/>
                  </a:lnTo>
                  <a:lnTo>
                    <a:pt x="9729" y="156"/>
                  </a:lnTo>
                  <a:lnTo>
                    <a:pt x="9739" y="147"/>
                  </a:lnTo>
                  <a:lnTo>
                    <a:pt x="9750" y="140"/>
                  </a:lnTo>
                  <a:lnTo>
                    <a:pt x="9763" y="134"/>
                  </a:lnTo>
                  <a:lnTo>
                    <a:pt x="9776" y="130"/>
                  </a:lnTo>
                  <a:lnTo>
                    <a:pt x="9803" y="125"/>
                  </a:lnTo>
                  <a:lnTo>
                    <a:pt x="9817" y="123"/>
                  </a:lnTo>
                  <a:lnTo>
                    <a:pt x="9830" y="123"/>
                  </a:lnTo>
                  <a:lnTo>
                    <a:pt x="9863" y="125"/>
                  </a:lnTo>
                  <a:lnTo>
                    <a:pt x="9891" y="129"/>
                  </a:lnTo>
                  <a:lnTo>
                    <a:pt x="9923" y="136"/>
                  </a:lnTo>
                  <a:lnTo>
                    <a:pt x="9928" y="139"/>
                  </a:lnTo>
                  <a:lnTo>
                    <a:pt x="9929" y="143"/>
                  </a:lnTo>
                  <a:lnTo>
                    <a:pt x="9924" y="176"/>
                  </a:lnTo>
                  <a:lnTo>
                    <a:pt x="9922" y="180"/>
                  </a:lnTo>
                  <a:lnTo>
                    <a:pt x="9918" y="181"/>
                  </a:lnTo>
                  <a:lnTo>
                    <a:pt x="9887" y="175"/>
                  </a:lnTo>
                  <a:lnTo>
                    <a:pt x="9863" y="172"/>
                  </a:lnTo>
                  <a:lnTo>
                    <a:pt x="9838" y="171"/>
                  </a:lnTo>
                  <a:lnTo>
                    <a:pt x="9826" y="171"/>
                  </a:lnTo>
                  <a:lnTo>
                    <a:pt x="9814" y="173"/>
                  </a:lnTo>
                  <a:lnTo>
                    <a:pt x="9803" y="175"/>
                  </a:lnTo>
                  <a:lnTo>
                    <a:pt x="9794" y="179"/>
                  </a:lnTo>
                  <a:lnTo>
                    <a:pt x="9785" y="184"/>
                  </a:lnTo>
                  <a:lnTo>
                    <a:pt x="9779" y="191"/>
                  </a:lnTo>
                  <a:lnTo>
                    <a:pt x="9775" y="200"/>
                  </a:lnTo>
                  <a:lnTo>
                    <a:pt x="9774" y="211"/>
                  </a:lnTo>
                  <a:lnTo>
                    <a:pt x="9776" y="222"/>
                  </a:lnTo>
                  <a:lnTo>
                    <a:pt x="9780" y="231"/>
                  </a:lnTo>
                  <a:lnTo>
                    <a:pt x="9786" y="238"/>
                  </a:lnTo>
                  <a:lnTo>
                    <a:pt x="9795" y="243"/>
                  </a:lnTo>
                  <a:lnTo>
                    <a:pt x="9816" y="249"/>
                  </a:lnTo>
                  <a:lnTo>
                    <a:pt x="9841" y="253"/>
                  </a:lnTo>
                  <a:lnTo>
                    <a:pt x="9865" y="257"/>
                  </a:lnTo>
                  <a:lnTo>
                    <a:pt x="9888" y="263"/>
                  </a:lnTo>
                  <a:lnTo>
                    <a:pt x="9899" y="267"/>
                  </a:lnTo>
                  <a:lnTo>
                    <a:pt x="9908" y="273"/>
                  </a:lnTo>
                  <a:lnTo>
                    <a:pt x="9917" y="280"/>
                  </a:lnTo>
                  <a:lnTo>
                    <a:pt x="9925" y="288"/>
                  </a:lnTo>
                  <a:lnTo>
                    <a:pt x="9932" y="299"/>
                  </a:lnTo>
                  <a:lnTo>
                    <a:pt x="9936" y="312"/>
                  </a:lnTo>
                  <a:lnTo>
                    <a:pt x="9939" y="327"/>
                  </a:lnTo>
                  <a:lnTo>
                    <a:pt x="9940" y="344"/>
                  </a:lnTo>
                  <a:close/>
                  <a:moveTo>
                    <a:pt x="10248" y="142"/>
                  </a:moveTo>
                  <a:lnTo>
                    <a:pt x="10163" y="424"/>
                  </a:lnTo>
                  <a:lnTo>
                    <a:pt x="10159" y="431"/>
                  </a:lnTo>
                  <a:lnTo>
                    <a:pt x="10155" y="432"/>
                  </a:lnTo>
                  <a:lnTo>
                    <a:pt x="10151" y="433"/>
                  </a:lnTo>
                  <a:lnTo>
                    <a:pt x="10063" y="433"/>
                  </a:lnTo>
                  <a:lnTo>
                    <a:pt x="10056" y="431"/>
                  </a:lnTo>
                  <a:lnTo>
                    <a:pt x="10051" y="424"/>
                  </a:lnTo>
                  <a:lnTo>
                    <a:pt x="9963" y="143"/>
                  </a:lnTo>
                  <a:lnTo>
                    <a:pt x="9962" y="139"/>
                  </a:lnTo>
                  <a:lnTo>
                    <a:pt x="9964" y="133"/>
                  </a:lnTo>
                  <a:lnTo>
                    <a:pt x="9967" y="131"/>
                  </a:lnTo>
                  <a:lnTo>
                    <a:pt x="9970" y="131"/>
                  </a:lnTo>
                  <a:lnTo>
                    <a:pt x="10019" y="131"/>
                  </a:lnTo>
                  <a:lnTo>
                    <a:pt x="10026" y="133"/>
                  </a:lnTo>
                  <a:lnTo>
                    <a:pt x="10030" y="139"/>
                  </a:lnTo>
                  <a:lnTo>
                    <a:pt x="10101" y="390"/>
                  </a:lnTo>
                  <a:lnTo>
                    <a:pt x="10116" y="390"/>
                  </a:lnTo>
                  <a:lnTo>
                    <a:pt x="10178" y="139"/>
                  </a:lnTo>
                  <a:lnTo>
                    <a:pt x="10182" y="133"/>
                  </a:lnTo>
                  <a:lnTo>
                    <a:pt x="10189" y="131"/>
                  </a:lnTo>
                  <a:lnTo>
                    <a:pt x="10239" y="131"/>
                  </a:lnTo>
                  <a:lnTo>
                    <a:pt x="10246" y="133"/>
                  </a:lnTo>
                  <a:lnTo>
                    <a:pt x="10249" y="139"/>
                  </a:lnTo>
                  <a:lnTo>
                    <a:pt x="10248" y="142"/>
                  </a:lnTo>
                  <a:close/>
                  <a:moveTo>
                    <a:pt x="10548" y="325"/>
                  </a:moveTo>
                  <a:lnTo>
                    <a:pt x="10545" y="357"/>
                  </a:lnTo>
                  <a:lnTo>
                    <a:pt x="10542" y="371"/>
                  </a:lnTo>
                  <a:lnTo>
                    <a:pt x="10538" y="384"/>
                  </a:lnTo>
                  <a:lnTo>
                    <a:pt x="10531" y="397"/>
                  </a:lnTo>
                  <a:lnTo>
                    <a:pt x="10522" y="408"/>
                  </a:lnTo>
                  <a:lnTo>
                    <a:pt x="10511" y="417"/>
                  </a:lnTo>
                  <a:lnTo>
                    <a:pt x="10498" y="425"/>
                  </a:lnTo>
                  <a:lnTo>
                    <a:pt x="10482" y="432"/>
                  </a:lnTo>
                  <a:lnTo>
                    <a:pt x="10463" y="437"/>
                  </a:lnTo>
                  <a:lnTo>
                    <a:pt x="10441" y="439"/>
                  </a:lnTo>
                  <a:lnTo>
                    <a:pt x="10416" y="440"/>
                  </a:lnTo>
                  <a:lnTo>
                    <a:pt x="10383" y="439"/>
                  </a:lnTo>
                  <a:lnTo>
                    <a:pt x="10355" y="434"/>
                  </a:lnTo>
                  <a:lnTo>
                    <a:pt x="10343" y="430"/>
                  </a:lnTo>
                  <a:lnTo>
                    <a:pt x="10332" y="425"/>
                  </a:lnTo>
                  <a:lnTo>
                    <a:pt x="10322" y="419"/>
                  </a:lnTo>
                  <a:lnTo>
                    <a:pt x="10314" y="413"/>
                  </a:lnTo>
                  <a:lnTo>
                    <a:pt x="10307" y="405"/>
                  </a:lnTo>
                  <a:lnTo>
                    <a:pt x="10300" y="397"/>
                  </a:lnTo>
                  <a:lnTo>
                    <a:pt x="10295" y="387"/>
                  </a:lnTo>
                  <a:lnTo>
                    <a:pt x="10291" y="377"/>
                  </a:lnTo>
                  <a:lnTo>
                    <a:pt x="10286" y="353"/>
                  </a:lnTo>
                  <a:lnTo>
                    <a:pt x="10284" y="326"/>
                  </a:lnTo>
                  <a:lnTo>
                    <a:pt x="10284" y="143"/>
                  </a:lnTo>
                  <a:lnTo>
                    <a:pt x="10286" y="136"/>
                  </a:lnTo>
                  <a:lnTo>
                    <a:pt x="10293" y="132"/>
                  </a:lnTo>
                  <a:lnTo>
                    <a:pt x="10340" y="123"/>
                  </a:lnTo>
                  <a:lnTo>
                    <a:pt x="10345" y="124"/>
                  </a:lnTo>
                  <a:lnTo>
                    <a:pt x="10348" y="126"/>
                  </a:lnTo>
                  <a:lnTo>
                    <a:pt x="10350" y="132"/>
                  </a:lnTo>
                  <a:lnTo>
                    <a:pt x="10350" y="330"/>
                  </a:lnTo>
                  <a:lnTo>
                    <a:pt x="10350" y="345"/>
                  </a:lnTo>
                  <a:lnTo>
                    <a:pt x="10353" y="358"/>
                  </a:lnTo>
                  <a:lnTo>
                    <a:pt x="10357" y="369"/>
                  </a:lnTo>
                  <a:lnTo>
                    <a:pt x="10363" y="378"/>
                  </a:lnTo>
                  <a:lnTo>
                    <a:pt x="10372" y="385"/>
                  </a:lnTo>
                  <a:lnTo>
                    <a:pt x="10384" y="390"/>
                  </a:lnTo>
                  <a:lnTo>
                    <a:pt x="10398" y="393"/>
                  </a:lnTo>
                  <a:lnTo>
                    <a:pt x="10416" y="394"/>
                  </a:lnTo>
                  <a:lnTo>
                    <a:pt x="10442" y="392"/>
                  </a:lnTo>
                  <a:lnTo>
                    <a:pt x="10452" y="389"/>
                  </a:lnTo>
                  <a:lnTo>
                    <a:pt x="10460" y="385"/>
                  </a:lnTo>
                  <a:lnTo>
                    <a:pt x="10466" y="380"/>
                  </a:lnTo>
                  <a:lnTo>
                    <a:pt x="10471" y="375"/>
                  </a:lnTo>
                  <a:lnTo>
                    <a:pt x="10478" y="362"/>
                  </a:lnTo>
                  <a:lnTo>
                    <a:pt x="10481" y="347"/>
                  </a:lnTo>
                  <a:lnTo>
                    <a:pt x="10482" y="329"/>
                  </a:lnTo>
                  <a:lnTo>
                    <a:pt x="10482" y="143"/>
                  </a:lnTo>
                  <a:lnTo>
                    <a:pt x="10484" y="136"/>
                  </a:lnTo>
                  <a:lnTo>
                    <a:pt x="10487" y="134"/>
                  </a:lnTo>
                  <a:lnTo>
                    <a:pt x="10491" y="132"/>
                  </a:lnTo>
                  <a:lnTo>
                    <a:pt x="10538" y="123"/>
                  </a:lnTo>
                  <a:lnTo>
                    <a:pt x="10546" y="126"/>
                  </a:lnTo>
                  <a:lnTo>
                    <a:pt x="10548" y="132"/>
                  </a:lnTo>
                  <a:lnTo>
                    <a:pt x="10548" y="3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6824702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0424943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98114" y="2348880"/>
            <a:ext cx="9195772" cy="1764000"/>
            <a:chOff x="1930687" y="2348880"/>
            <a:chExt cx="9195772" cy="1764000"/>
          </a:xfrm>
        </p:grpSpPr>
        <p:grpSp>
          <p:nvGrpSpPr>
            <p:cNvPr id="20" name="Group 19"/>
            <p:cNvGrpSpPr>
              <a:grpSpLocks noChangeAspect="1"/>
            </p:cNvGrpSpPr>
            <p:nvPr userDrawn="1"/>
          </p:nvGrpSpPr>
          <p:grpSpPr>
            <a:xfrm>
              <a:off x="9368595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930687" y="3442403"/>
              <a:ext cx="7196635" cy="309600"/>
            </a:xfrm>
            <a:custGeom>
              <a:avLst/>
              <a:gdLst>
                <a:gd name="T0" fmla="*/ 10250 w 10251"/>
                <a:gd name="T1" fmla="*/ 397 h 441"/>
                <a:gd name="T2" fmla="*/ 10136 w 10251"/>
                <a:gd name="T3" fmla="*/ 125 h 441"/>
                <a:gd name="T4" fmla="*/ 320 w 10251"/>
                <a:gd name="T5" fmla="*/ 10 h 441"/>
                <a:gd name="T6" fmla="*/ 436 w 10251"/>
                <a:gd name="T7" fmla="*/ 76 h 441"/>
                <a:gd name="T8" fmla="*/ 738 w 10251"/>
                <a:gd name="T9" fmla="*/ 384 h 441"/>
                <a:gd name="T10" fmla="*/ 747 w 10251"/>
                <a:gd name="T11" fmla="*/ 168 h 441"/>
                <a:gd name="T12" fmla="*/ 821 w 10251"/>
                <a:gd name="T13" fmla="*/ 243 h 441"/>
                <a:gd name="T14" fmla="*/ 1077 w 10251"/>
                <a:gd name="T15" fmla="*/ 29 h 441"/>
                <a:gd name="T16" fmla="*/ 1482 w 10251"/>
                <a:gd name="T17" fmla="*/ 379 h 441"/>
                <a:gd name="T18" fmla="*/ 1356 w 10251"/>
                <a:gd name="T19" fmla="*/ 124 h 441"/>
                <a:gd name="T20" fmla="*/ 1283 w 10251"/>
                <a:gd name="T21" fmla="*/ 283 h 441"/>
                <a:gd name="T22" fmla="*/ 1378 w 10251"/>
                <a:gd name="T23" fmla="*/ 23 h 441"/>
                <a:gd name="T24" fmla="*/ 1612 w 10251"/>
                <a:gd name="T25" fmla="*/ 432 h 441"/>
                <a:gd name="T26" fmla="*/ 1809 w 10251"/>
                <a:gd name="T27" fmla="*/ 3 h 441"/>
                <a:gd name="T28" fmla="*/ 1746 w 10251"/>
                <a:gd name="T29" fmla="*/ 386 h 441"/>
                <a:gd name="T30" fmla="*/ 2015 w 10251"/>
                <a:gd name="T31" fmla="*/ 441 h 441"/>
                <a:gd name="T32" fmla="*/ 2115 w 10251"/>
                <a:gd name="T33" fmla="*/ 170 h 441"/>
                <a:gd name="T34" fmla="*/ 2349 w 10251"/>
                <a:gd name="T35" fmla="*/ 175 h 441"/>
                <a:gd name="T36" fmla="*/ 2623 w 10251"/>
                <a:gd name="T37" fmla="*/ 185 h 441"/>
                <a:gd name="T38" fmla="*/ 2805 w 10251"/>
                <a:gd name="T39" fmla="*/ 334 h 441"/>
                <a:gd name="T40" fmla="*/ 2756 w 10251"/>
                <a:gd name="T41" fmla="*/ 381 h 441"/>
                <a:gd name="T42" fmla="*/ 2947 w 10251"/>
                <a:gd name="T43" fmla="*/ 242 h 441"/>
                <a:gd name="T44" fmla="*/ 3157 w 10251"/>
                <a:gd name="T45" fmla="*/ 67 h 441"/>
                <a:gd name="T46" fmla="*/ 3089 w 10251"/>
                <a:gd name="T47" fmla="*/ 86 h 441"/>
                <a:gd name="T48" fmla="*/ 3343 w 10251"/>
                <a:gd name="T49" fmla="*/ 435 h 441"/>
                <a:gd name="T50" fmla="*/ 3537 w 10251"/>
                <a:gd name="T51" fmla="*/ 283 h 441"/>
                <a:gd name="T52" fmla="*/ 3381 w 10251"/>
                <a:gd name="T53" fmla="*/ 393 h 441"/>
                <a:gd name="T54" fmla="*/ 3645 w 10251"/>
                <a:gd name="T55" fmla="*/ 134 h 441"/>
                <a:gd name="T56" fmla="*/ 4047 w 10251"/>
                <a:gd name="T57" fmla="*/ 431 h 441"/>
                <a:gd name="T58" fmla="*/ 3823 w 10251"/>
                <a:gd name="T59" fmla="*/ 140 h 441"/>
                <a:gd name="T60" fmla="*/ 4372 w 10251"/>
                <a:gd name="T61" fmla="*/ 350 h 441"/>
                <a:gd name="T62" fmla="*/ 4308 w 10251"/>
                <a:gd name="T63" fmla="*/ 354 h 441"/>
                <a:gd name="T64" fmla="*/ 4505 w 10251"/>
                <a:gd name="T65" fmla="*/ 215 h 441"/>
                <a:gd name="T66" fmla="*/ 4632 w 10251"/>
                <a:gd name="T67" fmla="*/ 425 h 441"/>
                <a:gd name="T68" fmla="*/ 5091 w 10251"/>
                <a:gd name="T69" fmla="*/ 439 h 441"/>
                <a:gd name="T70" fmla="*/ 5259 w 10251"/>
                <a:gd name="T71" fmla="*/ 240 h 441"/>
                <a:gd name="T72" fmla="*/ 5090 w 10251"/>
                <a:gd name="T73" fmla="*/ 390 h 441"/>
                <a:gd name="T74" fmla="*/ 5303 w 10251"/>
                <a:gd name="T75" fmla="*/ 307 h 441"/>
                <a:gd name="T76" fmla="*/ 5387 w 10251"/>
                <a:gd name="T77" fmla="*/ 196 h 441"/>
                <a:gd name="T78" fmla="*/ 5786 w 10251"/>
                <a:gd name="T79" fmla="*/ 195 h 441"/>
                <a:gd name="T80" fmla="*/ 5796 w 10251"/>
                <a:gd name="T81" fmla="*/ 128 h 441"/>
                <a:gd name="T82" fmla="*/ 6151 w 10251"/>
                <a:gd name="T83" fmla="*/ 131 h 441"/>
                <a:gd name="T84" fmla="*/ 6306 w 10251"/>
                <a:gd name="T85" fmla="*/ 137 h 441"/>
                <a:gd name="T86" fmla="*/ 6563 w 10251"/>
                <a:gd name="T87" fmla="*/ 431 h 441"/>
                <a:gd name="T88" fmla="*/ 6730 w 10251"/>
                <a:gd name="T89" fmla="*/ 422 h 441"/>
                <a:gd name="T90" fmla="*/ 6722 w 10251"/>
                <a:gd name="T91" fmla="*/ 389 h 441"/>
                <a:gd name="T92" fmla="*/ 7303 w 10251"/>
                <a:gd name="T93" fmla="*/ 415 h 441"/>
                <a:gd name="T94" fmla="*/ 7231 w 10251"/>
                <a:gd name="T95" fmla="*/ 179 h 441"/>
                <a:gd name="T96" fmla="*/ 7124 w 10251"/>
                <a:gd name="T97" fmla="*/ 311 h 441"/>
                <a:gd name="T98" fmla="*/ 7211 w 10251"/>
                <a:gd name="T99" fmla="*/ 66 h 441"/>
                <a:gd name="T100" fmla="*/ 7496 w 10251"/>
                <a:gd name="T101" fmla="*/ 242 h 441"/>
                <a:gd name="T102" fmla="*/ 7745 w 10251"/>
                <a:gd name="T103" fmla="*/ 31 h 441"/>
                <a:gd name="T104" fmla="*/ 8068 w 10251"/>
                <a:gd name="T105" fmla="*/ 425 h 441"/>
                <a:gd name="T106" fmla="*/ 8664 w 10251"/>
                <a:gd name="T107" fmla="*/ 59 h 441"/>
                <a:gd name="T108" fmla="*/ 8778 w 10251"/>
                <a:gd name="T109" fmla="*/ 431 h 441"/>
                <a:gd name="T110" fmla="*/ 8774 w 10251"/>
                <a:gd name="T111" fmla="*/ 1 h 441"/>
                <a:gd name="T112" fmla="*/ 8857 w 10251"/>
                <a:gd name="T113" fmla="*/ 180 h 441"/>
                <a:gd name="T114" fmla="*/ 9213 w 10251"/>
                <a:gd name="T115" fmla="*/ 429 h 441"/>
                <a:gd name="T116" fmla="*/ 9547 w 10251"/>
                <a:gd name="T117" fmla="*/ 433 h 441"/>
                <a:gd name="T118" fmla="*/ 9467 w 10251"/>
                <a:gd name="T119" fmla="*/ 172 h 441"/>
                <a:gd name="T120" fmla="*/ 9400 w 10251"/>
                <a:gd name="T121" fmla="*/ 330 h 441"/>
                <a:gd name="T122" fmla="*/ 9723 w 10251"/>
                <a:gd name="T123" fmla="*/ 43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51" h="441">
                  <a:moveTo>
                    <a:pt x="10186" y="386"/>
                  </a:moveTo>
                  <a:lnTo>
                    <a:pt x="10186" y="179"/>
                  </a:lnTo>
                  <a:lnTo>
                    <a:pt x="10166" y="175"/>
                  </a:lnTo>
                  <a:lnTo>
                    <a:pt x="10146" y="172"/>
                  </a:lnTo>
                  <a:lnTo>
                    <a:pt x="10122" y="171"/>
                  </a:lnTo>
                  <a:lnTo>
                    <a:pt x="10109" y="171"/>
                  </a:lnTo>
                  <a:lnTo>
                    <a:pt x="10097" y="172"/>
                  </a:lnTo>
                  <a:lnTo>
                    <a:pt x="10087" y="175"/>
                  </a:lnTo>
                  <a:lnTo>
                    <a:pt x="10078" y="178"/>
                  </a:lnTo>
                  <a:lnTo>
                    <a:pt x="10070" y="183"/>
                  </a:lnTo>
                  <a:lnTo>
                    <a:pt x="10063" y="190"/>
                  </a:lnTo>
                  <a:lnTo>
                    <a:pt x="10057" y="199"/>
                  </a:lnTo>
                  <a:lnTo>
                    <a:pt x="10053" y="210"/>
                  </a:lnTo>
                  <a:lnTo>
                    <a:pt x="10049" y="223"/>
                  </a:lnTo>
                  <a:lnTo>
                    <a:pt x="10047" y="240"/>
                  </a:lnTo>
                  <a:lnTo>
                    <a:pt x="10045" y="281"/>
                  </a:lnTo>
                  <a:lnTo>
                    <a:pt x="10047" y="325"/>
                  </a:lnTo>
                  <a:lnTo>
                    <a:pt x="10050" y="342"/>
                  </a:lnTo>
                  <a:lnTo>
                    <a:pt x="10054" y="356"/>
                  </a:lnTo>
                  <a:lnTo>
                    <a:pt x="10059" y="367"/>
                  </a:lnTo>
                  <a:lnTo>
                    <a:pt x="10065" y="376"/>
                  </a:lnTo>
                  <a:lnTo>
                    <a:pt x="10072" y="382"/>
                  </a:lnTo>
                  <a:lnTo>
                    <a:pt x="10080" y="387"/>
                  </a:lnTo>
                  <a:lnTo>
                    <a:pt x="10100" y="392"/>
                  </a:lnTo>
                  <a:lnTo>
                    <a:pt x="10111" y="394"/>
                  </a:lnTo>
                  <a:lnTo>
                    <a:pt x="10124" y="394"/>
                  </a:lnTo>
                  <a:lnTo>
                    <a:pt x="10148" y="392"/>
                  </a:lnTo>
                  <a:lnTo>
                    <a:pt x="10168" y="390"/>
                  </a:lnTo>
                  <a:lnTo>
                    <a:pt x="10186" y="386"/>
                  </a:lnTo>
                  <a:close/>
                  <a:moveTo>
                    <a:pt x="10251" y="384"/>
                  </a:moveTo>
                  <a:lnTo>
                    <a:pt x="10250" y="397"/>
                  </a:lnTo>
                  <a:lnTo>
                    <a:pt x="10246" y="410"/>
                  </a:lnTo>
                  <a:lnTo>
                    <a:pt x="10242" y="415"/>
                  </a:lnTo>
                  <a:lnTo>
                    <a:pt x="10236" y="420"/>
                  </a:lnTo>
                  <a:lnTo>
                    <a:pt x="10215" y="429"/>
                  </a:lnTo>
                  <a:lnTo>
                    <a:pt x="10176" y="437"/>
                  </a:lnTo>
                  <a:lnTo>
                    <a:pt x="10151" y="440"/>
                  </a:lnTo>
                  <a:lnTo>
                    <a:pt x="10123" y="441"/>
                  </a:lnTo>
                  <a:lnTo>
                    <a:pt x="10096" y="440"/>
                  </a:lnTo>
                  <a:lnTo>
                    <a:pt x="10073" y="437"/>
                  </a:lnTo>
                  <a:lnTo>
                    <a:pt x="10053" y="432"/>
                  </a:lnTo>
                  <a:lnTo>
                    <a:pt x="10035" y="425"/>
                  </a:lnTo>
                  <a:lnTo>
                    <a:pt x="10021" y="416"/>
                  </a:lnTo>
                  <a:lnTo>
                    <a:pt x="10008" y="405"/>
                  </a:lnTo>
                  <a:lnTo>
                    <a:pt x="9998" y="391"/>
                  </a:lnTo>
                  <a:lnTo>
                    <a:pt x="9991" y="375"/>
                  </a:lnTo>
                  <a:lnTo>
                    <a:pt x="9985" y="356"/>
                  </a:lnTo>
                  <a:lnTo>
                    <a:pt x="9981" y="334"/>
                  </a:lnTo>
                  <a:lnTo>
                    <a:pt x="9979" y="310"/>
                  </a:lnTo>
                  <a:lnTo>
                    <a:pt x="9978" y="283"/>
                  </a:lnTo>
                  <a:lnTo>
                    <a:pt x="9979" y="246"/>
                  </a:lnTo>
                  <a:lnTo>
                    <a:pt x="9984" y="214"/>
                  </a:lnTo>
                  <a:lnTo>
                    <a:pt x="9988" y="199"/>
                  </a:lnTo>
                  <a:lnTo>
                    <a:pt x="9993" y="186"/>
                  </a:lnTo>
                  <a:lnTo>
                    <a:pt x="10005" y="164"/>
                  </a:lnTo>
                  <a:lnTo>
                    <a:pt x="10013" y="154"/>
                  </a:lnTo>
                  <a:lnTo>
                    <a:pt x="10022" y="146"/>
                  </a:lnTo>
                  <a:lnTo>
                    <a:pt x="10045" y="134"/>
                  </a:lnTo>
                  <a:lnTo>
                    <a:pt x="10074" y="126"/>
                  </a:lnTo>
                  <a:lnTo>
                    <a:pt x="10090" y="124"/>
                  </a:lnTo>
                  <a:lnTo>
                    <a:pt x="10108" y="124"/>
                  </a:lnTo>
                  <a:lnTo>
                    <a:pt x="10136" y="125"/>
                  </a:lnTo>
                  <a:lnTo>
                    <a:pt x="10160" y="128"/>
                  </a:lnTo>
                  <a:lnTo>
                    <a:pt x="10192" y="135"/>
                  </a:lnTo>
                  <a:lnTo>
                    <a:pt x="10186" y="101"/>
                  </a:lnTo>
                  <a:lnTo>
                    <a:pt x="10186" y="20"/>
                  </a:lnTo>
                  <a:lnTo>
                    <a:pt x="10188" y="13"/>
                  </a:lnTo>
                  <a:lnTo>
                    <a:pt x="10191" y="11"/>
                  </a:lnTo>
                  <a:lnTo>
                    <a:pt x="10195" y="9"/>
                  </a:lnTo>
                  <a:lnTo>
                    <a:pt x="10241" y="0"/>
                  </a:lnTo>
                  <a:lnTo>
                    <a:pt x="10246" y="1"/>
                  </a:lnTo>
                  <a:lnTo>
                    <a:pt x="10249" y="3"/>
                  </a:lnTo>
                  <a:lnTo>
                    <a:pt x="10251" y="9"/>
                  </a:lnTo>
                  <a:lnTo>
                    <a:pt x="10251" y="384"/>
                  </a:lnTo>
                  <a:close/>
                  <a:moveTo>
                    <a:pt x="391" y="19"/>
                  </a:moveTo>
                  <a:lnTo>
                    <a:pt x="261" y="424"/>
                  </a:lnTo>
                  <a:lnTo>
                    <a:pt x="257" y="430"/>
                  </a:lnTo>
                  <a:lnTo>
                    <a:pt x="250" y="433"/>
                  </a:lnTo>
                  <a:lnTo>
                    <a:pt x="146" y="433"/>
                  </a:lnTo>
                  <a:lnTo>
                    <a:pt x="139" y="430"/>
                  </a:lnTo>
                  <a:lnTo>
                    <a:pt x="135" y="4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8"/>
                  </a:lnTo>
                  <a:lnTo>
                    <a:pt x="64" y="8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4" y="16"/>
                  </a:lnTo>
                  <a:lnTo>
                    <a:pt x="187" y="380"/>
                  </a:lnTo>
                  <a:lnTo>
                    <a:pt x="209" y="380"/>
                  </a:lnTo>
                  <a:lnTo>
                    <a:pt x="316" y="16"/>
                  </a:lnTo>
                  <a:lnTo>
                    <a:pt x="320" y="10"/>
                  </a:lnTo>
                  <a:lnTo>
                    <a:pt x="327" y="8"/>
                  </a:lnTo>
                  <a:lnTo>
                    <a:pt x="384" y="8"/>
                  </a:lnTo>
                  <a:lnTo>
                    <a:pt x="389" y="11"/>
                  </a:lnTo>
                  <a:lnTo>
                    <a:pt x="391" y="16"/>
                  </a:lnTo>
                  <a:lnTo>
                    <a:pt x="391" y="19"/>
                  </a:lnTo>
                  <a:close/>
                  <a:moveTo>
                    <a:pt x="501" y="425"/>
                  </a:moveTo>
                  <a:lnTo>
                    <a:pt x="499" y="431"/>
                  </a:lnTo>
                  <a:lnTo>
                    <a:pt x="496" y="433"/>
                  </a:lnTo>
                  <a:lnTo>
                    <a:pt x="493" y="433"/>
                  </a:lnTo>
                  <a:lnTo>
                    <a:pt x="445" y="433"/>
                  </a:lnTo>
                  <a:lnTo>
                    <a:pt x="439" y="431"/>
                  </a:lnTo>
                  <a:lnTo>
                    <a:pt x="437" y="428"/>
                  </a:lnTo>
                  <a:lnTo>
                    <a:pt x="436" y="425"/>
                  </a:lnTo>
                  <a:lnTo>
                    <a:pt x="436" y="143"/>
                  </a:lnTo>
                  <a:lnTo>
                    <a:pt x="439" y="137"/>
                  </a:lnTo>
                  <a:lnTo>
                    <a:pt x="445" y="134"/>
                  </a:lnTo>
                  <a:lnTo>
                    <a:pt x="493" y="134"/>
                  </a:lnTo>
                  <a:lnTo>
                    <a:pt x="499" y="137"/>
                  </a:lnTo>
                  <a:lnTo>
                    <a:pt x="501" y="139"/>
                  </a:lnTo>
                  <a:lnTo>
                    <a:pt x="501" y="143"/>
                  </a:lnTo>
                  <a:lnTo>
                    <a:pt x="501" y="425"/>
                  </a:lnTo>
                  <a:close/>
                  <a:moveTo>
                    <a:pt x="501" y="76"/>
                  </a:moveTo>
                  <a:lnTo>
                    <a:pt x="500" y="81"/>
                  </a:lnTo>
                  <a:lnTo>
                    <a:pt x="498" y="84"/>
                  </a:lnTo>
                  <a:lnTo>
                    <a:pt x="494" y="86"/>
                  </a:lnTo>
                  <a:lnTo>
                    <a:pt x="489" y="87"/>
                  </a:lnTo>
                  <a:lnTo>
                    <a:pt x="448" y="87"/>
                  </a:lnTo>
                  <a:lnTo>
                    <a:pt x="443" y="86"/>
                  </a:lnTo>
                  <a:lnTo>
                    <a:pt x="439" y="84"/>
                  </a:lnTo>
                  <a:lnTo>
                    <a:pt x="437" y="81"/>
                  </a:lnTo>
                  <a:lnTo>
                    <a:pt x="436" y="76"/>
                  </a:lnTo>
                  <a:lnTo>
                    <a:pt x="436" y="12"/>
                  </a:lnTo>
                  <a:lnTo>
                    <a:pt x="437" y="7"/>
                  </a:lnTo>
                  <a:lnTo>
                    <a:pt x="439" y="3"/>
                  </a:lnTo>
                  <a:lnTo>
                    <a:pt x="443" y="1"/>
                  </a:lnTo>
                  <a:lnTo>
                    <a:pt x="448" y="0"/>
                  </a:lnTo>
                  <a:lnTo>
                    <a:pt x="489" y="0"/>
                  </a:lnTo>
                  <a:lnTo>
                    <a:pt x="494" y="1"/>
                  </a:lnTo>
                  <a:lnTo>
                    <a:pt x="498" y="3"/>
                  </a:lnTo>
                  <a:lnTo>
                    <a:pt x="500" y="7"/>
                  </a:lnTo>
                  <a:lnTo>
                    <a:pt x="501" y="12"/>
                  </a:lnTo>
                  <a:lnTo>
                    <a:pt x="501" y="76"/>
                  </a:lnTo>
                  <a:close/>
                  <a:moveTo>
                    <a:pt x="966" y="345"/>
                  </a:moveTo>
                  <a:lnTo>
                    <a:pt x="966" y="358"/>
                  </a:lnTo>
                  <a:lnTo>
                    <a:pt x="964" y="370"/>
                  </a:lnTo>
                  <a:lnTo>
                    <a:pt x="957" y="391"/>
                  </a:lnTo>
                  <a:lnTo>
                    <a:pt x="945" y="408"/>
                  </a:lnTo>
                  <a:lnTo>
                    <a:pt x="938" y="415"/>
                  </a:lnTo>
                  <a:lnTo>
                    <a:pt x="930" y="421"/>
                  </a:lnTo>
                  <a:lnTo>
                    <a:pt x="921" y="426"/>
                  </a:lnTo>
                  <a:lnTo>
                    <a:pt x="911" y="430"/>
                  </a:lnTo>
                  <a:lnTo>
                    <a:pt x="890" y="436"/>
                  </a:lnTo>
                  <a:lnTo>
                    <a:pt x="867" y="440"/>
                  </a:lnTo>
                  <a:lnTo>
                    <a:pt x="842" y="441"/>
                  </a:lnTo>
                  <a:lnTo>
                    <a:pt x="805" y="439"/>
                  </a:lnTo>
                  <a:lnTo>
                    <a:pt x="789" y="436"/>
                  </a:lnTo>
                  <a:lnTo>
                    <a:pt x="774" y="433"/>
                  </a:lnTo>
                  <a:lnTo>
                    <a:pt x="737" y="422"/>
                  </a:lnTo>
                  <a:lnTo>
                    <a:pt x="734" y="420"/>
                  </a:lnTo>
                  <a:lnTo>
                    <a:pt x="731" y="416"/>
                  </a:lnTo>
                  <a:lnTo>
                    <a:pt x="731" y="413"/>
                  </a:lnTo>
                  <a:lnTo>
                    <a:pt x="738" y="384"/>
                  </a:lnTo>
                  <a:lnTo>
                    <a:pt x="741" y="379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79" y="386"/>
                  </a:lnTo>
                  <a:lnTo>
                    <a:pt x="806" y="391"/>
                  </a:lnTo>
                  <a:lnTo>
                    <a:pt x="837" y="393"/>
                  </a:lnTo>
                  <a:lnTo>
                    <a:pt x="864" y="391"/>
                  </a:lnTo>
                  <a:lnTo>
                    <a:pt x="884" y="383"/>
                  </a:lnTo>
                  <a:lnTo>
                    <a:pt x="891" y="377"/>
                  </a:lnTo>
                  <a:lnTo>
                    <a:pt x="897" y="370"/>
                  </a:lnTo>
                  <a:lnTo>
                    <a:pt x="900" y="361"/>
                  </a:lnTo>
                  <a:lnTo>
                    <a:pt x="901" y="351"/>
                  </a:lnTo>
                  <a:lnTo>
                    <a:pt x="900" y="338"/>
                  </a:lnTo>
                  <a:lnTo>
                    <a:pt x="896" y="328"/>
                  </a:lnTo>
                  <a:lnTo>
                    <a:pt x="891" y="321"/>
                  </a:lnTo>
                  <a:lnTo>
                    <a:pt x="883" y="316"/>
                  </a:lnTo>
                  <a:lnTo>
                    <a:pt x="861" y="310"/>
                  </a:lnTo>
                  <a:lnTo>
                    <a:pt x="835" y="306"/>
                  </a:lnTo>
                  <a:lnTo>
                    <a:pt x="816" y="303"/>
                  </a:lnTo>
                  <a:lnTo>
                    <a:pt x="794" y="297"/>
                  </a:lnTo>
                  <a:lnTo>
                    <a:pt x="783" y="294"/>
                  </a:lnTo>
                  <a:lnTo>
                    <a:pt x="773" y="288"/>
                  </a:lnTo>
                  <a:lnTo>
                    <a:pt x="763" y="281"/>
                  </a:lnTo>
                  <a:lnTo>
                    <a:pt x="754" y="273"/>
                  </a:lnTo>
                  <a:lnTo>
                    <a:pt x="746" y="262"/>
                  </a:lnTo>
                  <a:lnTo>
                    <a:pt x="740" y="249"/>
                  </a:lnTo>
                  <a:lnTo>
                    <a:pt x="737" y="234"/>
                  </a:lnTo>
                  <a:lnTo>
                    <a:pt x="735" y="216"/>
                  </a:lnTo>
                  <a:lnTo>
                    <a:pt x="737" y="197"/>
                  </a:lnTo>
                  <a:lnTo>
                    <a:pt x="740" y="181"/>
                  </a:lnTo>
                  <a:lnTo>
                    <a:pt x="747" y="168"/>
                  </a:lnTo>
                  <a:lnTo>
                    <a:pt x="755" y="157"/>
                  </a:lnTo>
                  <a:lnTo>
                    <a:pt x="765" y="148"/>
                  </a:lnTo>
                  <a:lnTo>
                    <a:pt x="776" y="140"/>
                  </a:lnTo>
                  <a:lnTo>
                    <a:pt x="789" y="134"/>
                  </a:lnTo>
                  <a:lnTo>
                    <a:pt x="802" y="130"/>
                  </a:lnTo>
                  <a:lnTo>
                    <a:pt x="829" y="125"/>
                  </a:lnTo>
                  <a:lnTo>
                    <a:pt x="843" y="124"/>
                  </a:lnTo>
                  <a:lnTo>
                    <a:pt x="856" y="124"/>
                  </a:lnTo>
                  <a:lnTo>
                    <a:pt x="890" y="125"/>
                  </a:lnTo>
                  <a:lnTo>
                    <a:pt x="917" y="129"/>
                  </a:lnTo>
                  <a:lnTo>
                    <a:pt x="949" y="136"/>
                  </a:lnTo>
                  <a:lnTo>
                    <a:pt x="954" y="139"/>
                  </a:lnTo>
                  <a:lnTo>
                    <a:pt x="956" y="144"/>
                  </a:lnTo>
                  <a:lnTo>
                    <a:pt x="950" y="176"/>
                  </a:lnTo>
                  <a:lnTo>
                    <a:pt x="948" y="180"/>
                  </a:lnTo>
                  <a:lnTo>
                    <a:pt x="944" y="181"/>
                  </a:lnTo>
                  <a:lnTo>
                    <a:pt x="913" y="176"/>
                  </a:lnTo>
                  <a:lnTo>
                    <a:pt x="889" y="173"/>
                  </a:lnTo>
                  <a:lnTo>
                    <a:pt x="864" y="171"/>
                  </a:lnTo>
                  <a:lnTo>
                    <a:pt x="852" y="172"/>
                  </a:lnTo>
                  <a:lnTo>
                    <a:pt x="840" y="173"/>
                  </a:lnTo>
                  <a:lnTo>
                    <a:pt x="829" y="176"/>
                  </a:lnTo>
                  <a:lnTo>
                    <a:pt x="820" y="179"/>
                  </a:lnTo>
                  <a:lnTo>
                    <a:pt x="811" y="184"/>
                  </a:lnTo>
                  <a:lnTo>
                    <a:pt x="805" y="192"/>
                  </a:lnTo>
                  <a:lnTo>
                    <a:pt x="802" y="200"/>
                  </a:lnTo>
                  <a:lnTo>
                    <a:pt x="800" y="211"/>
                  </a:lnTo>
                  <a:lnTo>
                    <a:pt x="802" y="222"/>
                  </a:lnTo>
                  <a:lnTo>
                    <a:pt x="806" y="232"/>
                  </a:lnTo>
                  <a:lnTo>
                    <a:pt x="812" y="239"/>
                  </a:lnTo>
                  <a:lnTo>
                    <a:pt x="821" y="243"/>
                  </a:lnTo>
                  <a:lnTo>
                    <a:pt x="843" y="250"/>
                  </a:lnTo>
                  <a:lnTo>
                    <a:pt x="867" y="253"/>
                  </a:lnTo>
                  <a:lnTo>
                    <a:pt x="891" y="257"/>
                  </a:lnTo>
                  <a:lnTo>
                    <a:pt x="914" y="263"/>
                  </a:lnTo>
                  <a:lnTo>
                    <a:pt x="925" y="268"/>
                  </a:lnTo>
                  <a:lnTo>
                    <a:pt x="935" y="273"/>
                  </a:lnTo>
                  <a:lnTo>
                    <a:pt x="943" y="280"/>
                  </a:lnTo>
                  <a:lnTo>
                    <a:pt x="951" y="289"/>
                  </a:lnTo>
                  <a:lnTo>
                    <a:pt x="958" y="299"/>
                  </a:lnTo>
                  <a:lnTo>
                    <a:pt x="962" y="312"/>
                  </a:lnTo>
                  <a:lnTo>
                    <a:pt x="965" y="327"/>
                  </a:lnTo>
                  <a:lnTo>
                    <a:pt x="966" y="345"/>
                  </a:lnTo>
                  <a:close/>
                  <a:moveTo>
                    <a:pt x="1191" y="418"/>
                  </a:moveTo>
                  <a:lnTo>
                    <a:pt x="1190" y="425"/>
                  </a:lnTo>
                  <a:lnTo>
                    <a:pt x="1185" y="429"/>
                  </a:lnTo>
                  <a:lnTo>
                    <a:pt x="1159" y="435"/>
                  </a:lnTo>
                  <a:lnTo>
                    <a:pt x="1138" y="438"/>
                  </a:lnTo>
                  <a:lnTo>
                    <a:pt x="1114" y="439"/>
                  </a:lnTo>
                  <a:lnTo>
                    <a:pt x="1092" y="438"/>
                  </a:lnTo>
                  <a:lnTo>
                    <a:pt x="1073" y="434"/>
                  </a:lnTo>
                  <a:lnTo>
                    <a:pt x="1057" y="428"/>
                  </a:lnTo>
                  <a:lnTo>
                    <a:pt x="1044" y="419"/>
                  </a:lnTo>
                  <a:lnTo>
                    <a:pt x="1039" y="414"/>
                  </a:lnTo>
                  <a:lnTo>
                    <a:pt x="1034" y="407"/>
                  </a:lnTo>
                  <a:lnTo>
                    <a:pt x="1027" y="392"/>
                  </a:lnTo>
                  <a:lnTo>
                    <a:pt x="1022" y="374"/>
                  </a:lnTo>
                  <a:lnTo>
                    <a:pt x="1021" y="353"/>
                  </a:lnTo>
                  <a:lnTo>
                    <a:pt x="1021" y="49"/>
                  </a:lnTo>
                  <a:lnTo>
                    <a:pt x="1023" y="42"/>
                  </a:lnTo>
                  <a:lnTo>
                    <a:pt x="1030" y="39"/>
                  </a:lnTo>
                  <a:lnTo>
                    <a:pt x="1077" y="29"/>
                  </a:lnTo>
                  <a:lnTo>
                    <a:pt x="1082" y="30"/>
                  </a:lnTo>
                  <a:lnTo>
                    <a:pt x="1085" y="31"/>
                  </a:lnTo>
                  <a:lnTo>
                    <a:pt x="1087" y="38"/>
                  </a:lnTo>
                  <a:lnTo>
                    <a:pt x="1087" y="131"/>
                  </a:lnTo>
                  <a:lnTo>
                    <a:pt x="1174" y="131"/>
                  </a:lnTo>
                  <a:lnTo>
                    <a:pt x="1180" y="133"/>
                  </a:lnTo>
                  <a:lnTo>
                    <a:pt x="1182" y="136"/>
                  </a:lnTo>
                  <a:lnTo>
                    <a:pt x="1183" y="140"/>
                  </a:lnTo>
                  <a:lnTo>
                    <a:pt x="1183" y="171"/>
                  </a:lnTo>
                  <a:lnTo>
                    <a:pt x="1180" y="178"/>
                  </a:lnTo>
                  <a:lnTo>
                    <a:pt x="1178" y="179"/>
                  </a:lnTo>
                  <a:lnTo>
                    <a:pt x="1174" y="180"/>
                  </a:lnTo>
                  <a:lnTo>
                    <a:pt x="1087" y="180"/>
                  </a:lnTo>
                  <a:lnTo>
                    <a:pt x="1087" y="353"/>
                  </a:lnTo>
                  <a:lnTo>
                    <a:pt x="1089" y="371"/>
                  </a:lnTo>
                  <a:lnTo>
                    <a:pt x="1092" y="377"/>
                  </a:lnTo>
                  <a:lnTo>
                    <a:pt x="1097" y="383"/>
                  </a:lnTo>
                  <a:lnTo>
                    <a:pt x="1103" y="386"/>
                  </a:lnTo>
                  <a:lnTo>
                    <a:pt x="1110" y="389"/>
                  </a:lnTo>
                  <a:lnTo>
                    <a:pt x="1129" y="391"/>
                  </a:lnTo>
                  <a:lnTo>
                    <a:pt x="1155" y="389"/>
                  </a:lnTo>
                  <a:lnTo>
                    <a:pt x="1176" y="385"/>
                  </a:lnTo>
                  <a:lnTo>
                    <a:pt x="1182" y="386"/>
                  </a:lnTo>
                  <a:lnTo>
                    <a:pt x="1185" y="390"/>
                  </a:lnTo>
                  <a:lnTo>
                    <a:pt x="1191" y="418"/>
                  </a:lnTo>
                  <a:close/>
                  <a:moveTo>
                    <a:pt x="1496" y="283"/>
                  </a:moveTo>
                  <a:lnTo>
                    <a:pt x="1496" y="304"/>
                  </a:lnTo>
                  <a:lnTo>
                    <a:pt x="1494" y="325"/>
                  </a:lnTo>
                  <a:lnTo>
                    <a:pt x="1492" y="344"/>
                  </a:lnTo>
                  <a:lnTo>
                    <a:pt x="1488" y="363"/>
                  </a:lnTo>
                  <a:lnTo>
                    <a:pt x="1482" y="379"/>
                  </a:lnTo>
                  <a:lnTo>
                    <a:pt x="1473" y="395"/>
                  </a:lnTo>
                  <a:lnTo>
                    <a:pt x="1462" y="408"/>
                  </a:lnTo>
                  <a:lnTo>
                    <a:pt x="1448" y="419"/>
                  </a:lnTo>
                  <a:lnTo>
                    <a:pt x="1440" y="424"/>
                  </a:lnTo>
                  <a:lnTo>
                    <a:pt x="1431" y="429"/>
                  </a:lnTo>
                  <a:lnTo>
                    <a:pt x="1410" y="435"/>
                  </a:lnTo>
                  <a:lnTo>
                    <a:pt x="1385" y="439"/>
                  </a:lnTo>
                  <a:lnTo>
                    <a:pt x="1356" y="441"/>
                  </a:lnTo>
                  <a:lnTo>
                    <a:pt x="1327" y="439"/>
                  </a:lnTo>
                  <a:lnTo>
                    <a:pt x="1302" y="435"/>
                  </a:lnTo>
                  <a:lnTo>
                    <a:pt x="1281" y="429"/>
                  </a:lnTo>
                  <a:lnTo>
                    <a:pt x="1264" y="419"/>
                  </a:lnTo>
                  <a:lnTo>
                    <a:pt x="1250" y="408"/>
                  </a:lnTo>
                  <a:lnTo>
                    <a:pt x="1239" y="395"/>
                  </a:lnTo>
                  <a:lnTo>
                    <a:pt x="1230" y="379"/>
                  </a:lnTo>
                  <a:lnTo>
                    <a:pt x="1224" y="363"/>
                  </a:lnTo>
                  <a:lnTo>
                    <a:pt x="1217" y="325"/>
                  </a:lnTo>
                  <a:lnTo>
                    <a:pt x="1216" y="283"/>
                  </a:lnTo>
                  <a:lnTo>
                    <a:pt x="1216" y="261"/>
                  </a:lnTo>
                  <a:lnTo>
                    <a:pt x="1217" y="240"/>
                  </a:lnTo>
                  <a:lnTo>
                    <a:pt x="1220" y="221"/>
                  </a:lnTo>
                  <a:lnTo>
                    <a:pt x="1224" y="202"/>
                  </a:lnTo>
                  <a:lnTo>
                    <a:pt x="1230" y="185"/>
                  </a:lnTo>
                  <a:lnTo>
                    <a:pt x="1239" y="170"/>
                  </a:lnTo>
                  <a:lnTo>
                    <a:pt x="1250" y="157"/>
                  </a:lnTo>
                  <a:lnTo>
                    <a:pt x="1264" y="145"/>
                  </a:lnTo>
                  <a:lnTo>
                    <a:pt x="1272" y="140"/>
                  </a:lnTo>
                  <a:lnTo>
                    <a:pt x="1281" y="136"/>
                  </a:lnTo>
                  <a:lnTo>
                    <a:pt x="1302" y="129"/>
                  </a:lnTo>
                  <a:lnTo>
                    <a:pt x="1327" y="125"/>
                  </a:lnTo>
                  <a:lnTo>
                    <a:pt x="1356" y="124"/>
                  </a:lnTo>
                  <a:lnTo>
                    <a:pt x="1385" y="125"/>
                  </a:lnTo>
                  <a:lnTo>
                    <a:pt x="1410" y="129"/>
                  </a:lnTo>
                  <a:lnTo>
                    <a:pt x="1431" y="136"/>
                  </a:lnTo>
                  <a:lnTo>
                    <a:pt x="1448" y="145"/>
                  </a:lnTo>
                  <a:lnTo>
                    <a:pt x="1462" y="157"/>
                  </a:lnTo>
                  <a:lnTo>
                    <a:pt x="1473" y="170"/>
                  </a:lnTo>
                  <a:lnTo>
                    <a:pt x="1482" y="185"/>
                  </a:lnTo>
                  <a:lnTo>
                    <a:pt x="1488" y="202"/>
                  </a:lnTo>
                  <a:lnTo>
                    <a:pt x="1494" y="240"/>
                  </a:lnTo>
                  <a:lnTo>
                    <a:pt x="1496" y="283"/>
                  </a:lnTo>
                  <a:close/>
                  <a:moveTo>
                    <a:pt x="1429" y="283"/>
                  </a:moveTo>
                  <a:lnTo>
                    <a:pt x="1428" y="250"/>
                  </a:lnTo>
                  <a:lnTo>
                    <a:pt x="1425" y="222"/>
                  </a:lnTo>
                  <a:lnTo>
                    <a:pt x="1423" y="210"/>
                  </a:lnTo>
                  <a:lnTo>
                    <a:pt x="1419" y="200"/>
                  </a:lnTo>
                  <a:lnTo>
                    <a:pt x="1413" y="191"/>
                  </a:lnTo>
                  <a:lnTo>
                    <a:pt x="1406" y="184"/>
                  </a:lnTo>
                  <a:lnTo>
                    <a:pt x="1397" y="178"/>
                  </a:lnTo>
                  <a:lnTo>
                    <a:pt x="1386" y="174"/>
                  </a:lnTo>
                  <a:lnTo>
                    <a:pt x="1372" y="172"/>
                  </a:lnTo>
                  <a:lnTo>
                    <a:pt x="1356" y="171"/>
                  </a:lnTo>
                  <a:lnTo>
                    <a:pt x="1340" y="172"/>
                  </a:lnTo>
                  <a:lnTo>
                    <a:pt x="1326" y="174"/>
                  </a:lnTo>
                  <a:lnTo>
                    <a:pt x="1315" y="178"/>
                  </a:lnTo>
                  <a:lnTo>
                    <a:pt x="1306" y="184"/>
                  </a:lnTo>
                  <a:lnTo>
                    <a:pt x="1299" y="191"/>
                  </a:lnTo>
                  <a:lnTo>
                    <a:pt x="1293" y="200"/>
                  </a:lnTo>
                  <a:lnTo>
                    <a:pt x="1289" y="210"/>
                  </a:lnTo>
                  <a:lnTo>
                    <a:pt x="1286" y="222"/>
                  </a:lnTo>
                  <a:lnTo>
                    <a:pt x="1283" y="250"/>
                  </a:lnTo>
                  <a:lnTo>
                    <a:pt x="1283" y="283"/>
                  </a:lnTo>
                  <a:lnTo>
                    <a:pt x="1283" y="315"/>
                  </a:lnTo>
                  <a:lnTo>
                    <a:pt x="1285" y="330"/>
                  </a:lnTo>
                  <a:lnTo>
                    <a:pt x="1286" y="343"/>
                  </a:lnTo>
                  <a:lnTo>
                    <a:pt x="1289" y="354"/>
                  </a:lnTo>
                  <a:lnTo>
                    <a:pt x="1293" y="365"/>
                  </a:lnTo>
                  <a:lnTo>
                    <a:pt x="1299" y="373"/>
                  </a:lnTo>
                  <a:lnTo>
                    <a:pt x="1306" y="381"/>
                  </a:lnTo>
                  <a:lnTo>
                    <a:pt x="1315" y="386"/>
                  </a:lnTo>
                  <a:lnTo>
                    <a:pt x="1326" y="390"/>
                  </a:lnTo>
                  <a:lnTo>
                    <a:pt x="1340" y="393"/>
                  </a:lnTo>
                  <a:lnTo>
                    <a:pt x="1356" y="394"/>
                  </a:lnTo>
                  <a:lnTo>
                    <a:pt x="1372" y="393"/>
                  </a:lnTo>
                  <a:lnTo>
                    <a:pt x="1386" y="390"/>
                  </a:lnTo>
                  <a:lnTo>
                    <a:pt x="1397" y="386"/>
                  </a:lnTo>
                  <a:lnTo>
                    <a:pt x="1406" y="381"/>
                  </a:lnTo>
                  <a:lnTo>
                    <a:pt x="1413" y="373"/>
                  </a:lnTo>
                  <a:lnTo>
                    <a:pt x="1419" y="365"/>
                  </a:lnTo>
                  <a:lnTo>
                    <a:pt x="1423" y="354"/>
                  </a:lnTo>
                  <a:lnTo>
                    <a:pt x="1425" y="343"/>
                  </a:lnTo>
                  <a:lnTo>
                    <a:pt x="1428" y="315"/>
                  </a:lnTo>
                  <a:lnTo>
                    <a:pt x="1429" y="283"/>
                  </a:lnTo>
                  <a:close/>
                  <a:moveTo>
                    <a:pt x="1453" y="29"/>
                  </a:moveTo>
                  <a:lnTo>
                    <a:pt x="1453" y="66"/>
                  </a:lnTo>
                  <a:lnTo>
                    <a:pt x="1451" y="71"/>
                  </a:lnTo>
                  <a:lnTo>
                    <a:pt x="1445" y="73"/>
                  </a:lnTo>
                  <a:lnTo>
                    <a:pt x="1384" y="73"/>
                  </a:lnTo>
                  <a:lnTo>
                    <a:pt x="1378" y="71"/>
                  </a:lnTo>
                  <a:lnTo>
                    <a:pt x="1376" y="68"/>
                  </a:lnTo>
                  <a:lnTo>
                    <a:pt x="1376" y="66"/>
                  </a:lnTo>
                  <a:lnTo>
                    <a:pt x="1376" y="29"/>
                  </a:lnTo>
                  <a:lnTo>
                    <a:pt x="1378" y="23"/>
                  </a:lnTo>
                  <a:lnTo>
                    <a:pt x="1384" y="21"/>
                  </a:lnTo>
                  <a:lnTo>
                    <a:pt x="1445" y="21"/>
                  </a:lnTo>
                  <a:lnTo>
                    <a:pt x="1451" y="23"/>
                  </a:lnTo>
                  <a:lnTo>
                    <a:pt x="1453" y="29"/>
                  </a:lnTo>
                  <a:close/>
                  <a:moveTo>
                    <a:pt x="1332" y="29"/>
                  </a:moveTo>
                  <a:lnTo>
                    <a:pt x="1332" y="66"/>
                  </a:lnTo>
                  <a:lnTo>
                    <a:pt x="1330" y="71"/>
                  </a:lnTo>
                  <a:lnTo>
                    <a:pt x="1324" y="73"/>
                  </a:lnTo>
                  <a:lnTo>
                    <a:pt x="1263" y="73"/>
                  </a:lnTo>
                  <a:lnTo>
                    <a:pt x="1257" y="71"/>
                  </a:lnTo>
                  <a:lnTo>
                    <a:pt x="1255" y="68"/>
                  </a:lnTo>
                  <a:lnTo>
                    <a:pt x="1254" y="66"/>
                  </a:lnTo>
                  <a:lnTo>
                    <a:pt x="1254" y="29"/>
                  </a:lnTo>
                  <a:lnTo>
                    <a:pt x="1255" y="26"/>
                  </a:lnTo>
                  <a:lnTo>
                    <a:pt x="1257" y="23"/>
                  </a:lnTo>
                  <a:lnTo>
                    <a:pt x="1263" y="21"/>
                  </a:lnTo>
                  <a:lnTo>
                    <a:pt x="1324" y="21"/>
                  </a:lnTo>
                  <a:lnTo>
                    <a:pt x="1330" y="23"/>
                  </a:lnTo>
                  <a:lnTo>
                    <a:pt x="1332" y="29"/>
                  </a:lnTo>
                  <a:close/>
                  <a:moveTo>
                    <a:pt x="1811" y="384"/>
                  </a:moveTo>
                  <a:lnTo>
                    <a:pt x="1810" y="397"/>
                  </a:lnTo>
                  <a:lnTo>
                    <a:pt x="1806" y="410"/>
                  </a:lnTo>
                  <a:lnTo>
                    <a:pt x="1802" y="415"/>
                  </a:lnTo>
                  <a:lnTo>
                    <a:pt x="1795" y="420"/>
                  </a:lnTo>
                  <a:lnTo>
                    <a:pt x="1775" y="429"/>
                  </a:lnTo>
                  <a:lnTo>
                    <a:pt x="1735" y="437"/>
                  </a:lnTo>
                  <a:lnTo>
                    <a:pt x="1711" y="440"/>
                  </a:lnTo>
                  <a:lnTo>
                    <a:pt x="1682" y="441"/>
                  </a:lnTo>
                  <a:lnTo>
                    <a:pt x="1656" y="440"/>
                  </a:lnTo>
                  <a:lnTo>
                    <a:pt x="1632" y="437"/>
                  </a:lnTo>
                  <a:lnTo>
                    <a:pt x="1612" y="432"/>
                  </a:lnTo>
                  <a:lnTo>
                    <a:pt x="1595" y="425"/>
                  </a:lnTo>
                  <a:lnTo>
                    <a:pt x="1580" y="416"/>
                  </a:lnTo>
                  <a:lnTo>
                    <a:pt x="1568" y="405"/>
                  </a:lnTo>
                  <a:lnTo>
                    <a:pt x="1558" y="391"/>
                  </a:lnTo>
                  <a:lnTo>
                    <a:pt x="1550" y="375"/>
                  </a:lnTo>
                  <a:lnTo>
                    <a:pt x="1545" y="356"/>
                  </a:lnTo>
                  <a:lnTo>
                    <a:pt x="1541" y="334"/>
                  </a:lnTo>
                  <a:lnTo>
                    <a:pt x="1538" y="310"/>
                  </a:lnTo>
                  <a:lnTo>
                    <a:pt x="1538" y="283"/>
                  </a:lnTo>
                  <a:lnTo>
                    <a:pt x="1539" y="246"/>
                  </a:lnTo>
                  <a:lnTo>
                    <a:pt x="1544" y="214"/>
                  </a:lnTo>
                  <a:lnTo>
                    <a:pt x="1547" y="199"/>
                  </a:lnTo>
                  <a:lnTo>
                    <a:pt x="1552" y="186"/>
                  </a:lnTo>
                  <a:lnTo>
                    <a:pt x="1564" y="164"/>
                  </a:lnTo>
                  <a:lnTo>
                    <a:pt x="1572" y="154"/>
                  </a:lnTo>
                  <a:lnTo>
                    <a:pt x="1582" y="146"/>
                  </a:lnTo>
                  <a:lnTo>
                    <a:pt x="1604" y="134"/>
                  </a:lnTo>
                  <a:lnTo>
                    <a:pt x="1633" y="126"/>
                  </a:lnTo>
                  <a:lnTo>
                    <a:pt x="1650" y="124"/>
                  </a:lnTo>
                  <a:lnTo>
                    <a:pt x="1668" y="124"/>
                  </a:lnTo>
                  <a:lnTo>
                    <a:pt x="1696" y="125"/>
                  </a:lnTo>
                  <a:lnTo>
                    <a:pt x="1719" y="128"/>
                  </a:lnTo>
                  <a:lnTo>
                    <a:pt x="1751" y="135"/>
                  </a:lnTo>
                  <a:lnTo>
                    <a:pt x="1746" y="101"/>
                  </a:lnTo>
                  <a:lnTo>
                    <a:pt x="1746" y="20"/>
                  </a:lnTo>
                  <a:lnTo>
                    <a:pt x="1748" y="13"/>
                  </a:lnTo>
                  <a:lnTo>
                    <a:pt x="1750" y="11"/>
                  </a:lnTo>
                  <a:lnTo>
                    <a:pt x="1754" y="9"/>
                  </a:lnTo>
                  <a:lnTo>
                    <a:pt x="1801" y="0"/>
                  </a:lnTo>
                  <a:lnTo>
                    <a:pt x="1806" y="1"/>
                  </a:lnTo>
                  <a:lnTo>
                    <a:pt x="1809" y="3"/>
                  </a:lnTo>
                  <a:lnTo>
                    <a:pt x="1811" y="9"/>
                  </a:lnTo>
                  <a:lnTo>
                    <a:pt x="1811" y="384"/>
                  </a:lnTo>
                  <a:close/>
                  <a:moveTo>
                    <a:pt x="1746" y="386"/>
                  </a:moveTo>
                  <a:lnTo>
                    <a:pt x="1746" y="179"/>
                  </a:lnTo>
                  <a:lnTo>
                    <a:pt x="1726" y="175"/>
                  </a:lnTo>
                  <a:lnTo>
                    <a:pt x="1705" y="172"/>
                  </a:lnTo>
                  <a:lnTo>
                    <a:pt x="1682" y="171"/>
                  </a:lnTo>
                  <a:lnTo>
                    <a:pt x="1669" y="171"/>
                  </a:lnTo>
                  <a:lnTo>
                    <a:pt x="1657" y="172"/>
                  </a:lnTo>
                  <a:lnTo>
                    <a:pt x="1646" y="175"/>
                  </a:lnTo>
                  <a:lnTo>
                    <a:pt x="1637" y="178"/>
                  </a:lnTo>
                  <a:lnTo>
                    <a:pt x="1629" y="183"/>
                  </a:lnTo>
                  <a:lnTo>
                    <a:pt x="1622" y="190"/>
                  </a:lnTo>
                  <a:lnTo>
                    <a:pt x="1617" y="199"/>
                  </a:lnTo>
                  <a:lnTo>
                    <a:pt x="1612" y="210"/>
                  </a:lnTo>
                  <a:lnTo>
                    <a:pt x="1609" y="223"/>
                  </a:lnTo>
                  <a:lnTo>
                    <a:pt x="1606" y="240"/>
                  </a:lnTo>
                  <a:lnTo>
                    <a:pt x="1604" y="281"/>
                  </a:lnTo>
                  <a:lnTo>
                    <a:pt x="1607" y="325"/>
                  </a:lnTo>
                  <a:lnTo>
                    <a:pt x="1609" y="342"/>
                  </a:lnTo>
                  <a:lnTo>
                    <a:pt x="1613" y="356"/>
                  </a:lnTo>
                  <a:lnTo>
                    <a:pt x="1618" y="367"/>
                  </a:lnTo>
                  <a:lnTo>
                    <a:pt x="1624" y="376"/>
                  </a:lnTo>
                  <a:lnTo>
                    <a:pt x="1631" y="382"/>
                  </a:lnTo>
                  <a:lnTo>
                    <a:pt x="1640" y="387"/>
                  </a:lnTo>
                  <a:lnTo>
                    <a:pt x="1659" y="392"/>
                  </a:lnTo>
                  <a:lnTo>
                    <a:pt x="1671" y="394"/>
                  </a:lnTo>
                  <a:lnTo>
                    <a:pt x="1683" y="394"/>
                  </a:lnTo>
                  <a:lnTo>
                    <a:pt x="1707" y="392"/>
                  </a:lnTo>
                  <a:lnTo>
                    <a:pt x="1727" y="390"/>
                  </a:lnTo>
                  <a:lnTo>
                    <a:pt x="1746" y="386"/>
                  </a:lnTo>
                  <a:close/>
                  <a:moveTo>
                    <a:pt x="2139" y="277"/>
                  </a:moveTo>
                  <a:lnTo>
                    <a:pt x="2139" y="290"/>
                  </a:lnTo>
                  <a:lnTo>
                    <a:pt x="2138" y="304"/>
                  </a:lnTo>
                  <a:lnTo>
                    <a:pt x="2138" y="308"/>
                  </a:lnTo>
                  <a:lnTo>
                    <a:pt x="2136" y="312"/>
                  </a:lnTo>
                  <a:lnTo>
                    <a:pt x="2129" y="315"/>
                  </a:lnTo>
                  <a:lnTo>
                    <a:pt x="1928" y="315"/>
                  </a:lnTo>
                  <a:lnTo>
                    <a:pt x="1930" y="334"/>
                  </a:lnTo>
                  <a:lnTo>
                    <a:pt x="1934" y="350"/>
                  </a:lnTo>
                  <a:lnTo>
                    <a:pt x="1940" y="362"/>
                  </a:lnTo>
                  <a:lnTo>
                    <a:pt x="1949" y="373"/>
                  </a:lnTo>
                  <a:lnTo>
                    <a:pt x="1963" y="383"/>
                  </a:lnTo>
                  <a:lnTo>
                    <a:pt x="1971" y="386"/>
                  </a:lnTo>
                  <a:lnTo>
                    <a:pt x="1980" y="389"/>
                  </a:lnTo>
                  <a:lnTo>
                    <a:pt x="2000" y="393"/>
                  </a:lnTo>
                  <a:lnTo>
                    <a:pt x="2024" y="394"/>
                  </a:lnTo>
                  <a:lnTo>
                    <a:pt x="2049" y="392"/>
                  </a:lnTo>
                  <a:lnTo>
                    <a:pt x="2070" y="389"/>
                  </a:lnTo>
                  <a:lnTo>
                    <a:pt x="2106" y="380"/>
                  </a:lnTo>
                  <a:lnTo>
                    <a:pt x="2109" y="379"/>
                  </a:lnTo>
                  <a:lnTo>
                    <a:pt x="2111" y="380"/>
                  </a:lnTo>
                  <a:lnTo>
                    <a:pt x="2113" y="381"/>
                  </a:lnTo>
                  <a:lnTo>
                    <a:pt x="2116" y="386"/>
                  </a:lnTo>
                  <a:lnTo>
                    <a:pt x="2123" y="413"/>
                  </a:lnTo>
                  <a:lnTo>
                    <a:pt x="2123" y="417"/>
                  </a:lnTo>
                  <a:lnTo>
                    <a:pt x="2122" y="420"/>
                  </a:lnTo>
                  <a:lnTo>
                    <a:pt x="2118" y="423"/>
                  </a:lnTo>
                  <a:lnTo>
                    <a:pt x="2099" y="430"/>
                  </a:lnTo>
                  <a:lnTo>
                    <a:pt x="2074" y="435"/>
                  </a:lnTo>
                  <a:lnTo>
                    <a:pt x="2046" y="439"/>
                  </a:lnTo>
                  <a:lnTo>
                    <a:pt x="2015" y="441"/>
                  </a:lnTo>
                  <a:lnTo>
                    <a:pt x="1976" y="439"/>
                  </a:lnTo>
                  <a:lnTo>
                    <a:pt x="1944" y="432"/>
                  </a:lnTo>
                  <a:lnTo>
                    <a:pt x="1929" y="426"/>
                  </a:lnTo>
                  <a:lnTo>
                    <a:pt x="1917" y="420"/>
                  </a:lnTo>
                  <a:lnTo>
                    <a:pt x="1906" y="412"/>
                  </a:lnTo>
                  <a:lnTo>
                    <a:pt x="1896" y="403"/>
                  </a:lnTo>
                  <a:lnTo>
                    <a:pt x="1888" y="393"/>
                  </a:lnTo>
                  <a:lnTo>
                    <a:pt x="1881" y="381"/>
                  </a:lnTo>
                  <a:lnTo>
                    <a:pt x="1870" y="354"/>
                  </a:lnTo>
                  <a:lnTo>
                    <a:pt x="1866" y="338"/>
                  </a:lnTo>
                  <a:lnTo>
                    <a:pt x="1864" y="321"/>
                  </a:lnTo>
                  <a:lnTo>
                    <a:pt x="1862" y="283"/>
                  </a:lnTo>
                  <a:lnTo>
                    <a:pt x="1864" y="235"/>
                  </a:lnTo>
                  <a:lnTo>
                    <a:pt x="1868" y="214"/>
                  </a:lnTo>
                  <a:lnTo>
                    <a:pt x="1873" y="195"/>
                  </a:lnTo>
                  <a:lnTo>
                    <a:pt x="1880" y="179"/>
                  </a:lnTo>
                  <a:lnTo>
                    <a:pt x="1889" y="164"/>
                  </a:lnTo>
                  <a:lnTo>
                    <a:pt x="1895" y="158"/>
                  </a:lnTo>
                  <a:lnTo>
                    <a:pt x="1901" y="152"/>
                  </a:lnTo>
                  <a:lnTo>
                    <a:pt x="1915" y="142"/>
                  </a:lnTo>
                  <a:lnTo>
                    <a:pt x="1932" y="134"/>
                  </a:lnTo>
                  <a:lnTo>
                    <a:pt x="1952" y="128"/>
                  </a:lnTo>
                  <a:lnTo>
                    <a:pt x="1975" y="125"/>
                  </a:lnTo>
                  <a:lnTo>
                    <a:pt x="2001" y="124"/>
                  </a:lnTo>
                  <a:lnTo>
                    <a:pt x="2022" y="124"/>
                  </a:lnTo>
                  <a:lnTo>
                    <a:pt x="2041" y="127"/>
                  </a:lnTo>
                  <a:lnTo>
                    <a:pt x="2058" y="130"/>
                  </a:lnTo>
                  <a:lnTo>
                    <a:pt x="2073" y="135"/>
                  </a:lnTo>
                  <a:lnTo>
                    <a:pt x="2097" y="150"/>
                  </a:lnTo>
                  <a:lnTo>
                    <a:pt x="2107" y="159"/>
                  </a:lnTo>
                  <a:lnTo>
                    <a:pt x="2115" y="170"/>
                  </a:lnTo>
                  <a:lnTo>
                    <a:pt x="2122" y="180"/>
                  </a:lnTo>
                  <a:lnTo>
                    <a:pt x="2127" y="191"/>
                  </a:lnTo>
                  <a:lnTo>
                    <a:pt x="2131" y="203"/>
                  </a:lnTo>
                  <a:lnTo>
                    <a:pt x="2134" y="216"/>
                  </a:lnTo>
                  <a:lnTo>
                    <a:pt x="2138" y="245"/>
                  </a:lnTo>
                  <a:lnTo>
                    <a:pt x="2139" y="277"/>
                  </a:lnTo>
                  <a:close/>
                  <a:moveTo>
                    <a:pt x="2073" y="270"/>
                  </a:moveTo>
                  <a:lnTo>
                    <a:pt x="2072" y="242"/>
                  </a:lnTo>
                  <a:lnTo>
                    <a:pt x="2067" y="215"/>
                  </a:lnTo>
                  <a:lnTo>
                    <a:pt x="2064" y="204"/>
                  </a:lnTo>
                  <a:lnTo>
                    <a:pt x="2059" y="194"/>
                  </a:lnTo>
                  <a:lnTo>
                    <a:pt x="2053" y="186"/>
                  </a:lnTo>
                  <a:lnTo>
                    <a:pt x="2046" y="180"/>
                  </a:lnTo>
                  <a:lnTo>
                    <a:pt x="2037" y="176"/>
                  </a:lnTo>
                  <a:lnTo>
                    <a:pt x="2027" y="172"/>
                  </a:lnTo>
                  <a:lnTo>
                    <a:pt x="2015" y="171"/>
                  </a:lnTo>
                  <a:lnTo>
                    <a:pt x="2001" y="170"/>
                  </a:lnTo>
                  <a:lnTo>
                    <a:pt x="1974" y="172"/>
                  </a:lnTo>
                  <a:lnTo>
                    <a:pt x="1954" y="180"/>
                  </a:lnTo>
                  <a:lnTo>
                    <a:pt x="1947" y="186"/>
                  </a:lnTo>
                  <a:lnTo>
                    <a:pt x="1941" y="194"/>
                  </a:lnTo>
                  <a:lnTo>
                    <a:pt x="1937" y="203"/>
                  </a:lnTo>
                  <a:lnTo>
                    <a:pt x="1933" y="214"/>
                  </a:lnTo>
                  <a:lnTo>
                    <a:pt x="1931" y="228"/>
                  </a:lnTo>
                  <a:lnTo>
                    <a:pt x="1929" y="242"/>
                  </a:lnTo>
                  <a:lnTo>
                    <a:pt x="1928" y="270"/>
                  </a:lnTo>
                  <a:lnTo>
                    <a:pt x="2073" y="270"/>
                  </a:lnTo>
                  <a:close/>
                  <a:moveTo>
                    <a:pt x="2357" y="167"/>
                  </a:moveTo>
                  <a:lnTo>
                    <a:pt x="2356" y="173"/>
                  </a:lnTo>
                  <a:lnTo>
                    <a:pt x="2353" y="175"/>
                  </a:lnTo>
                  <a:lnTo>
                    <a:pt x="2349" y="175"/>
                  </a:lnTo>
                  <a:lnTo>
                    <a:pt x="2300" y="178"/>
                  </a:lnTo>
                  <a:lnTo>
                    <a:pt x="2261" y="185"/>
                  </a:lnTo>
                  <a:lnTo>
                    <a:pt x="2261" y="425"/>
                  </a:lnTo>
                  <a:lnTo>
                    <a:pt x="2259" y="431"/>
                  </a:lnTo>
                  <a:lnTo>
                    <a:pt x="2256" y="433"/>
                  </a:lnTo>
                  <a:lnTo>
                    <a:pt x="2252" y="433"/>
                  </a:lnTo>
                  <a:lnTo>
                    <a:pt x="2205" y="433"/>
                  </a:lnTo>
                  <a:lnTo>
                    <a:pt x="2199" y="431"/>
                  </a:lnTo>
                  <a:lnTo>
                    <a:pt x="2194" y="425"/>
                  </a:lnTo>
                  <a:lnTo>
                    <a:pt x="2194" y="179"/>
                  </a:lnTo>
                  <a:lnTo>
                    <a:pt x="2196" y="165"/>
                  </a:lnTo>
                  <a:lnTo>
                    <a:pt x="2200" y="159"/>
                  </a:lnTo>
                  <a:lnTo>
                    <a:pt x="2204" y="154"/>
                  </a:lnTo>
                  <a:lnTo>
                    <a:pt x="2214" y="147"/>
                  </a:lnTo>
                  <a:lnTo>
                    <a:pt x="2230" y="140"/>
                  </a:lnTo>
                  <a:lnTo>
                    <a:pt x="2252" y="134"/>
                  </a:lnTo>
                  <a:lnTo>
                    <a:pt x="2277" y="129"/>
                  </a:lnTo>
                  <a:lnTo>
                    <a:pt x="2303" y="126"/>
                  </a:lnTo>
                  <a:lnTo>
                    <a:pt x="2328" y="124"/>
                  </a:lnTo>
                  <a:lnTo>
                    <a:pt x="2338" y="124"/>
                  </a:lnTo>
                  <a:lnTo>
                    <a:pt x="2346" y="124"/>
                  </a:lnTo>
                  <a:lnTo>
                    <a:pt x="2351" y="125"/>
                  </a:lnTo>
                  <a:lnTo>
                    <a:pt x="2355" y="127"/>
                  </a:lnTo>
                  <a:lnTo>
                    <a:pt x="2357" y="134"/>
                  </a:lnTo>
                  <a:lnTo>
                    <a:pt x="2357" y="167"/>
                  </a:lnTo>
                  <a:close/>
                  <a:moveTo>
                    <a:pt x="2719" y="167"/>
                  </a:moveTo>
                  <a:lnTo>
                    <a:pt x="2718" y="173"/>
                  </a:lnTo>
                  <a:lnTo>
                    <a:pt x="2715" y="175"/>
                  </a:lnTo>
                  <a:lnTo>
                    <a:pt x="2711" y="175"/>
                  </a:lnTo>
                  <a:lnTo>
                    <a:pt x="2662" y="178"/>
                  </a:lnTo>
                  <a:lnTo>
                    <a:pt x="2623" y="185"/>
                  </a:lnTo>
                  <a:lnTo>
                    <a:pt x="2623" y="425"/>
                  </a:lnTo>
                  <a:lnTo>
                    <a:pt x="2620" y="431"/>
                  </a:lnTo>
                  <a:lnTo>
                    <a:pt x="2618" y="433"/>
                  </a:lnTo>
                  <a:lnTo>
                    <a:pt x="2614" y="433"/>
                  </a:lnTo>
                  <a:lnTo>
                    <a:pt x="2566" y="433"/>
                  </a:lnTo>
                  <a:lnTo>
                    <a:pt x="2561" y="431"/>
                  </a:lnTo>
                  <a:lnTo>
                    <a:pt x="2557" y="425"/>
                  </a:lnTo>
                  <a:lnTo>
                    <a:pt x="2557" y="179"/>
                  </a:lnTo>
                  <a:lnTo>
                    <a:pt x="2559" y="165"/>
                  </a:lnTo>
                  <a:lnTo>
                    <a:pt x="2562" y="159"/>
                  </a:lnTo>
                  <a:lnTo>
                    <a:pt x="2565" y="154"/>
                  </a:lnTo>
                  <a:lnTo>
                    <a:pt x="2576" y="147"/>
                  </a:lnTo>
                  <a:lnTo>
                    <a:pt x="2592" y="140"/>
                  </a:lnTo>
                  <a:lnTo>
                    <a:pt x="2614" y="134"/>
                  </a:lnTo>
                  <a:lnTo>
                    <a:pt x="2639" y="129"/>
                  </a:lnTo>
                  <a:lnTo>
                    <a:pt x="2665" y="126"/>
                  </a:lnTo>
                  <a:lnTo>
                    <a:pt x="2690" y="124"/>
                  </a:lnTo>
                  <a:lnTo>
                    <a:pt x="2699" y="124"/>
                  </a:lnTo>
                  <a:lnTo>
                    <a:pt x="2708" y="124"/>
                  </a:lnTo>
                  <a:lnTo>
                    <a:pt x="2713" y="125"/>
                  </a:lnTo>
                  <a:lnTo>
                    <a:pt x="2717" y="127"/>
                  </a:lnTo>
                  <a:lnTo>
                    <a:pt x="2719" y="134"/>
                  </a:lnTo>
                  <a:lnTo>
                    <a:pt x="2719" y="167"/>
                  </a:lnTo>
                  <a:close/>
                  <a:moveTo>
                    <a:pt x="3014" y="277"/>
                  </a:moveTo>
                  <a:lnTo>
                    <a:pt x="3014" y="290"/>
                  </a:lnTo>
                  <a:lnTo>
                    <a:pt x="3013" y="304"/>
                  </a:lnTo>
                  <a:lnTo>
                    <a:pt x="3013" y="308"/>
                  </a:lnTo>
                  <a:lnTo>
                    <a:pt x="3011" y="312"/>
                  </a:lnTo>
                  <a:lnTo>
                    <a:pt x="3003" y="315"/>
                  </a:lnTo>
                  <a:lnTo>
                    <a:pt x="2803" y="315"/>
                  </a:lnTo>
                  <a:lnTo>
                    <a:pt x="2805" y="334"/>
                  </a:lnTo>
                  <a:lnTo>
                    <a:pt x="2809" y="350"/>
                  </a:lnTo>
                  <a:lnTo>
                    <a:pt x="2815" y="362"/>
                  </a:lnTo>
                  <a:lnTo>
                    <a:pt x="2824" y="373"/>
                  </a:lnTo>
                  <a:lnTo>
                    <a:pt x="2838" y="383"/>
                  </a:lnTo>
                  <a:lnTo>
                    <a:pt x="2846" y="386"/>
                  </a:lnTo>
                  <a:lnTo>
                    <a:pt x="2855" y="389"/>
                  </a:lnTo>
                  <a:lnTo>
                    <a:pt x="2875" y="393"/>
                  </a:lnTo>
                  <a:lnTo>
                    <a:pt x="2899" y="394"/>
                  </a:lnTo>
                  <a:lnTo>
                    <a:pt x="2924" y="392"/>
                  </a:lnTo>
                  <a:lnTo>
                    <a:pt x="2945" y="389"/>
                  </a:lnTo>
                  <a:lnTo>
                    <a:pt x="2981" y="380"/>
                  </a:lnTo>
                  <a:lnTo>
                    <a:pt x="2984" y="379"/>
                  </a:lnTo>
                  <a:lnTo>
                    <a:pt x="2986" y="380"/>
                  </a:lnTo>
                  <a:lnTo>
                    <a:pt x="2988" y="381"/>
                  </a:lnTo>
                  <a:lnTo>
                    <a:pt x="2991" y="386"/>
                  </a:lnTo>
                  <a:lnTo>
                    <a:pt x="2998" y="413"/>
                  </a:lnTo>
                  <a:lnTo>
                    <a:pt x="2998" y="417"/>
                  </a:lnTo>
                  <a:lnTo>
                    <a:pt x="2997" y="420"/>
                  </a:lnTo>
                  <a:lnTo>
                    <a:pt x="2992" y="423"/>
                  </a:lnTo>
                  <a:lnTo>
                    <a:pt x="2973" y="430"/>
                  </a:lnTo>
                  <a:lnTo>
                    <a:pt x="2949" y="435"/>
                  </a:lnTo>
                  <a:lnTo>
                    <a:pt x="2921" y="439"/>
                  </a:lnTo>
                  <a:lnTo>
                    <a:pt x="2890" y="441"/>
                  </a:lnTo>
                  <a:lnTo>
                    <a:pt x="2851" y="439"/>
                  </a:lnTo>
                  <a:lnTo>
                    <a:pt x="2818" y="432"/>
                  </a:lnTo>
                  <a:lnTo>
                    <a:pt x="2804" y="426"/>
                  </a:lnTo>
                  <a:lnTo>
                    <a:pt x="2792" y="420"/>
                  </a:lnTo>
                  <a:lnTo>
                    <a:pt x="2781" y="412"/>
                  </a:lnTo>
                  <a:lnTo>
                    <a:pt x="2771" y="403"/>
                  </a:lnTo>
                  <a:lnTo>
                    <a:pt x="2763" y="393"/>
                  </a:lnTo>
                  <a:lnTo>
                    <a:pt x="2756" y="381"/>
                  </a:lnTo>
                  <a:lnTo>
                    <a:pt x="2745" y="354"/>
                  </a:lnTo>
                  <a:lnTo>
                    <a:pt x="2741" y="338"/>
                  </a:lnTo>
                  <a:lnTo>
                    <a:pt x="2739" y="321"/>
                  </a:lnTo>
                  <a:lnTo>
                    <a:pt x="2737" y="283"/>
                  </a:lnTo>
                  <a:lnTo>
                    <a:pt x="2739" y="235"/>
                  </a:lnTo>
                  <a:lnTo>
                    <a:pt x="2743" y="214"/>
                  </a:lnTo>
                  <a:lnTo>
                    <a:pt x="2748" y="195"/>
                  </a:lnTo>
                  <a:lnTo>
                    <a:pt x="2755" y="179"/>
                  </a:lnTo>
                  <a:lnTo>
                    <a:pt x="2764" y="164"/>
                  </a:lnTo>
                  <a:lnTo>
                    <a:pt x="2770" y="158"/>
                  </a:lnTo>
                  <a:lnTo>
                    <a:pt x="2776" y="152"/>
                  </a:lnTo>
                  <a:lnTo>
                    <a:pt x="2790" y="142"/>
                  </a:lnTo>
                  <a:lnTo>
                    <a:pt x="2807" y="134"/>
                  </a:lnTo>
                  <a:lnTo>
                    <a:pt x="2827" y="128"/>
                  </a:lnTo>
                  <a:lnTo>
                    <a:pt x="2850" y="125"/>
                  </a:lnTo>
                  <a:lnTo>
                    <a:pt x="2876" y="124"/>
                  </a:lnTo>
                  <a:lnTo>
                    <a:pt x="2897" y="124"/>
                  </a:lnTo>
                  <a:lnTo>
                    <a:pt x="2916" y="127"/>
                  </a:lnTo>
                  <a:lnTo>
                    <a:pt x="2933" y="130"/>
                  </a:lnTo>
                  <a:lnTo>
                    <a:pt x="2948" y="135"/>
                  </a:lnTo>
                  <a:lnTo>
                    <a:pt x="2972" y="150"/>
                  </a:lnTo>
                  <a:lnTo>
                    <a:pt x="2982" y="159"/>
                  </a:lnTo>
                  <a:lnTo>
                    <a:pt x="2990" y="170"/>
                  </a:lnTo>
                  <a:lnTo>
                    <a:pt x="2996" y="180"/>
                  </a:lnTo>
                  <a:lnTo>
                    <a:pt x="3002" y="191"/>
                  </a:lnTo>
                  <a:lnTo>
                    <a:pt x="3006" y="203"/>
                  </a:lnTo>
                  <a:lnTo>
                    <a:pt x="3009" y="216"/>
                  </a:lnTo>
                  <a:lnTo>
                    <a:pt x="3013" y="245"/>
                  </a:lnTo>
                  <a:lnTo>
                    <a:pt x="3014" y="277"/>
                  </a:lnTo>
                  <a:close/>
                  <a:moveTo>
                    <a:pt x="2948" y="270"/>
                  </a:moveTo>
                  <a:lnTo>
                    <a:pt x="2947" y="242"/>
                  </a:lnTo>
                  <a:lnTo>
                    <a:pt x="2942" y="215"/>
                  </a:lnTo>
                  <a:lnTo>
                    <a:pt x="2939" y="204"/>
                  </a:lnTo>
                  <a:lnTo>
                    <a:pt x="2934" y="194"/>
                  </a:lnTo>
                  <a:lnTo>
                    <a:pt x="2928" y="186"/>
                  </a:lnTo>
                  <a:lnTo>
                    <a:pt x="2920" y="180"/>
                  </a:lnTo>
                  <a:lnTo>
                    <a:pt x="2912" y="176"/>
                  </a:lnTo>
                  <a:lnTo>
                    <a:pt x="2902" y="172"/>
                  </a:lnTo>
                  <a:lnTo>
                    <a:pt x="2890" y="171"/>
                  </a:lnTo>
                  <a:lnTo>
                    <a:pt x="2876" y="170"/>
                  </a:lnTo>
                  <a:lnTo>
                    <a:pt x="2849" y="172"/>
                  </a:lnTo>
                  <a:lnTo>
                    <a:pt x="2829" y="180"/>
                  </a:lnTo>
                  <a:lnTo>
                    <a:pt x="2822" y="186"/>
                  </a:lnTo>
                  <a:lnTo>
                    <a:pt x="2816" y="194"/>
                  </a:lnTo>
                  <a:lnTo>
                    <a:pt x="2811" y="203"/>
                  </a:lnTo>
                  <a:lnTo>
                    <a:pt x="2808" y="214"/>
                  </a:lnTo>
                  <a:lnTo>
                    <a:pt x="2805" y="228"/>
                  </a:lnTo>
                  <a:lnTo>
                    <a:pt x="2804" y="242"/>
                  </a:lnTo>
                  <a:lnTo>
                    <a:pt x="2803" y="270"/>
                  </a:lnTo>
                  <a:lnTo>
                    <a:pt x="2948" y="270"/>
                  </a:lnTo>
                  <a:close/>
                  <a:moveTo>
                    <a:pt x="3259" y="19"/>
                  </a:moveTo>
                  <a:lnTo>
                    <a:pt x="3255" y="47"/>
                  </a:lnTo>
                  <a:lnTo>
                    <a:pt x="3252" y="53"/>
                  </a:lnTo>
                  <a:lnTo>
                    <a:pt x="3248" y="54"/>
                  </a:lnTo>
                  <a:lnTo>
                    <a:pt x="3225" y="51"/>
                  </a:lnTo>
                  <a:lnTo>
                    <a:pt x="3197" y="49"/>
                  </a:lnTo>
                  <a:lnTo>
                    <a:pt x="3187" y="49"/>
                  </a:lnTo>
                  <a:lnTo>
                    <a:pt x="3178" y="50"/>
                  </a:lnTo>
                  <a:lnTo>
                    <a:pt x="3171" y="53"/>
                  </a:lnTo>
                  <a:lnTo>
                    <a:pt x="3165" y="56"/>
                  </a:lnTo>
                  <a:lnTo>
                    <a:pt x="3160" y="61"/>
                  </a:lnTo>
                  <a:lnTo>
                    <a:pt x="3157" y="67"/>
                  </a:lnTo>
                  <a:lnTo>
                    <a:pt x="3155" y="75"/>
                  </a:lnTo>
                  <a:lnTo>
                    <a:pt x="3154" y="84"/>
                  </a:lnTo>
                  <a:lnTo>
                    <a:pt x="3154" y="131"/>
                  </a:lnTo>
                  <a:lnTo>
                    <a:pt x="3234" y="131"/>
                  </a:lnTo>
                  <a:lnTo>
                    <a:pt x="3241" y="133"/>
                  </a:lnTo>
                  <a:lnTo>
                    <a:pt x="3242" y="136"/>
                  </a:lnTo>
                  <a:lnTo>
                    <a:pt x="3243" y="140"/>
                  </a:lnTo>
                  <a:lnTo>
                    <a:pt x="3243" y="171"/>
                  </a:lnTo>
                  <a:lnTo>
                    <a:pt x="3241" y="178"/>
                  </a:lnTo>
                  <a:lnTo>
                    <a:pt x="3238" y="179"/>
                  </a:lnTo>
                  <a:lnTo>
                    <a:pt x="3234" y="180"/>
                  </a:lnTo>
                  <a:lnTo>
                    <a:pt x="3154" y="180"/>
                  </a:lnTo>
                  <a:lnTo>
                    <a:pt x="3154" y="425"/>
                  </a:lnTo>
                  <a:lnTo>
                    <a:pt x="3152" y="431"/>
                  </a:lnTo>
                  <a:lnTo>
                    <a:pt x="3149" y="433"/>
                  </a:lnTo>
                  <a:lnTo>
                    <a:pt x="3146" y="433"/>
                  </a:lnTo>
                  <a:lnTo>
                    <a:pt x="3099" y="433"/>
                  </a:lnTo>
                  <a:lnTo>
                    <a:pt x="3092" y="431"/>
                  </a:lnTo>
                  <a:lnTo>
                    <a:pt x="3090" y="428"/>
                  </a:lnTo>
                  <a:lnTo>
                    <a:pt x="3089" y="425"/>
                  </a:lnTo>
                  <a:lnTo>
                    <a:pt x="3089" y="180"/>
                  </a:lnTo>
                  <a:lnTo>
                    <a:pt x="3044" y="180"/>
                  </a:lnTo>
                  <a:lnTo>
                    <a:pt x="3038" y="178"/>
                  </a:lnTo>
                  <a:lnTo>
                    <a:pt x="3036" y="175"/>
                  </a:lnTo>
                  <a:lnTo>
                    <a:pt x="3036" y="171"/>
                  </a:lnTo>
                  <a:lnTo>
                    <a:pt x="3036" y="140"/>
                  </a:lnTo>
                  <a:lnTo>
                    <a:pt x="3038" y="133"/>
                  </a:lnTo>
                  <a:lnTo>
                    <a:pt x="3041" y="132"/>
                  </a:lnTo>
                  <a:lnTo>
                    <a:pt x="3044" y="131"/>
                  </a:lnTo>
                  <a:lnTo>
                    <a:pt x="3089" y="131"/>
                  </a:lnTo>
                  <a:lnTo>
                    <a:pt x="3089" y="86"/>
                  </a:lnTo>
                  <a:lnTo>
                    <a:pt x="3091" y="65"/>
                  </a:lnTo>
                  <a:lnTo>
                    <a:pt x="3095" y="48"/>
                  </a:lnTo>
                  <a:lnTo>
                    <a:pt x="3102" y="33"/>
                  </a:lnTo>
                  <a:lnTo>
                    <a:pt x="3111" y="21"/>
                  </a:lnTo>
                  <a:lnTo>
                    <a:pt x="3117" y="16"/>
                  </a:lnTo>
                  <a:lnTo>
                    <a:pt x="3124" y="12"/>
                  </a:lnTo>
                  <a:lnTo>
                    <a:pt x="3140" y="5"/>
                  </a:lnTo>
                  <a:lnTo>
                    <a:pt x="3158" y="2"/>
                  </a:lnTo>
                  <a:lnTo>
                    <a:pt x="3180" y="0"/>
                  </a:lnTo>
                  <a:lnTo>
                    <a:pt x="3205" y="1"/>
                  </a:lnTo>
                  <a:lnTo>
                    <a:pt x="3225" y="4"/>
                  </a:lnTo>
                  <a:lnTo>
                    <a:pt x="3252" y="10"/>
                  </a:lnTo>
                  <a:lnTo>
                    <a:pt x="3257" y="13"/>
                  </a:lnTo>
                  <a:lnTo>
                    <a:pt x="3259" y="18"/>
                  </a:lnTo>
                  <a:lnTo>
                    <a:pt x="3259" y="19"/>
                  </a:lnTo>
                  <a:close/>
                  <a:moveTo>
                    <a:pt x="3537" y="283"/>
                  </a:moveTo>
                  <a:lnTo>
                    <a:pt x="3537" y="304"/>
                  </a:lnTo>
                  <a:lnTo>
                    <a:pt x="3535" y="325"/>
                  </a:lnTo>
                  <a:lnTo>
                    <a:pt x="3533" y="344"/>
                  </a:lnTo>
                  <a:lnTo>
                    <a:pt x="3529" y="363"/>
                  </a:lnTo>
                  <a:lnTo>
                    <a:pt x="3523" y="379"/>
                  </a:lnTo>
                  <a:lnTo>
                    <a:pt x="3514" y="395"/>
                  </a:lnTo>
                  <a:lnTo>
                    <a:pt x="3503" y="408"/>
                  </a:lnTo>
                  <a:lnTo>
                    <a:pt x="3489" y="419"/>
                  </a:lnTo>
                  <a:lnTo>
                    <a:pt x="3481" y="424"/>
                  </a:lnTo>
                  <a:lnTo>
                    <a:pt x="3472" y="429"/>
                  </a:lnTo>
                  <a:lnTo>
                    <a:pt x="3451" y="435"/>
                  </a:lnTo>
                  <a:lnTo>
                    <a:pt x="3426" y="439"/>
                  </a:lnTo>
                  <a:lnTo>
                    <a:pt x="3397" y="441"/>
                  </a:lnTo>
                  <a:lnTo>
                    <a:pt x="3368" y="439"/>
                  </a:lnTo>
                  <a:lnTo>
                    <a:pt x="3343" y="435"/>
                  </a:lnTo>
                  <a:lnTo>
                    <a:pt x="3322" y="429"/>
                  </a:lnTo>
                  <a:lnTo>
                    <a:pt x="3305" y="419"/>
                  </a:lnTo>
                  <a:lnTo>
                    <a:pt x="3291" y="408"/>
                  </a:lnTo>
                  <a:lnTo>
                    <a:pt x="3280" y="395"/>
                  </a:lnTo>
                  <a:lnTo>
                    <a:pt x="3271" y="379"/>
                  </a:lnTo>
                  <a:lnTo>
                    <a:pt x="3265" y="363"/>
                  </a:lnTo>
                  <a:lnTo>
                    <a:pt x="3258" y="325"/>
                  </a:lnTo>
                  <a:lnTo>
                    <a:pt x="3257" y="283"/>
                  </a:lnTo>
                  <a:lnTo>
                    <a:pt x="3257" y="261"/>
                  </a:lnTo>
                  <a:lnTo>
                    <a:pt x="3258" y="240"/>
                  </a:lnTo>
                  <a:lnTo>
                    <a:pt x="3261" y="221"/>
                  </a:lnTo>
                  <a:lnTo>
                    <a:pt x="3265" y="202"/>
                  </a:lnTo>
                  <a:lnTo>
                    <a:pt x="3271" y="185"/>
                  </a:lnTo>
                  <a:lnTo>
                    <a:pt x="3280" y="170"/>
                  </a:lnTo>
                  <a:lnTo>
                    <a:pt x="3291" y="157"/>
                  </a:lnTo>
                  <a:lnTo>
                    <a:pt x="3305" y="145"/>
                  </a:lnTo>
                  <a:lnTo>
                    <a:pt x="3313" y="140"/>
                  </a:lnTo>
                  <a:lnTo>
                    <a:pt x="3322" y="136"/>
                  </a:lnTo>
                  <a:lnTo>
                    <a:pt x="3343" y="129"/>
                  </a:lnTo>
                  <a:lnTo>
                    <a:pt x="3368" y="125"/>
                  </a:lnTo>
                  <a:lnTo>
                    <a:pt x="3397" y="124"/>
                  </a:lnTo>
                  <a:lnTo>
                    <a:pt x="3426" y="125"/>
                  </a:lnTo>
                  <a:lnTo>
                    <a:pt x="3451" y="129"/>
                  </a:lnTo>
                  <a:lnTo>
                    <a:pt x="3472" y="136"/>
                  </a:lnTo>
                  <a:lnTo>
                    <a:pt x="3489" y="145"/>
                  </a:lnTo>
                  <a:lnTo>
                    <a:pt x="3503" y="157"/>
                  </a:lnTo>
                  <a:lnTo>
                    <a:pt x="3514" y="170"/>
                  </a:lnTo>
                  <a:lnTo>
                    <a:pt x="3523" y="185"/>
                  </a:lnTo>
                  <a:lnTo>
                    <a:pt x="3529" y="202"/>
                  </a:lnTo>
                  <a:lnTo>
                    <a:pt x="3535" y="240"/>
                  </a:lnTo>
                  <a:lnTo>
                    <a:pt x="3537" y="283"/>
                  </a:lnTo>
                  <a:close/>
                  <a:moveTo>
                    <a:pt x="3470" y="283"/>
                  </a:moveTo>
                  <a:lnTo>
                    <a:pt x="3469" y="250"/>
                  </a:lnTo>
                  <a:lnTo>
                    <a:pt x="3467" y="222"/>
                  </a:lnTo>
                  <a:lnTo>
                    <a:pt x="3464" y="210"/>
                  </a:lnTo>
                  <a:lnTo>
                    <a:pt x="3460" y="200"/>
                  </a:lnTo>
                  <a:lnTo>
                    <a:pt x="3454" y="191"/>
                  </a:lnTo>
                  <a:lnTo>
                    <a:pt x="3447" y="184"/>
                  </a:lnTo>
                  <a:lnTo>
                    <a:pt x="3438" y="178"/>
                  </a:lnTo>
                  <a:lnTo>
                    <a:pt x="3427" y="174"/>
                  </a:lnTo>
                  <a:lnTo>
                    <a:pt x="3413" y="172"/>
                  </a:lnTo>
                  <a:lnTo>
                    <a:pt x="3397" y="171"/>
                  </a:lnTo>
                  <a:lnTo>
                    <a:pt x="3381" y="172"/>
                  </a:lnTo>
                  <a:lnTo>
                    <a:pt x="3367" y="174"/>
                  </a:lnTo>
                  <a:lnTo>
                    <a:pt x="3356" y="178"/>
                  </a:lnTo>
                  <a:lnTo>
                    <a:pt x="3347" y="184"/>
                  </a:lnTo>
                  <a:lnTo>
                    <a:pt x="3340" y="191"/>
                  </a:lnTo>
                  <a:lnTo>
                    <a:pt x="3334" y="200"/>
                  </a:lnTo>
                  <a:lnTo>
                    <a:pt x="3330" y="210"/>
                  </a:lnTo>
                  <a:lnTo>
                    <a:pt x="3327" y="222"/>
                  </a:lnTo>
                  <a:lnTo>
                    <a:pt x="3325" y="250"/>
                  </a:lnTo>
                  <a:lnTo>
                    <a:pt x="3324" y="283"/>
                  </a:lnTo>
                  <a:lnTo>
                    <a:pt x="3325" y="315"/>
                  </a:lnTo>
                  <a:lnTo>
                    <a:pt x="3326" y="330"/>
                  </a:lnTo>
                  <a:lnTo>
                    <a:pt x="3327" y="343"/>
                  </a:lnTo>
                  <a:lnTo>
                    <a:pt x="3330" y="354"/>
                  </a:lnTo>
                  <a:lnTo>
                    <a:pt x="3334" y="365"/>
                  </a:lnTo>
                  <a:lnTo>
                    <a:pt x="3340" y="373"/>
                  </a:lnTo>
                  <a:lnTo>
                    <a:pt x="3347" y="381"/>
                  </a:lnTo>
                  <a:lnTo>
                    <a:pt x="3356" y="386"/>
                  </a:lnTo>
                  <a:lnTo>
                    <a:pt x="3367" y="390"/>
                  </a:lnTo>
                  <a:lnTo>
                    <a:pt x="3381" y="393"/>
                  </a:lnTo>
                  <a:lnTo>
                    <a:pt x="3397" y="394"/>
                  </a:lnTo>
                  <a:lnTo>
                    <a:pt x="3413" y="393"/>
                  </a:lnTo>
                  <a:lnTo>
                    <a:pt x="3427" y="390"/>
                  </a:lnTo>
                  <a:lnTo>
                    <a:pt x="3438" y="386"/>
                  </a:lnTo>
                  <a:lnTo>
                    <a:pt x="3447" y="381"/>
                  </a:lnTo>
                  <a:lnTo>
                    <a:pt x="3454" y="373"/>
                  </a:lnTo>
                  <a:lnTo>
                    <a:pt x="3460" y="365"/>
                  </a:lnTo>
                  <a:lnTo>
                    <a:pt x="3464" y="354"/>
                  </a:lnTo>
                  <a:lnTo>
                    <a:pt x="3467" y="343"/>
                  </a:lnTo>
                  <a:lnTo>
                    <a:pt x="3469" y="315"/>
                  </a:lnTo>
                  <a:lnTo>
                    <a:pt x="3470" y="283"/>
                  </a:lnTo>
                  <a:close/>
                  <a:moveTo>
                    <a:pt x="3752" y="167"/>
                  </a:moveTo>
                  <a:lnTo>
                    <a:pt x="3750" y="173"/>
                  </a:lnTo>
                  <a:lnTo>
                    <a:pt x="3748" y="175"/>
                  </a:lnTo>
                  <a:lnTo>
                    <a:pt x="3744" y="175"/>
                  </a:lnTo>
                  <a:lnTo>
                    <a:pt x="3695" y="178"/>
                  </a:lnTo>
                  <a:lnTo>
                    <a:pt x="3655" y="185"/>
                  </a:lnTo>
                  <a:lnTo>
                    <a:pt x="3655" y="425"/>
                  </a:lnTo>
                  <a:lnTo>
                    <a:pt x="3652" y="431"/>
                  </a:lnTo>
                  <a:lnTo>
                    <a:pt x="3650" y="433"/>
                  </a:lnTo>
                  <a:lnTo>
                    <a:pt x="3646" y="433"/>
                  </a:lnTo>
                  <a:lnTo>
                    <a:pt x="3598" y="433"/>
                  </a:lnTo>
                  <a:lnTo>
                    <a:pt x="3593" y="431"/>
                  </a:lnTo>
                  <a:lnTo>
                    <a:pt x="3589" y="425"/>
                  </a:lnTo>
                  <a:lnTo>
                    <a:pt x="3589" y="179"/>
                  </a:lnTo>
                  <a:lnTo>
                    <a:pt x="3591" y="165"/>
                  </a:lnTo>
                  <a:lnTo>
                    <a:pt x="3594" y="159"/>
                  </a:lnTo>
                  <a:lnTo>
                    <a:pt x="3597" y="154"/>
                  </a:lnTo>
                  <a:lnTo>
                    <a:pt x="3608" y="147"/>
                  </a:lnTo>
                  <a:lnTo>
                    <a:pt x="3624" y="140"/>
                  </a:lnTo>
                  <a:lnTo>
                    <a:pt x="3645" y="134"/>
                  </a:lnTo>
                  <a:lnTo>
                    <a:pt x="3671" y="129"/>
                  </a:lnTo>
                  <a:lnTo>
                    <a:pt x="3698" y="126"/>
                  </a:lnTo>
                  <a:lnTo>
                    <a:pt x="3723" y="124"/>
                  </a:lnTo>
                  <a:lnTo>
                    <a:pt x="3732" y="124"/>
                  </a:lnTo>
                  <a:lnTo>
                    <a:pt x="3740" y="124"/>
                  </a:lnTo>
                  <a:lnTo>
                    <a:pt x="3746" y="125"/>
                  </a:lnTo>
                  <a:lnTo>
                    <a:pt x="3750" y="127"/>
                  </a:lnTo>
                  <a:lnTo>
                    <a:pt x="3752" y="134"/>
                  </a:lnTo>
                  <a:lnTo>
                    <a:pt x="3752" y="167"/>
                  </a:lnTo>
                  <a:close/>
                  <a:moveTo>
                    <a:pt x="4248" y="425"/>
                  </a:moveTo>
                  <a:lnTo>
                    <a:pt x="4246" y="431"/>
                  </a:lnTo>
                  <a:lnTo>
                    <a:pt x="4243" y="433"/>
                  </a:lnTo>
                  <a:lnTo>
                    <a:pt x="4240" y="433"/>
                  </a:lnTo>
                  <a:lnTo>
                    <a:pt x="4193" y="433"/>
                  </a:lnTo>
                  <a:lnTo>
                    <a:pt x="4186" y="431"/>
                  </a:lnTo>
                  <a:lnTo>
                    <a:pt x="4184" y="428"/>
                  </a:lnTo>
                  <a:lnTo>
                    <a:pt x="4183" y="425"/>
                  </a:lnTo>
                  <a:lnTo>
                    <a:pt x="4183" y="218"/>
                  </a:lnTo>
                  <a:lnTo>
                    <a:pt x="4183" y="206"/>
                  </a:lnTo>
                  <a:lnTo>
                    <a:pt x="4181" y="196"/>
                  </a:lnTo>
                  <a:lnTo>
                    <a:pt x="4177" y="187"/>
                  </a:lnTo>
                  <a:lnTo>
                    <a:pt x="4172" y="181"/>
                  </a:lnTo>
                  <a:lnTo>
                    <a:pt x="4165" y="176"/>
                  </a:lnTo>
                  <a:lnTo>
                    <a:pt x="4157" y="173"/>
                  </a:lnTo>
                  <a:lnTo>
                    <a:pt x="4147" y="171"/>
                  </a:lnTo>
                  <a:lnTo>
                    <a:pt x="4135" y="171"/>
                  </a:lnTo>
                  <a:lnTo>
                    <a:pt x="4104" y="173"/>
                  </a:lnTo>
                  <a:lnTo>
                    <a:pt x="4076" y="177"/>
                  </a:lnTo>
                  <a:lnTo>
                    <a:pt x="4050" y="183"/>
                  </a:lnTo>
                  <a:lnTo>
                    <a:pt x="4050" y="425"/>
                  </a:lnTo>
                  <a:lnTo>
                    <a:pt x="4047" y="431"/>
                  </a:lnTo>
                  <a:lnTo>
                    <a:pt x="4044" y="433"/>
                  </a:lnTo>
                  <a:lnTo>
                    <a:pt x="4041" y="433"/>
                  </a:lnTo>
                  <a:lnTo>
                    <a:pt x="3993" y="433"/>
                  </a:lnTo>
                  <a:lnTo>
                    <a:pt x="3987" y="431"/>
                  </a:lnTo>
                  <a:lnTo>
                    <a:pt x="3985" y="428"/>
                  </a:lnTo>
                  <a:lnTo>
                    <a:pt x="3985" y="425"/>
                  </a:lnTo>
                  <a:lnTo>
                    <a:pt x="3985" y="218"/>
                  </a:lnTo>
                  <a:lnTo>
                    <a:pt x="3984" y="206"/>
                  </a:lnTo>
                  <a:lnTo>
                    <a:pt x="3982" y="196"/>
                  </a:lnTo>
                  <a:lnTo>
                    <a:pt x="3973" y="181"/>
                  </a:lnTo>
                  <a:lnTo>
                    <a:pt x="3967" y="176"/>
                  </a:lnTo>
                  <a:lnTo>
                    <a:pt x="3959" y="173"/>
                  </a:lnTo>
                  <a:lnTo>
                    <a:pt x="3949" y="171"/>
                  </a:lnTo>
                  <a:lnTo>
                    <a:pt x="3937" y="171"/>
                  </a:lnTo>
                  <a:lnTo>
                    <a:pt x="3896" y="174"/>
                  </a:lnTo>
                  <a:lnTo>
                    <a:pt x="3863" y="180"/>
                  </a:lnTo>
                  <a:lnTo>
                    <a:pt x="3850" y="183"/>
                  </a:lnTo>
                  <a:lnTo>
                    <a:pt x="3850" y="425"/>
                  </a:lnTo>
                  <a:lnTo>
                    <a:pt x="3848" y="431"/>
                  </a:lnTo>
                  <a:lnTo>
                    <a:pt x="3845" y="433"/>
                  </a:lnTo>
                  <a:lnTo>
                    <a:pt x="3842" y="433"/>
                  </a:lnTo>
                  <a:lnTo>
                    <a:pt x="3794" y="433"/>
                  </a:lnTo>
                  <a:lnTo>
                    <a:pt x="3787" y="431"/>
                  </a:lnTo>
                  <a:lnTo>
                    <a:pt x="3785" y="425"/>
                  </a:lnTo>
                  <a:lnTo>
                    <a:pt x="3785" y="180"/>
                  </a:lnTo>
                  <a:lnTo>
                    <a:pt x="3785" y="172"/>
                  </a:lnTo>
                  <a:lnTo>
                    <a:pt x="3786" y="166"/>
                  </a:lnTo>
                  <a:lnTo>
                    <a:pt x="3789" y="160"/>
                  </a:lnTo>
                  <a:lnTo>
                    <a:pt x="3792" y="155"/>
                  </a:lnTo>
                  <a:lnTo>
                    <a:pt x="3804" y="147"/>
                  </a:lnTo>
                  <a:lnTo>
                    <a:pt x="3823" y="140"/>
                  </a:lnTo>
                  <a:lnTo>
                    <a:pt x="3849" y="134"/>
                  </a:lnTo>
                  <a:lnTo>
                    <a:pt x="3880" y="128"/>
                  </a:lnTo>
                  <a:lnTo>
                    <a:pt x="3912" y="125"/>
                  </a:lnTo>
                  <a:lnTo>
                    <a:pt x="3942" y="124"/>
                  </a:lnTo>
                  <a:lnTo>
                    <a:pt x="3967" y="125"/>
                  </a:lnTo>
                  <a:lnTo>
                    <a:pt x="3988" y="129"/>
                  </a:lnTo>
                  <a:lnTo>
                    <a:pt x="4006" y="135"/>
                  </a:lnTo>
                  <a:lnTo>
                    <a:pt x="4013" y="140"/>
                  </a:lnTo>
                  <a:lnTo>
                    <a:pt x="4020" y="144"/>
                  </a:lnTo>
                  <a:lnTo>
                    <a:pt x="4052" y="135"/>
                  </a:lnTo>
                  <a:lnTo>
                    <a:pt x="4096" y="127"/>
                  </a:lnTo>
                  <a:lnTo>
                    <a:pt x="4142" y="124"/>
                  </a:lnTo>
                  <a:lnTo>
                    <a:pt x="4167" y="124"/>
                  </a:lnTo>
                  <a:lnTo>
                    <a:pt x="4188" y="128"/>
                  </a:lnTo>
                  <a:lnTo>
                    <a:pt x="4198" y="130"/>
                  </a:lnTo>
                  <a:lnTo>
                    <a:pt x="4206" y="133"/>
                  </a:lnTo>
                  <a:lnTo>
                    <a:pt x="4221" y="142"/>
                  </a:lnTo>
                  <a:lnTo>
                    <a:pt x="4233" y="153"/>
                  </a:lnTo>
                  <a:lnTo>
                    <a:pt x="4242" y="168"/>
                  </a:lnTo>
                  <a:lnTo>
                    <a:pt x="4247" y="187"/>
                  </a:lnTo>
                  <a:lnTo>
                    <a:pt x="4248" y="209"/>
                  </a:lnTo>
                  <a:lnTo>
                    <a:pt x="4248" y="425"/>
                  </a:lnTo>
                  <a:close/>
                  <a:moveTo>
                    <a:pt x="4577" y="277"/>
                  </a:moveTo>
                  <a:lnTo>
                    <a:pt x="4577" y="290"/>
                  </a:lnTo>
                  <a:lnTo>
                    <a:pt x="4576" y="304"/>
                  </a:lnTo>
                  <a:lnTo>
                    <a:pt x="4575" y="308"/>
                  </a:lnTo>
                  <a:lnTo>
                    <a:pt x="4574" y="312"/>
                  </a:lnTo>
                  <a:lnTo>
                    <a:pt x="4566" y="315"/>
                  </a:lnTo>
                  <a:lnTo>
                    <a:pt x="4366" y="315"/>
                  </a:lnTo>
                  <a:lnTo>
                    <a:pt x="4367" y="334"/>
                  </a:lnTo>
                  <a:lnTo>
                    <a:pt x="4372" y="350"/>
                  </a:lnTo>
                  <a:lnTo>
                    <a:pt x="4378" y="362"/>
                  </a:lnTo>
                  <a:lnTo>
                    <a:pt x="4387" y="373"/>
                  </a:lnTo>
                  <a:lnTo>
                    <a:pt x="4401" y="383"/>
                  </a:lnTo>
                  <a:lnTo>
                    <a:pt x="4409" y="386"/>
                  </a:lnTo>
                  <a:lnTo>
                    <a:pt x="4417" y="389"/>
                  </a:lnTo>
                  <a:lnTo>
                    <a:pt x="4438" y="393"/>
                  </a:lnTo>
                  <a:lnTo>
                    <a:pt x="4461" y="394"/>
                  </a:lnTo>
                  <a:lnTo>
                    <a:pt x="4487" y="392"/>
                  </a:lnTo>
                  <a:lnTo>
                    <a:pt x="4508" y="389"/>
                  </a:lnTo>
                  <a:lnTo>
                    <a:pt x="4544" y="380"/>
                  </a:lnTo>
                  <a:lnTo>
                    <a:pt x="4547" y="379"/>
                  </a:lnTo>
                  <a:lnTo>
                    <a:pt x="4549" y="380"/>
                  </a:lnTo>
                  <a:lnTo>
                    <a:pt x="4551" y="381"/>
                  </a:lnTo>
                  <a:lnTo>
                    <a:pt x="4554" y="386"/>
                  </a:lnTo>
                  <a:lnTo>
                    <a:pt x="4561" y="413"/>
                  </a:lnTo>
                  <a:lnTo>
                    <a:pt x="4561" y="417"/>
                  </a:lnTo>
                  <a:lnTo>
                    <a:pt x="4560" y="420"/>
                  </a:lnTo>
                  <a:lnTo>
                    <a:pt x="4555" y="423"/>
                  </a:lnTo>
                  <a:lnTo>
                    <a:pt x="4536" y="430"/>
                  </a:lnTo>
                  <a:lnTo>
                    <a:pt x="4512" y="435"/>
                  </a:lnTo>
                  <a:lnTo>
                    <a:pt x="4484" y="439"/>
                  </a:lnTo>
                  <a:lnTo>
                    <a:pt x="4453" y="441"/>
                  </a:lnTo>
                  <a:lnTo>
                    <a:pt x="4414" y="439"/>
                  </a:lnTo>
                  <a:lnTo>
                    <a:pt x="4381" y="432"/>
                  </a:lnTo>
                  <a:lnTo>
                    <a:pt x="4367" y="426"/>
                  </a:lnTo>
                  <a:lnTo>
                    <a:pt x="4355" y="420"/>
                  </a:lnTo>
                  <a:lnTo>
                    <a:pt x="4343" y="412"/>
                  </a:lnTo>
                  <a:lnTo>
                    <a:pt x="4334" y="403"/>
                  </a:lnTo>
                  <a:lnTo>
                    <a:pt x="4326" y="393"/>
                  </a:lnTo>
                  <a:lnTo>
                    <a:pt x="4319" y="381"/>
                  </a:lnTo>
                  <a:lnTo>
                    <a:pt x="4308" y="354"/>
                  </a:lnTo>
                  <a:lnTo>
                    <a:pt x="4304" y="338"/>
                  </a:lnTo>
                  <a:lnTo>
                    <a:pt x="4301" y="321"/>
                  </a:lnTo>
                  <a:lnTo>
                    <a:pt x="4300" y="283"/>
                  </a:lnTo>
                  <a:lnTo>
                    <a:pt x="4302" y="235"/>
                  </a:lnTo>
                  <a:lnTo>
                    <a:pt x="4306" y="214"/>
                  </a:lnTo>
                  <a:lnTo>
                    <a:pt x="4311" y="195"/>
                  </a:lnTo>
                  <a:lnTo>
                    <a:pt x="4318" y="179"/>
                  </a:lnTo>
                  <a:lnTo>
                    <a:pt x="4327" y="164"/>
                  </a:lnTo>
                  <a:lnTo>
                    <a:pt x="4333" y="158"/>
                  </a:lnTo>
                  <a:lnTo>
                    <a:pt x="4339" y="152"/>
                  </a:lnTo>
                  <a:lnTo>
                    <a:pt x="4353" y="142"/>
                  </a:lnTo>
                  <a:lnTo>
                    <a:pt x="4369" y="134"/>
                  </a:lnTo>
                  <a:lnTo>
                    <a:pt x="4389" y="128"/>
                  </a:lnTo>
                  <a:lnTo>
                    <a:pt x="4413" y="125"/>
                  </a:lnTo>
                  <a:lnTo>
                    <a:pt x="4439" y="124"/>
                  </a:lnTo>
                  <a:lnTo>
                    <a:pt x="4460" y="124"/>
                  </a:lnTo>
                  <a:lnTo>
                    <a:pt x="4479" y="127"/>
                  </a:lnTo>
                  <a:lnTo>
                    <a:pt x="4496" y="130"/>
                  </a:lnTo>
                  <a:lnTo>
                    <a:pt x="4510" y="135"/>
                  </a:lnTo>
                  <a:lnTo>
                    <a:pt x="4535" y="150"/>
                  </a:lnTo>
                  <a:lnTo>
                    <a:pt x="4545" y="159"/>
                  </a:lnTo>
                  <a:lnTo>
                    <a:pt x="4553" y="170"/>
                  </a:lnTo>
                  <a:lnTo>
                    <a:pt x="4559" y="180"/>
                  </a:lnTo>
                  <a:lnTo>
                    <a:pt x="4564" y="191"/>
                  </a:lnTo>
                  <a:lnTo>
                    <a:pt x="4569" y="203"/>
                  </a:lnTo>
                  <a:lnTo>
                    <a:pt x="4572" y="216"/>
                  </a:lnTo>
                  <a:lnTo>
                    <a:pt x="4576" y="245"/>
                  </a:lnTo>
                  <a:lnTo>
                    <a:pt x="4577" y="277"/>
                  </a:lnTo>
                  <a:close/>
                  <a:moveTo>
                    <a:pt x="4510" y="270"/>
                  </a:moveTo>
                  <a:lnTo>
                    <a:pt x="4510" y="242"/>
                  </a:lnTo>
                  <a:lnTo>
                    <a:pt x="4505" y="215"/>
                  </a:lnTo>
                  <a:lnTo>
                    <a:pt x="4502" y="204"/>
                  </a:lnTo>
                  <a:lnTo>
                    <a:pt x="4497" y="194"/>
                  </a:lnTo>
                  <a:lnTo>
                    <a:pt x="4491" y="186"/>
                  </a:lnTo>
                  <a:lnTo>
                    <a:pt x="4483" y="180"/>
                  </a:lnTo>
                  <a:lnTo>
                    <a:pt x="4475" y="176"/>
                  </a:lnTo>
                  <a:lnTo>
                    <a:pt x="4464" y="172"/>
                  </a:lnTo>
                  <a:lnTo>
                    <a:pt x="4452" y="171"/>
                  </a:lnTo>
                  <a:lnTo>
                    <a:pt x="4439" y="170"/>
                  </a:lnTo>
                  <a:lnTo>
                    <a:pt x="4412" y="172"/>
                  </a:lnTo>
                  <a:lnTo>
                    <a:pt x="4392" y="180"/>
                  </a:lnTo>
                  <a:lnTo>
                    <a:pt x="4385" y="186"/>
                  </a:lnTo>
                  <a:lnTo>
                    <a:pt x="4379" y="194"/>
                  </a:lnTo>
                  <a:lnTo>
                    <a:pt x="4374" y="203"/>
                  </a:lnTo>
                  <a:lnTo>
                    <a:pt x="4371" y="214"/>
                  </a:lnTo>
                  <a:lnTo>
                    <a:pt x="4368" y="228"/>
                  </a:lnTo>
                  <a:lnTo>
                    <a:pt x="4367" y="242"/>
                  </a:lnTo>
                  <a:lnTo>
                    <a:pt x="4366" y="270"/>
                  </a:lnTo>
                  <a:lnTo>
                    <a:pt x="4510" y="270"/>
                  </a:lnTo>
                  <a:close/>
                  <a:moveTo>
                    <a:pt x="4794" y="167"/>
                  </a:moveTo>
                  <a:lnTo>
                    <a:pt x="4792" y="173"/>
                  </a:lnTo>
                  <a:lnTo>
                    <a:pt x="4790" y="175"/>
                  </a:lnTo>
                  <a:lnTo>
                    <a:pt x="4786" y="175"/>
                  </a:lnTo>
                  <a:lnTo>
                    <a:pt x="4737" y="178"/>
                  </a:lnTo>
                  <a:lnTo>
                    <a:pt x="4698" y="185"/>
                  </a:lnTo>
                  <a:lnTo>
                    <a:pt x="4698" y="425"/>
                  </a:lnTo>
                  <a:lnTo>
                    <a:pt x="4695" y="431"/>
                  </a:lnTo>
                  <a:lnTo>
                    <a:pt x="4693" y="433"/>
                  </a:lnTo>
                  <a:lnTo>
                    <a:pt x="4689" y="433"/>
                  </a:lnTo>
                  <a:lnTo>
                    <a:pt x="4641" y="433"/>
                  </a:lnTo>
                  <a:lnTo>
                    <a:pt x="4636" y="431"/>
                  </a:lnTo>
                  <a:lnTo>
                    <a:pt x="4632" y="425"/>
                  </a:lnTo>
                  <a:lnTo>
                    <a:pt x="4632" y="179"/>
                  </a:lnTo>
                  <a:lnTo>
                    <a:pt x="4634" y="165"/>
                  </a:lnTo>
                  <a:lnTo>
                    <a:pt x="4637" y="159"/>
                  </a:lnTo>
                  <a:lnTo>
                    <a:pt x="4640" y="154"/>
                  </a:lnTo>
                  <a:lnTo>
                    <a:pt x="4651" y="147"/>
                  </a:lnTo>
                  <a:lnTo>
                    <a:pt x="4667" y="140"/>
                  </a:lnTo>
                  <a:lnTo>
                    <a:pt x="4688" y="134"/>
                  </a:lnTo>
                  <a:lnTo>
                    <a:pt x="4713" y="129"/>
                  </a:lnTo>
                  <a:lnTo>
                    <a:pt x="4740" y="126"/>
                  </a:lnTo>
                  <a:lnTo>
                    <a:pt x="4764" y="124"/>
                  </a:lnTo>
                  <a:lnTo>
                    <a:pt x="4774" y="124"/>
                  </a:lnTo>
                  <a:lnTo>
                    <a:pt x="4782" y="124"/>
                  </a:lnTo>
                  <a:lnTo>
                    <a:pt x="4788" y="125"/>
                  </a:lnTo>
                  <a:lnTo>
                    <a:pt x="4792" y="127"/>
                  </a:lnTo>
                  <a:lnTo>
                    <a:pt x="4794" y="134"/>
                  </a:lnTo>
                  <a:lnTo>
                    <a:pt x="4794" y="167"/>
                  </a:lnTo>
                  <a:close/>
                  <a:moveTo>
                    <a:pt x="5260" y="283"/>
                  </a:moveTo>
                  <a:lnTo>
                    <a:pt x="5260" y="304"/>
                  </a:lnTo>
                  <a:lnTo>
                    <a:pt x="5259" y="325"/>
                  </a:lnTo>
                  <a:lnTo>
                    <a:pt x="5256" y="344"/>
                  </a:lnTo>
                  <a:lnTo>
                    <a:pt x="5252" y="363"/>
                  </a:lnTo>
                  <a:lnTo>
                    <a:pt x="5246" y="379"/>
                  </a:lnTo>
                  <a:lnTo>
                    <a:pt x="5237" y="395"/>
                  </a:lnTo>
                  <a:lnTo>
                    <a:pt x="5226" y="408"/>
                  </a:lnTo>
                  <a:lnTo>
                    <a:pt x="5212" y="419"/>
                  </a:lnTo>
                  <a:lnTo>
                    <a:pt x="5204" y="424"/>
                  </a:lnTo>
                  <a:lnTo>
                    <a:pt x="5195" y="429"/>
                  </a:lnTo>
                  <a:lnTo>
                    <a:pt x="5174" y="435"/>
                  </a:lnTo>
                  <a:lnTo>
                    <a:pt x="5149" y="439"/>
                  </a:lnTo>
                  <a:lnTo>
                    <a:pt x="5119" y="441"/>
                  </a:lnTo>
                  <a:lnTo>
                    <a:pt x="5091" y="439"/>
                  </a:lnTo>
                  <a:lnTo>
                    <a:pt x="5066" y="435"/>
                  </a:lnTo>
                  <a:lnTo>
                    <a:pt x="5045" y="429"/>
                  </a:lnTo>
                  <a:lnTo>
                    <a:pt x="5027" y="419"/>
                  </a:lnTo>
                  <a:lnTo>
                    <a:pt x="5014" y="408"/>
                  </a:lnTo>
                  <a:lnTo>
                    <a:pt x="5002" y="395"/>
                  </a:lnTo>
                  <a:lnTo>
                    <a:pt x="4994" y="379"/>
                  </a:lnTo>
                  <a:lnTo>
                    <a:pt x="4988" y="363"/>
                  </a:lnTo>
                  <a:lnTo>
                    <a:pt x="4981" y="325"/>
                  </a:lnTo>
                  <a:lnTo>
                    <a:pt x="4979" y="283"/>
                  </a:lnTo>
                  <a:lnTo>
                    <a:pt x="4979" y="261"/>
                  </a:lnTo>
                  <a:lnTo>
                    <a:pt x="4981" y="240"/>
                  </a:lnTo>
                  <a:lnTo>
                    <a:pt x="4984" y="221"/>
                  </a:lnTo>
                  <a:lnTo>
                    <a:pt x="4988" y="202"/>
                  </a:lnTo>
                  <a:lnTo>
                    <a:pt x="4994" y="185"/>
                  </a:lnTo>
                  <a:lnTo>
                    <a:pt x="5002" y="170"/>
                  </a:lnTo>
                  <a:lnTo>
                    <a:pt x="5014" y="157"/>
                  </a:lnTo>
                  <a:lnTo>
                    <a:pt x="5027" y="145"/>
                  </a:lnTo>
                  <a:lnTo>
                    <a:pt x="5036" y="140"/>
                  </a:lnTo>
                  <a:lnTo>
                    <a:pt x="5045" y="136"/>
                  </a:lnTo>
                  <a:lnTo>
                    <a:pt x="5066" y="129"/>
                  </a:lnTo>
                  <a:lnTo>
                    <a:pt x="5091" y="125"/>
                  </a:lnTo>
                  <a:lnTo>
                    <a:pt x="5119" y="124"/>
                  </a:lnTo>
                  <a:lnTo>
                    <a:pt x="5149" y="125"/>
                  </a:lnTo>
                  <a:lnTo>
                    <a:pt x="5174" y="129"/>
                  </a:lnTo>
                  <a:lnTo>
                    <a:pt x="5195" y="136"/>
                  </a:lnTo>
                  <a:lnTo>
                    <a:pt x="5212" y="145"/>
                  </a:lnTo>
                  <a:lnTo>
                    <a:pt x="5226" y="157"/>
                  </a:lnTo>
                  <a:lnTo>
                    <a:pt x="5237" y="170"/>
                  </a:lnTo>
                  <a:lnTo>
                    <a:pt x="5246" y="185"/>
                  </a:lnTo>
                  <a:lnTo>
                    <a:pt x="5252" y="202"/>
                  </a:lnTo>
                  <a:lnTo>
                    <a:pt x="5259" y="240"/>
                  </a:lnTo>
                  <a:lnTo>
                    <a:pt x="5260" y="283"/>
                  </a:lnTo>
                  <a:close/>
                  <a:moveTo>
                    <a:pt x="5193" y="283"/>
                  </a:moveTo>
                  <a:lnTo>
                    <a:pt x="5193" y="250"/>
                  </a:lnTo>
                  <a:lnTo>
                    <a:pt x="5190" y="222"/>
                  </a:lnTo>
                  <a:lnTo>
                    <a:pt x="5187" y="210"/>
                  </a:lnTo>
                  <a:lnTo>
                    <a:pt x="5183" y="200"/>
                  </a:lnTo>
                  <a:lnTo>
                    <a:pt x="5177" y="191"/>
                  </a:lnTo>
                  <a:lnTo>
                    <a:pt x="5170" y="184"/>
                  </a:lnTo>
                  <a:lnTo>
                    <a:pt x="5161" y="178"/>
                  </a:lnTo>
                  <a:lnTo>
                    <a:pt x="5150" y="174"/>
                  </a:lnTo>
                  <a:lnTo>
                    <a:pt x="5136" y="172"/>
                  </a:lnTo>
                  <a:lnTo>
                    <a:pt x="5119" y="171"/>
                  </a:lnTo>
                  <a:lnTo>
                    <a:pt x="5103" y="172"/>
                  </a:lnTo>
                  <a:lnTo>
                    <a:pt x="5090" y="174"/>
                  </a:lnTo>
                  <a:lnTo>
                    <a:pt x="5078" y="178"/>
                  </a:lnTo>
                  <a:lnTo>
                    <a:pt x="5069" y="184"/>
                  </a:lnTo>
                  <a:lnTo>
                    <a:pt x="5062" y="191"/>
                  </a:lnTo>
                  <a:lnTo>
                    <a:pt x="5057" y="200"/>
                  </a:lnTo>
                  <a:lnTo>
                    <a:pt x="5052" y="210"/>
                  </a:lnTo>
                  <a:lnTo>
                    <a:pt x="5050" y="222"/>
                  </a:lnTo>
                  <a:lnTo>
                    <a:pt x="5047" y="250"/>
                  </a:lnTo>
                  <a:lnTo>
                    <a:pt x="5046" y="283"/>
                  </a:lnTo>
                  <a:lnTo>
                    <a:pt x="5047" y="315"/>
                  </a:lnTo>
                  <a:lnTo>
                    <a:pt x="5048" y="330"/>
                  </a:lnTo>
                  <a:lnTo>
                    <a:pt x="5050" y="343"/>
                  </a:lnTo>
                  <a:lnTo>
                    <a:pt x="5052" y="354"/>
                  </a:lnTo>
                  <a:lnTo>
                    <a:pt x="5057" y="365"/>
                  </a:lnTo>
                  <a:lnTo>
                    <a:pt x="5062" y="373"/>
                  </a:lnTo>
                  <a:lnTo>
                    <a:pt x="5069" y="381"/>
                  </a:lnTo>
                  <a:lnTo>
                    <a:pt x="5078" y="386"/>
                  </a:lnTo>
                  <a:lnTo>
                    <a:pt x="5090" y="390"/>
                  </a:lnTo>
                  <a:lnTo>
                    <a:pt x="5103" y="393"/>
                  </a:lnTo>
                  <a:lnTo>
                    <a:pt x="5119" y="394"/>
                  </a:lnTo>
                  <a:lnTo>
                    <a:pt x="5136" y="393"/>
                  </a:lnTo>
                  <a:lnTo>
                    <a:pt x="5150" y="390"/>
                  </a:lnTo>
                  <a:lnTo>
                    <a:pt x="5161" y="386"/>
                  </a:lnTo>
                  <a:lnTo>
                    <a:pt x="5170" y="381"/>
                  </a:lnTo>
                  <a:lnTo>
                    <a:pt x="5177" y="373"/>
                  </a:lnTo>
                  <a:lnTo>
                    <a:pt x="5183" y="365"/>
                  </a:lnTo>
                  <a:lnTo>
                    <a:pt x="5187" y="354"/>
                  </a:lnTo>
                  <a:lnTo>
                    <a:pt x="5190" y="343"/>
                  </a:lnTo>
                  <a:lnTo>
                    <a:pt x="5193" y="315"/>
                  </a:lnTo>
                  <a:lnTo>
                    <a:pt x="5193" y="283"/>
                  </a:lnTo>
                  <a:close/>
                  <a:moveTo>
                    <a:pt x="5542" y="413"/>
                  </a:moveTo>
                  <a:lnTo>
                    <a:pt x="5542" y="417"/>
                  </a:lnTo>
                  <a:lnTo>
                    <a:pt x="5540" y="422"/>
                  </a:lnTo>
                  <a:lnTo>
                    <a:pt x="5536" y="425"/>
                  </a:lnTo>
                  <a:lnTo>
                    <a:pt x="5520" y="430"/>
                  </a:lnTo>
                  <a:lnTo>
                    <a:pt x="5498" y="435"/>
                  </a:lnTo>
                  <a:lnTo>
                    <a:pt x="5471" y="438"/>
                  </a:lnTo>
                  <a:lnTo>
                    <a:pt x="5442" y="440"/>
                  </a:lnTo>
                  <a:lnTo>
                    <a:pt x="5417" y="439"/>
                  </a:lnTo>
                  <a:lnTo>
                    <a:pt x="5394" y="435"/>
                  </a:lnTo>
                  <a:lnTo>
                    <a:pt x="5374" y="430"/>
                  </a:lnTo>
                  <a:lnTo>
                    <a:pt x="5357" y="423"/>
                  </a:lnTo>
                  <a:lnTo>
                    <a:pt x="5343" y="413"/>
                  </a:lnTo>
                  <a:lnTo>
                    <a:pt x="5331" y="401"/>
                  </a:lnTo>
                  <a:lnTo>
                    <a:pt x="5321" y="387"/>
                  </a:lnTo>
                  <a:lnTo>
                    <a:pt x="5314" y="370"/>
                  </a:lnTo>
                  <a:lnTo>
                    <a:pt x="5308" y="352"/>
                  </a:lnTo>
                  <a:lnTo>
                    <a:pt x="5305" y="331"/>
                  </a:lnTo>
                  <a:lnTo>
                    <a:pt x="5303" y="307"/>
                  </a:lnTo>
                  <a:lnTo>
                    <a:pt x="5302" y="282"/>
                  </a:lnTo>
                  <a:lnTo>
                    <a:pt x="5303" y="256"/>
                  </a:lnTo>
                  <a:lnTo>
                    <a:pt x="5305" y="233"/>
                  </a:lnTo>
                  <a:lnTo>
                    <a:pt x="5308" y="212"/>
                  </a:lnTo>
                  <a:lnTo>
                    <a:pt x="5314" y="194"/>
                  </a:lnTo>
                  <a:lnTo>
                    <a:pt x="5321" y="177"/>
                  </a:lnTo>
                  <a:lnTo>
                    <a:pt x="5331" y="163"/>
                  </a:lnTo>
                  <a:lnTo>
                    <a:pt x="5343" y="151"/>
                  </a:lnTo>
                  <a:lnTo>
                    <a:pt x="5357" y="141"/>
                  </a:lnTo>
                  <a:lnTo>
                    <a:pt x="5374" y="133"/>
                  </a:lnTo>
                  <a:lnTo>
                    <a:pt x="5394" y="128"/>
                  </a:lnTo>
                  <a:lnTo>
                    <a:pt x="5417" y="125"/>
                  </a:lnTo>
                  <a:lnTo>
                    <a:pt x="5442" y="124"/>
                  </a:lnTo>
                  <a:lnTo>
                    <a:pt x="5471" y="125"/>
                  </a:lnTo>
                  <a:lnTo>
                    <a:pt x="5498" y="128"/>
                  </a:lnTo>
                  <a:lnTo>
                    <a:pt x="5520" y="133"/>
                  </a:lnTo>
                  <a:lnTo>
                    <a:pt x="5536" y="139"/>
                  </a:lnTo>
                  <a:lnTo>
                    <a:pt x="5540" y="142"/>
                  </a:lnTo>
                  <a:lnTo>
                    <a:pt x="5542" y="147"/>
                  </a:lnTo>
                  <a:lnTo>
                    <a:pt x="5542" y="150"/>
                  </a:lnTo>
                  <a:lnTo>
                    <a:pt x="5536" y="177"/>
                  </a:lnTo>
                  <a:lnTo>
                    <a:pt x="5533" y="182"/>
                  </a:lnTo>
                  <a:lnTo>
                    <a:pt x="5528" y="183"/>
                  </a:lnTo>
                  <a:lnTo>
                    <a:pt x="5525" y="183"/>
                  </a:lnTo>
                  <a:lnTo>
                    <a:pt x="5495" y="176"/>
                  </a:lnTo>
                  <a:lnTo>
                    <a:pt x="5475" y="173"/>
                  </a:lnTo>
                  <a:lnTo>
                    <a:pt x="5453" y="171"/>
                  </a:lnTo>
                  <a:lnTo>
                    <a:pt x="5431" y="173"/>
                  </a:lnTo>
                  <a:lnTo>
                    <a:pt x="5412" y="177"/>
                  </a:lnTo>
                  <a:lnTo>
                    <a:pt x="5398" y="185"/>
                  </a:lnTo>
                  <a:lnTo>
                    <a:pt x="5387" y="196"/>
                  </a:lnTo>
                  <a:lnTo>
                    <a:pt x="5378" y="210"/>
                  </a:lnTo>
                  <a:lnTo>
                    <a:pt x="5373" y="230"/>
                  </a:lnTo>
                  <a:lnTo>
                    <a:pt x="5371" y="241"/>
                  </a:lnTo>
                  <a:lnTo>
                    <a:pt x="5370" y="254"/>
                  </a:lnTo>
                  <a:lnTo>
                    <a:pt x="5369" y="282"/>
                  </a:lnTo>
                  <a:lnTo>
                    <a:pt x="5370" y="310"/>
                  </a:lnTo>
                  <a:lnTo>
                    <a:pt x="5373" y="334"/>
                  </a:lnTo>
                  <a:lnTo>
                    <a:pt x="5375" y="344"/>
                  </a:lnTo>
                  <a:lnTo>
                    <a:pt x="5378" y="353"/>
                  </a:lnTo>
                  <a:lnTo>
                    <a:pt x="5387" y="368"/>
                  </a:lnTo>
                  <a:lnTo>
                    <a:pt x="5398" y="379"/>
                  </a:lnTo>
                  <a:lnTo>
                    <a:pt x="5412" y="386"/>
                  </a:lnTo>
                  <a:lnTo>
                    <a:pt x="5431" y="391"/>
                  </a:lnTo>
                  <a:lnTo>
                    <a:pt x="5453" y="392"/>
                  </a:lnTo>
                  <a:lnTo>
                    <a:pt x="5475" y="391"/>
                  </a:lnTo>
                  <a:lnTo>
                    <a:pt x="5495" y="388"/>
                  </a:lnTo>
                  <a:lnTo>
                    <a:pt x="5525" y="381"/>
                  </a:lnTo>
                  <a:lnTo>
                    <a:pt x="5528" y="381"/>
                  </a:lnTo>
                  <a:lnTo>
                    <a:pt x="5533" y="383"/>
                  </a:lnTo>
                  <a:lnTo>
                    <a:pt x="5536" y="387"/>
                  </a:lnTo>
                  <a:lnTo>
                    <a:pt x="5542" y="413"/>
                  </a:lnTo>
                  <a:close/>
                  <a:moveTo>
                    <a:pt x="5853" y="425"/>
                  </a:moveTo>
                  <a:lnTo>
                    <a:pt x="5851" y="431"/>
                  </a:lnTo>
                  <a:lnTo>
                    <a:pt x="5848" y="433"/>
                  </a:lnTo>
                  <a:lnTo>
                    <a:pt x="5844" y="433"/>
                  </a:lnTo>
                  <a:lnTo>
                    <a:pt x="5797" y="433"/>
                  </a:lnTo>
                  <a:lnTo>
                    <a:pt x="5791" y="431"/>
                  </a:lnTo>
                  <a:lnTo>
                    <a:pt x="5789" y="428"/>
                  </a:lnTo>
                  <a:lnTo>
                    <a:pt x="5788" y="425"/>
                  </a:lnTo>
                  <a:lnTo>
                    <a:pt x="5788" y="216"/>
                  </a:lnTo>
                  <a:lnTo>
                    <a:pt x="5786" y="195"/>
                  </a:lnTo>
                  <a:lnTo>
                    <a:pt x="5783" y="187"/>
                  </a:lnTo>
                  <a:lnTo>
                    <a:pt x="5778" y="181"/>
                  </a:lnTo>
                  <a:lnTo>
                    <a:pt x="5772" y="177"/>
                  </a:lnTo>
                  <a:lnTo>
                    <a:pt x="5764" y="173"/>
                  </a:lnTo>
                  <a:lnTo>
                    <a:pt x="5754" y="171"/>
                  </a:lnTo>
                  <a:lnTo>
                    <a:pt x="5742" y="171"/>
                  </a:lnTo>
                  <a:lnTo>
                    <a:pt x="5710" y="173"/>
                  </a:lnTo>
                  <a:lnTo>
                    <a:pt x="5682" y="177"/>
                  </a:lnTo>
                  <a:lnTo>
                    <a:pt x="5655" y="182"/>
                  </a:lnTo>
                  <a:lnTo>
                    <a:pt x="5655" y="425"/>
                  </a:lnTo>
                  <a:lnTo>
                    <a:pt x="5653" y="431"/>
                  </a:lnTo>
                  <a:lnTo>
                    <a:pt x="5650" y="433"/>
                  </a:lnTo>
                  <a:lnTo>
                    <a:pt x="5646" y="433"/>
                  </a:lnTo>
                  <a:lnTo>
                    <a:pt x="5599" y="433"/>
                  </a:lnTo>
                  <a:lnTo>
                    <a:pt x="5592" y="431"/>
                  </a:lnTo>
                  <a:lnTo>
                    <a:pt x="5589" y="425"/>
                  </a:lnTo>
                  <a:lnTo>
                    <a:pt x="5589" y="20"/>
                  </a:lnTo>
                  <a:lnTo>
                    <a:pt x="5592" y="13"/>
                  </a:lnTo>
                  <a:lnTo>
                    <a:pt x="5594" y="11"/>
                  </a:lnTo>
                  <a:lnTo>
                    <a:pt x="5599" y="9"/>
                  </a:lnTo>
                  <a:lnTo>
                    <a:pt x="5645" y="0"/>
                  </a:lnTo>
                  <a:lnTo>
                    <a:pt x="5653" y="3"/>
                  </a:lnTo>
                  <a:lnTo>
                    <a:pt x="5655" y="9"/>
                  </a:lnTo>
                  <a:lnTo>
                    <a:pt x="5655" y="104"/>
                  </a:lnTo>
                  <a:lnTo>
                    <a:pt x="5649" y="139"/>
                  </a:lnTo>
                  <a:lnTo>
                    <a:pt x="5673" y="133"/>
                  </a:lnTo>
                  <a:lnTo>
                    <a:pt x="5700" y="128"/>
                  </a:lnTo>
                  <a:lnTo>
                    <a:pt x="5727" y="125"/>
                  </a:lnTo>
                  <a:lnTo>
                    <a:pt x="5752" y="124"/>
                  </a:lnTo>
                  <a:lnTo>
                    <a:pt x="5776" y="124"/>
                  </a:lnTo>
                  <a:lnTo>
                    <a:pt x="5796" y="128"/>
                  </a:lnTo>
                  <a:lnTo>
                    <a:pt x="5805" y="130"/>
                  </a:lnTo>
                  <a:lnTo>
                    <a:pt x="5814" y="133"/>
                  </a:lnTo>
                  <a:lnTo>
                    <a:pt x="5828" y="142"/>
                  </a:lnTo>
                  <a:lnTo>
                    <a:pt x="5839" y="153"/>
                  </a:lnTo>
                  <a:lnTo>
                    <a:pt x="5847" y="167"/>
                  </a:lnTo>
                  <a:lnTo>
                    <a:pt x="5851" y="185"/>
                  </a:lnTo>
                  <a:lnTo>
                    <a:pt x="5853" y="206"/>
                  </a:lnTo>
                  <a:lnTo>
                    <a:pt x="5853" y="425"/>
                  </a:lnTo>
                  <a:close/>
                  <a:moveTo>
                    <a:pt x="6255" y="418"/>
                  </a:moveTo>
                  <a:lnTo>
                    <a:pt x="6254" y="425"/>
                  </a:lnTo>
                  <a:lnTo>
                    <a:pt x="6249" y="429"/>
                  </a:lnTo>
                  <a:lnTo>
                    <a:pt x="6223" y="435"/>
                  </a:lnTo>
                  <a:lnTo>
                    <a:pt x="6202" y="438"/>
                  </a:lnTo>
                  <a:lnTo>
                    <a:pt x="6178" y="439"/>
                  </a:lnTo>
                  <a:lnTo>
                    <a:pt x="6156" y="438"/>
                  </a:lnTo>
                  <a:lnTo>
                    <a:pt x="6137" y="434"/>
                  </a:lnTo>
                  <a:lnTo>
                    <a:pt x="6121" y="428"/>
                  </a:lnTo>
                  <a:lnTo>
                    <a:pt x="6108" y="419"/>
                  </a:lnTo>
                  <a:lnTo>
                    <a:pt x="6103" y="414"/>
                  </a:lnTo>
                  <a:lnTo>
                    <a:pt x="6098" y="407"/>
                  </a:lnTo>
                  <a:lnTo>
                    <a:pt x="6091" y="392"/>
                  </a:lnTo>
                  <a:lnTo>
                    <a:pt x="6086" y="374"/>
                  </a:lnTo>
                  <a:lnTo>
                    <a:pt x="6085" y="353"/>
                  </a:lnTo>
                  <a:lnTo>
                    <a:pt x="6085" y="49"/>
                  </a:lnTo>
                  <a:lnTo>
                    <a:pt x="6087" y="42"/>
                  </a:lnTo>
                  <a:lnTo>
                    <a:pt x="6094" y="39"/>
                  </a:lnTo>
                  <a:lnTo>
                    <a:pt x="6141" y="29"/>
                  </a:lnTo>
                  <a:lnTo>
                    <a:pt x="6146" y="30"/>
                  </a:lnTo>
                  <a:lnTo>
                    <a:pt x="6149" y="31"/>
                  </a:lnTo>
                  <a:lnTo>
                    <a:pt x="6151" y="38"/>
                  </a:lnTo>
                  <a:lnTo>
                    <a:pt x="6151" y="131"/>
                  </a:lnTo>
                  <a:lnTo>
                    <a:pt x="6238" y="131"/>
                  </a:lnTo>
                  <a:lnTo>
                    <a:pt x="6244" y="133"/>
                  </a:lnTo>
                  <a:lnTo>
                    <a:pt x="6246" y="136"/>
                  </a:lnTo>
                  <a:lnTo>
                    <a:pt x="6247" y="140"/>
                  </a:lnTo>
                  <a:lnTo>
                    <a:pt x="6247" y="171"/>
                  </a:lnTo>
                  <a:lnTo>
                    <a:pt x="6244" y="178"/>
                  </a:lnTo>
                  <a:lnTo>
                    <a:pt x="6242" y="179"/>
                  </a:lnTo>
                  <a:lnTo>
                    <a:pt x="6238" y="180"/>
                  </a:lnTo>
                  <a:lnTo>
                    <a:pt x="6151" y="180"/>
                  </a:lnTo>
                  <a:lnTo>
                    <a:pt x="6151" y="353"/>
                  </a:lnTo>
                  <a:lnTo>
                    <a:pt x="6153" y="371"/>
                  </a:lnTo>
                  <a:lnTo>
                    <a:pt x="6156" y="377"/>
                  </a:lnTo>
                  <a:lnTo>
                    <a:pt x="6161" y="383"/>
                  </a:lnTo>
                  <a:lnTo>
                    <a:pt x="6167" y="386"/>
                  </a:lnTo>
                  <a:lnTo>
                    <a:pt x="6174" y="389"/>
                  </a:lnTo>
                  <a:lnTo>
                    <a:pt x="6193" y="391"/>
                  </a:lnTo>
                  <a:lnTo>
                    <a:pt x="6219" y="389"/>
                  </a:lnTo>
                  <a:lnTo>
                    <a:pt x="6240" y="385"/>
                  </a:lnTo>
                  <a:lnTo>
                    <a:pt x="6246" y="386"/>
                  </a:lnTo>
                  <a:lnTo>
                    <a:pt x="6249" y="390"/>
                  </a:lnTo>
                  <a:lnTo>
                    <a:pt x="6255" y="418"/>
                  </a:lnTo>
                  <a:close/>
                  <a:moveTo>
                    <a:pt x="6368" y="425"/>
                  </a:moveTo>
                  <a:lnTo>
                    <a:pt x="6366" y="431"/>
                  </a:lnTo>
                  <a:lnTo>
                    <a:pt x="6363" y="433"/>
                  </a:lnTo>
                  <a:lnTo>
                    <a:pt x="6360" y="433"/>
                  </a:lnTo>
                  <a:lnTo>
                    <a:pt x="6312" y="433"/>
                  </a:lnTo>
                  <a:lnTo>
                    <a:pt x="6306" y="431"/>
                  </a:lnTo>
                  <a:lnTo>
                    <a:pt x="6304" y="428"/>
                  </a:lnTo>
                  <a:lnTo>
                    <a:pt x="6303" y="425"/>
                  </a:lnTo>
                  <a:lnTo>
                    <a:pt x="6303" y="143"/>
                  </a:lnTo>
                  <a:lnTo>
                    <a:pt x="6306" y="137"/>
                  </a:lnTo>
                  <a:lnTo>
                    <a:pt x="6312" y="134"/>
                  </a:lnTo>
                  <a:lnTo>
                    <a:pt x="6360" y="134"/>
                  </a:lnTo>
                  <a:lnTo>
                    <a:pt x="6366" y="137"/>
                  </a:lnTo>
                  <a:lnTo>
                    <a:pt x="6368" y="139"/>
                  </a:lnTo>
                  <a:lnTo>
                    <a:pt x="6368" y="143"/>
                  </a:lnTo>
                  <a:lnTo>
                    <a:pt x="6368" y="425"/>
                  </a:lnTo>
                  <a:close/>
                  <a:moveTo>
                    <a:pt x="6368" y="76"/>
                  </a:moveTo>
                  <a:lnTo>
                    <a:pt x="6367" y="81"/>
                  </a:lnTo>
                  <a:lnTo>
                    <a:pt x="6365" y="84"/>
                  </a:lnTo>
                  <a:lnTo>
                    <a:pt x="6361" y="86"/>
                  </a:lnTo>
                  <a:lnTo>
                    <a:pt x="6356" y="87"/>
                  </a:lnTo>
                  <a:lnTo>
                    <a:pt x="6315" y="87"/>
                  </a:lnTo>
                  <a:lnTo>
                    <a:pt x="6310" y="86"/>
                  </a:lnTo>
                  <a:lnTo>
                    <a:pt x="6306" y="84"/>
                  </a:lnTo>
                  <a:lnTo>
                    <a:pt x="6304" y="81"/>
                  </a:lnTo>
                  <a:lnTo>
                    <a:pt x="6303" y="76"/>
                  </a:lnTo>
                  <a:lnTo>
                    <a:pt x="6303" y="12"/>
                  </a:lnTo>
                  <a:lnTo>
                    <a:pt x="6304" y="7"/>
                  </a:lnTo>
                  <a:lnTo>
                    <a:pt x="6306" y="3"/>
                  </a:lnTo>
                  <a:lnTo>
                    <a:pt x="6310" y="1"/>
                  </a:lnTo>
                  <a:lnTo>
                    <a:pt x="6315" y="0"/>
                  </a:lnTo>
                  <a:lnTo>
                    <a:pt x="6356" y="0"/>
                  </a:lnTo>
                  <a:lnTo>
                    <a:pt x="6361" y="1"/>
                  </a:lnTo>
                  <a:lnTo>
                    <a:pt x="6365" y="3"/>
                  </a:lnTo>
                  <a:lnTo>
                    <a:pt x="6367" y="7"/>
                  </a:lnTo>
                  <a:lnTo>
                    <a:pt x="6368" y="12"/>
                  </a:lnTo>
                  <a:lnTo>
                    <a:pt x="6368" y="76"/>
                  </a:lnTo>
                  <a:close/>
                  <a:moveTo>
                    <a:pt x="6567" y="422"/>
                  </a:moveTo>
                  <a:lnTo>
                    <a:pt x="6567" y="427"/>
                  </a:lnTo>
                  <a:lnTo>
                    <a:pt x="6565" y="429"/>
                  </a:lnTo>
                  <a:lnTo>
                    <a:pt x="6563" y="431"/>
                  </a:lnTo>
                  <a:lnTo>
                    <a:pt x="6547" y="436"/>
                  </a:lnTo>
                  <a:lnTo>
                    <a:pt x="6533" y="438"/>
                  </a:lnTo>
                  <a:lnTo>
                    <a:pt x="6515" y="439"/>
                  </a:lnTo>
                  <a:lnTo>
                    <a:pt x="6499" y="437"/>
                  </a:lnTo>
                  <a:lnTo>
                    <a:pt x="6485" y="434"/>
                  </a:lnTo>
                  <a:lnTo>
                    <a:pt x="6473" y="429"/>
                  </a:lnTo>
                  <a:lnTo>
                    <a:pt x="6462" y="421"/>
                  </a:lnTo>
                  <a:lnTo>
                    <a:pt x="6455" y="411"/>
                  </a:lnTo>
                  <a:lnTo>
                    <a:pt x="6449" y="399"/>
                  </a:lnTo>
                  <a:lnTo>
                    <a:pt x="6447" y="393"/>
                  </a:lnTo>
                  <a:lnTo>
                    <a:pt x="6445" y="385"/>
                  </a:lnTo>
                  <a:lnTo>
                    <a:pt x="6444" y="370"/>
                  </a:lnTo>
                  <a:lnTo>
                    <a:pt x="6444" y="19"/>
                  </a:lnTo>
                  <a:lnTo>
                    <a:pt x="6446" y="12"/>
                  </a:lnTo>
                  <a:lnTo>
                    <a:pt x="6453" y="9"/>
                  </a:lnTo>
                  <a:lnTo>
                    <a:pt x="6500" y="0"/>
                  </a:lnTo>
                  <a:lnTo>
                    <a:pt x="6505" y="1"/>
                  </a:lnTo>
                  <a:lnTo>
                    <a:pt x="6508" y="3"/>
                  </a:lnTo>
                  <a:lnTo>
                    <a:pt x="6510" y="9"/>
                  </a:lnTo>
                  <a:lnTo>
                    <a:pt x="6510" y="366"/>
                  </a:lnTo>
                  <a:lnTo>
                    <a:pt x="6512" y="378"/>
                  </a:lnTo>
                  <a:lnTo>
                    <a:pt x="6514" y="383"/>
                  </a:lnTo>
                  <a:lnTo>
                    <a:pt x="6518" y="386"/>
                  </a:lnTo>
                  <a:lnTo>
                    <a:pt x="6525" y="389"/>
                  </a:lnTo>
                  <a:lnTo>
                    <a:pt x="6534" y="390"/>
                  </a:lnTo>
                  <a:lnTo>
                    <a:pt x="6546" y="390"/>
                  </a:lnTo>
                  <a:lnTo>
                    <a:pt x="6554" y="388"/>
                  </a:lnTo>
                  <a:lnTo>
                    <a:pt x="6560" y="389"/>
                  </a:lnTo>
                  <a:lnTo>
                    <a:pt x="6562" y="393"/>
                  </a:lnTo>
                  <a:lnTo>
                    <a:pt x="6567" y="422"/>
                  </a:lnTo>
                  <a:close/>
                  <a:moveTo>
                    <a:pt x="6730" y="422"/>
                  </a:moveTo>
                  <a:lnTo>
                    <a:pt x="6730" y="427"/>
                  </a:lnTo>
                  <a:lnTo>
                    <a:pt x="6728" y="429"/>
                  </a:lnTo>
                  <a:lnTo>
                    <a:pt x="6726" y="431"/>
                  </a:lnTo>
                  <a:lnTo>
                    <a:pt x="6710" y="436"/>
                  </a:lnTo>
                  <a:lnTo>
                    <a:pt x="6696" y="438"/>
                  </a:lnTo>
                  <a:lnTo>
                    <a:pt x="6678" y="439"/>
                  </a:lnTo>
                  <a:lnTo>
                    <a:pt x="6662" y="437"/>
                  </a:lnTo>
                  <a:lnTo>
                    <a:pt x="6648" y="434"/>
                  </a:lnTo>
                  <a:lnTo>
                    <a:pt x="6635" y="429"/>
                  </a:lnTo>
                  <a:lnTo>
                    <a:pt x="6625" y="421"/>
                  </a:lnTo>
                  <a:lnTo>
                    <a:pt x="6617" y="411"/>
                  </a:lnTo>
                  <a:lnTo>
                    <a:pt x="6612" y="399"/>
                  </a:lnTo>
                  <a:lnTo>
                    <a:pt x="6610" y="393"/>
                  </a:lnTo>
                  <a:lnTo>
                    <a:pt x="6608" y="385"/>
                  </a:lnTo>
                  <a:lnTo>
                    <a:pt x="6607" y="370"/>
                  </a:lnTo>
                  <a:lnTo>
                    <a:pt x="6607" y="19"/>
                  </a:lnTo>
                  <a:lnTo>
                    <a:pt x="6609" y="12"/>
                  </a:lnTo>
                  <a:lnTo>
                    <a:pt x="6616" y="9"/>
                  </a:lnTo>
                  <a:lnTo>
                    <a:pt x="6663" y="0"/>
                  </a:lnTo>
                  <a:lnTo>
                    <a:pt x="6668" y="1"/>
                  </a:lnTo>
                  <a:lnTo>
                    <a:pt x="6671" y="3"/>
                  </a:lnTo>
                  <a:lnTo>
                    <a:pt x="6673" y="9"/>
                  </a:lnTo>
                  <a:lnTo>
                    <a:pt x="6673" y="366"/>
                  </a:lnTo>
                  <a:lnTo>
                    <a:pt x="6675" y="378"/>
                  </a:lnTo>
                  <a:lnTo>
                    <a:pt x="6677" y="383"/>
                  </a:lnTo>
                  <a:lnTo>
                    <a:pt x="6680" y="386"/>
                  </a:lnTo>
                  <a:lnTo>
                    <a:pt x="6688" y="389"/>
                  </a:lnTo>
                  <a:lnTo>
                    <a:pt x="6697" y="390"/>
                  </a:lnTo>
                  <a:lnTo>
                    <a:pt x="6709" y="390"/>
                  </a:lnTo>
                  <a:lnTo>
                    <a:pt x="6717" y="388"/>
                  </a:lnTo>
                  <a:lnTo>
                    <a:pt x="6722" y="389"/>
                  </a:lnTo>
                  <a:lnTo>
                    <a:pt x="6724" y="393"/>
                  </a:lnTo>
                  <a:lnTo>
                    <a:pt x="6730" y="422"/>
                  </a:lnTo>
                  <a:close/>
                  <a:moveTo>
                    <a:pt x="7026" y="142"/>
                  </a:moveTo>
                  <a:lnTo>
                    <a:pt x="6940" y="424"/>
                  </a:lnTo>
                  <a:lnTo>
                    <a:pt x="6936" y="431"/>
                  </a:lnTo>
                  <a:lnTo>
                    <a:pt x="6933" y="433"/>
                  </a:lnTo>
                  <a:lnTo>
                    <a:pt x="6929" y="433"/>
                  </a:lnTo>
                  <a:lnTo>
                    <a:pt x="6841" y="433"/>
                  </a:lnTo>
                  <a:lnTo>
                    <a:pt x="6834" y="431"/>
                  </a:lnTo>
                  <a:lnTo>
                    <a:pt x="6830" y="424"/>
                  </a:lnTo>
                  <a:lnTo>
                    <a:pt x="6741" y="143"/>
                  </a:lnTo>
                  <a:lnTo>
                    <a:pt x="6741" y="140"/>
                  </a:lnTo>
                  <a:lnTo>
                    <a:pt x="6743" y="134"/>
                  </a:lnTo>
                  <a:lnTo>
                    <a:pt x="6745" y="132"/>
                  </a:lnTo>
                  <a:lnTo>
                    <a:pt x="6749" y="131"/>
                  </a:lnTo>
                  <a:lnTo>
                    <a:pt x="6798" y="131"/>
                  </a:lnTo>
                  <a:lnTo>
                    <a:pt x="6805" y="133"/>
                  </a:lnTo>
                  <a:lnTo>
                    <a:pt x="6809" y="140"/>
                  </a:lnTo>
                  <a:lnTo>
                    <a:pt x="6878" y="390"/>
                  </a:lnTo>
                  <a:lnTo>
                    <a:pt x="6893" y="390"/>
                  </a:lnTo>
                  <a:lnTo>
                    <a:pt x="6955" y="140"/>
                  </a:lnTo>
                  <a:lnTo>
                    <a:pt x="6959" y="133"/>
                  </a:lnTo>
                  <a:lnTo>
                    <a:pt x="6967" y="131"/>
                  </a:lnTo>
                  <a:lnTo>
                    <a:pt x="7017" y="131"/>
                  </a:lnTo>
                  <a:lnTo>
                    <a:pt x="7024" y="133"/>
                  </a:lnTo>
                  <a:lnTo>
                    <a:pt x="7026" y="140"/>
                  </a:lnTo>
                  <a:lnTo>
                    <a:pt x="7026" y="142"/>
                  </a:lnTo>
                  <a:close/>
                  <a:moveTo>
                    <a:pt x="7314" y="373"/>
                  </a:moveTo>
                  <a:lnTo>
                    <a:pt x="7311" y="399"/>
                  </a:lnTo>
                  <a:lnTo>
                    <a:pt x="7308" y="408"/>
                  </a:lnTo>
                  <a:lnTo>
                    <a:pt x="7303" y="415"/>
                  </a:lnTo>
                  <a:lnTo>
                    <a:pt x="7296" y="421"/>
                  </a:lnTo>
                  <a:lnTo>
                    <a:pt x="7287" y="426"/>
                  </a:lnTo>
                  <a:lnTo>
                    <a:pt x="7263" y="433"/>
                  </a:lnTo>
                  <a:lnTo>
                    <a:pt x="7228" y="439"/>
                  </a:lnTo>
                  <a:lnTo>
                    <a:pt x="7185" y="441"/>
                  </a:lnTo>
                  <a:lnTo>
                    <a:pt x="7155" y="440"/>
                  </a:lnTo>
                  <a:lnTo>
                    <a:pt x="7124" y="436"/>
                  </a:lnTo>
                  <a:lnTo>
                    <a:pt x="7109" y="433"/>
                  </a:lnTo>
                  <a:lnTo>
                    <a:pt x="7095" y="427"/>
                  </a:lnTo>
                  <a:lnTo>
                    <a:pt x="7082" y="420"/>
                  </a:lnTo>
                  <a:lnTo>
                    <a:pt x="7071" y="410"/>
                  </a:lnTo>
                  <a:lnTo>
                    <a:pt x="7066" y="405"/>
                  </a:lnTo>
                  <a:lnTo>
                    <a:pt x="7061" y="398"/>
                  </a:lnTo>
                  <a:lnTo>
                    <a:pt x="7054" y="383"/>
                  </a:lnTo>
                  <a:lnTo>
                    <a:pt x="7050" y="365"/>
                  </a:lnTo>
                  <a:lnTo>
                    <a:pt x="7048" y="344"/>
                  </a:lnTo>
                  <a:lnTo>
                    <a:pt x="7049" y="327"/>
                  </a:lnTo>
                  <a:lnTo>
                    <a:pt x="7052" y="312"/>
                  </a:lnTo>
                  <a:lnTo>
                    <a:pt x="7056" y="299"/>
                  </a:lnTo>
                  <a:lnTo>
                    <a:pt x="7062" y="289"/>
                  </a:lnTo>
                  <a:lnTo>
                    <a:pt x="7069" y="281"/>
                  </a:lnTo>
                  <a:lnTo>
                    <a:pt x="7077" y="274"/>
                  </a:lnTo>
                  <a:lnTo>
                    <a:pt x="7097" y="264"/>
                  </a:lnTo>
                  <a:lnTo>
                    <a:pt x="7119" y="258"/>
                  </a:lnTo>
                  <a:lnTo>
                    <a:pt x="7144" y="254"/>
                  </a:lnTo>
                  <a:lnTo>
                    <a:pt x="7249" y="237"/>
                  </a:lnTo>
                  <a:lnTo>
                    <a:pt x="7249" y="215"/>
                  </a:lnTo>
                  <a:lnTo>
                    <a:pt x="7248" y="203"/>
                  </a:lnTo>
                  <a:lnTo>
                    <a:pt x="7246" y="193"/>
                  </a:lnTo>
                  <a:lnTo>
                    <a:pt x="7241" y="185"/>
                  </a:lnTo>
                  <a:lnTo>
                    <a:pt x="7231" y="179"/>
                  </a:lnTo>
                  <a:lnTo>
                    <a:pt x="7212" y="174"/>
                  </a:lnTo>
                  <a:lnTo>
                    <a:pt x="7184" y="172"/>
                  </a:lnTo>
                  <a:lnTo>
                    <a:pt x="7153" y="174"/>
                  </a:lnTo>
                  <a:lnTo>
                    <a:pt x="7124" y="179"/>
                  </a:lnTo>
                  <a:lnTo>
                    <a:pt x="7082" y="189"/>
                  </a:lnTo>
                  <a:lnTo>
                    <a:pt x="7078" y="189"/>
                  </a:lnTo>
                  <a:lnTo>
                    <a:pt x="7074" y="188"/>
                  </a:lnTo>
                  <a:lnTo>
                    <a:pt x="7072" y="185"/>
                  </a:lnTo>
                  <a:lnTo>
                    <a:pt x="7065" y="152"/>
                  </a:lnTo>
                  <a:lnTo>
                    <a:pt x="7067" y="145"/>
                  </a:lnTo>
                  <a:lnTo>
                    <a:pt x="7071" y="143"/>
                  </a:lnTo>
                  <a:lnTo>
                    <a:pt x="7118" y="131"/>
                  </a:lnTo>
                  <a:lnTo>
                    <a:pt x="7154" y="126"/>
                  </a:lnTo>
                  <a:lnTo>
                    <a:pt x="7195" y="124"/>
                  </a:lnTo>
                  <a:lnTo>
                    <a:pt x="7223" y="125"/>
                  </a:lnTo>
                  <a:lnTo>
                    <a:pt x="7247" y="128"/>
                  </a:lnTo>
                  <a:lnTo>
                    <a:pt x="7266" y="133"/>
                  </a:lnTo>
                  <a:lnTo>
                    <a:pt x="7281" y="139"/>
                  </a:lnTo>
                  <a:lnTo>
                    <a:pt x="7291" y="146"/>
                  </a:lnTo>
                  <a:lnTo>
                    <a:pt x="7299" y="153"/>
                  </a:lnTo>
                  <a:lnTo>
                    <a:pt x="7305" y="162"/>
                  </a:lnTo>
                  <a:lnTo>
                    <a:pt x="7309" y="171"/>
                  </a:lnTo>
                  <a:lnTo>
                    <a:pt x="7313" y="191"/>
                  </a:lnTo>
                  <a:lnTo>
                    <a:pt x="7314" y="213"/>
                  </a:lnTo>
                  <a:lnTo>
                    <a:pt x="7314" y="373"/>
                  </a:lnTo>
                  <a:close/>
                  <a:moveTo>
                    <a:pt x="7249" y="387"/>
                  </a:moveTo>
                  <a:lnTo>
                    <a:pt x="7249" y="282"/>
                  </a:lnTo>
                  <a:lnTo>
                    <a:pt x="7164" y="296"/>
                  </a:lnTo>
                  <a:lnTo>
                    <a:pt x="7146" y="299"/>
                  </a:lnTo>
                  <a:lnTo>
                    <a:pt x="7130" y="306"/>
                  </a:lnTo>
                  <a:lnTo>
                    <a:pt x="7124" y="311"/>
                  </a:lnTo>
                  <a:lnTo>
                    <a:pt x="7119" y="319"/>
                  </a:lnTo>
                  <a:lnTo>
                    <a:pt x="7116" y="330"/>
                  </a:lnTo>
                  <a:lnTo>
                    <a:pt x="7115" y="343"/>
                  </a:lnTo>
                  <a:lnTo>
                    <a:pt x="7116" y="354"/>
                  </a:lnTo>
                  <a:lnTo>
                    <a:pt x="7118" y="364"/>
                  </a:lnTo>
                  <a:lnTo>
                    <a:pt x="7127" y="379"/>
                  </a:lnTo>
                  <a:lnTo>
                    <a:pt x="7139" y="388"/>
                  </a:lnTo>
                  <a:lnTo>
                    <a:pt x="7154" y="393"/>
                  </a:lnTo>
                  <a:lnTo>
                    <a:pt x="7186" y="396"/>
                  </a:lnTo>
                  <a:lnTo>
                    <a:pt x="7220" y="394"/>
                  </a:lnTo>
                  <a:lnTo>
                    <a:pt x="7249" y="387"/>
                  </a:lnTo>
                  <a:close/>
                  <a:moveTo>
                    <a:pt x="7167" y="29"/>
                  </a:moveTo>
                  <a:lnTo>
                    <a:pt x="7167" y="66"/>
                  </a:lnTo>
                  <a:lnTo>
                    <a:pt x="7165" y="71"/>
                  </a:lnTo>
                  <a:lnTo>
                    <a:pt x="7159" y="73"/>
                  </a:lnTo>
                  <a:lnTo>
                    <a:pt x="7098" y="73"/>
                  </a:lnTo>
                  <a:lnTo>
                    <a:pt x="7092" y="71"/>
                  </a:lnTo>
                  <a:lnTo>
                    <a:pt x="7090" y="66"/>
                  </a:lnTo>
                  <a:lnTo>
                    <a:pt x="7090" y="29"/>
                  </a:lnTo>
                  <a:lnTo>
                    <a:pt x="7092" y="23"/>
                  </a:lnTo>
                  <a:lnTo>
                    <a:pt x="7098" y="21"/>
                  </a:lnTo>
                  <a:lnTo>
                    <a:pt x="7159" y="21"/>
                  </a:lnTo>
                  <a:lnTo>
                    <a:pt x="7165" y="23"/>
                  </a:lnTo>
                  <a:lnTo>
                    <a:pt x="7167" y="29"/>
                  </a:lnTo>
                  <a:close/>
                  <a:moveTo>
                    <a:pt x="7289" y="29"/>
                  </a:moveTo>
                  <a:lnTo>
                    <a:pt x="7289" y="66"/>
                  </a:lnTo>
                  <a:lnTo>
                    <a:pt x="7287" y="71"/>
                  </a:lnTo>
                  <a:lnTo>
                    <a:pt x="7280" y="73"/>
                  </a:lnTo>
                  <a:lnTo>
                    <a:pt x="7219" y="73"/>
                  </a:lnTo>
                  <a:lnTo>
                    <a:pt x="7214" y="71"/>
                  </a:lnTo>
                  <a:lnTo>
                    <a:pt x="7211" y="66"/>
                  </a:lnTo>
                  <a:lnTo>
                    <a:pt x="7211" y="29"/>
                  </a:lnTo>
                  <a:lnTo>
                    <a:pt x="7214" y="23"/>
                  </a:lnTo>
                  <a:lnTo>
                    <a:pt x="7219" y="21"/>
                  </a:lnTo>
                  <a:lnTo>
                    <a:pt x="7280" y="21"/>
                  </a:lnTo>
                  <a:lnTo>
                    <a:pt x="7287" y="23"/>
                  </a:lnTo>
                  <a:lnTo>
                    <a:pt x="7288" y="26"/>
                  </a:lnTo>
                  <a:lnTo>
                    <a:pt x="7289" y="29"/>
                  </a:lnTo>
                  <a:close/>
                  <a:moveTo>
                    <a:pt x="7639" y="422"/>
                  </a:moveTo>
                  <a:lnTo>
                    <a:pt x="7641" y="427"/>
                  </a:lnTo>
                  <a:lnTo>
                    <a:pt x="7639" y="431"/>
                  </a:lnTo>
                  <a:lnTo>
                    <a:pt x="7635" y="433"/>
                  </a:lnTo>
                  <a:lnTo>
                    <a:pt x="7578" y="433"/>
                  </a:lnTo>
                  <a:lnTo>
                    <a:pt x="7573" y="432"/>
                  </a:lnTo>
                  <a:lnTo>
                    <a:pt x="7570" y="428"/>
                  </a:lnTo>
                  <a:lnTo>
                    <a:pt x="7493" y="314"/>
                  </a:lnTo>
                  <a:lnTo>
                    <a:pt x="7419" y="428"/>
                  </a:lnTo>
                  <a:lnTo>
                    <a:pt x="7415" y="432"/>
                  </a:lnTo>
                  <a:lnTo>
                    <a:pt x="7410" y="433"/>
                  </a:lnTo>
                  <a:lnTo>
                    <a:pt x="7353" y="433"/>
                  </a:lnTo>
                  <a:lnTo>
                    <a:pt x="7348" y="431"/>
                  </a:lnTo>
                  <a:lnTo>
                    <a:pt x="7347" y="427"/>
                  </a:lnTo>
                  <a:lnTo>
                    <a:pt x="7348" y="422"/>
                  </a:lnTo>
                  <a:lnTo>
                    <a:pt x="7452" y="279"/>
                  </a:lnTo>
                  <a:lnTo>
                    <a:pt x="7358" y="143"/>
                  </a:lnTo>
                  <a:lnTo>
                    <a:pt x="7356" y="139"/>
                  </a:lnTo>
                  <a:lnTo>
                    <a:pt x="7358" y="134"/>
                  </a:lnTo>
                  <a:lnTo>
                    <a:pt x="7362" y="131"/>
                  </a:lnTo>
                  <a:lnTo>
                    <a:pt x="7415" y="131"/>
                  </a:lnTo>
                  <a:lnTo>
                    <a:pt x="7424" y="133"/>
                  </a:lnTo>
                  <a:lnTo>
                    <a:pt x="7430" y="139"/>
                  </a:lnTo>
                  <a:lnTo>
                    <a:pt x="7496" y="242"/>
                  </a:lnTo>
                  <a:lnTo>
                    <a:pt x="7559" y="139"/>
                  </a:lnTo>
                  <a:lnTo>
                    <a:pt x="7562" y="135"/>
                  </a:lnTo>
                  <a:lnTo>
                    <a:pt x="7565" y="133"/>
                  </a:lnTo>
                  <a:lnTo>
                    <a:pt x="7573" y="131"/>
                  </a:lnTo>
                  <a:lnTo>
                    <a:pt x="7626" y="131"/>
                  </a:lnTo>
                  <a:lnTo>
                    <a:pt x="7630" y="134"/>
                  </a:lnTo>
                  <a:lnTo>
                    <a:pt x="7632" y="139"/>
                  </a:lnTo>
                  <a:lnTo>
                    <a:pt x="7631" y="143"/>
                  </a:lnTo>
                  <a:lnTo>
                    <a:pt x="7535" y="277"/>
                  </a:lnTo>
                  <a:lnTo>
                    <a:pt x="7639" y="422"/>
                  </a:lnTo>
                  <a:close/>
                  <a:moveTo>
                    <a:pt x="7851" y="418"/>
                  </a:moveTo>
                  <a:lnTo>
                    <a:pt x="7850" y="425"/>
                  </a:lnTo>
                  <a:lnTo>
                    <a:pt x="7845" y="429"/>
                  </a:lnTo>
                  <a:lnTo>
                    <a:pt x="7819" y="435"/>
                  </a:lnTo>
                  <a:lnTo>
                    <a:pt x="7799" y="438"/>
                  </a:lnTo>
                  <a:lnTo>
                    <a:pt x="7774" y="439"/>
                  </a:lnTo>
                  <a:lnTo>
                    <a:pt x="7752" y="438"/>
                  </a:lnTo>
                  <a:lnTo>
                    <a:pt x="7733" y="434"/>
                  </a:lnTo>
                  <a:lnTo>
                    <a:pt x="7718" y="428"/>
                  </a:lnTo>
                  <a:lnTo>
                    <a:pt x="7705" y="419"/>
                  </a:lnTo>
                  <a:lnTo>
                    <a:pt x="7699" y="414"/>
                  </a:lnTo>
                  <a:lnTo>
                    <a:pt x="7694" y="407"/>
                  </a:lnTo>
                  <a:lnTo>
                    <a:pt x="7687" y="392"/>
                  </a:lnTo>
                  <a:lnTo>
                    <a:pt x="7683" y="374"/>
                  </a:lnTo>
                  <a:lnTo>
                    <a:pt x="7681" y="353"/>
                  </a:lnTo>
                  <a:lnTo>
                    <a:pt x="7681" y="49"/>
                  </a:lnTo>
                  <a:lnTo>
                    <a:pt x="7684" y="42"/>
                  </a:lnTo>
                  <a:lnTo>
                    <a:pt x="7691" y="39"/>
                  </a:lnTo>
                  <a:lnTo>
                    <a:pt x="7737" y="29"/>
                  </a:lnTo>
                  <a:lnTo>
                    <a:pt x="7742" y="30"/>
                  </a:lnTo>
                  <a:lnTo>
                    <a:pt x="7745" y="31"/>
                  </a:lnTo>
                  <a:lnTo>
                    <a:pt x="7747" y="38"/>
                  </a:lnTo>
                  <a:lnTo>
                    <a:pt x="7747" y="131"/>
                  </a:lnTo>
                  <a:lnTo>
                    <a:pt x="7834" y="131"/>
                  </a:lnTo>
                  <a:lnTo>
                    <a:pt x="7841" y="133"/>
                  </a:lnTo>
                  <a:lnTo>
                    <a:pt x="7842" y="136"/>
                  </a:lnTo>
                  <a:lnTo>
                    <a:pt x="7843" y="140"/>
                  </a:lnTo>
                  <a:lnTo>
                    <a:pt x="7843" y="171"/>
                  </a:lnTo>
                  <a:lnTo>
                    <a:pt x="7841" y="178"/>
                  </a:lnTo>
                  <a:lnTo>
                    <a:pt x="7838" y="179"/>
                  </a:lnTo>
                  <a:lnTo>
                    <a:pt x="7834" y="180"/>
                  </a:lnTo>
                  <a:lnTo>
                    <a:pt x="7747" y="180"/>
                  </a:lnTo>
                  <a:lnTo>
                    <a:pt x="7747" y="353"/>
                  </a:lnTo>
                  <a:lnTo>
                    <a:pt x="7749" y="371"/>
                  </a:lnTo>
                  <a:lnTo>
                    <a:pt x="7753" y="377"/>
                  </a:lnTo>
                  <a:lnTo>
                    <a:pt x="7757" y="383"/>
                  </a:lnTo>
                  <a:lnTo>
                    <a:pt x="7763" y="386"/>
                  </a:lnTo>
                  <a:lnTo>
                    <a:pt x="7770" y="389"/>
                  </a:lnTo>
                  <a:lnTo>
                    <a:pt x="7790" y="391"/>
                  </a:lnTo>
                  <a:lnTo>
                    <a:pt x="7816" y="389"/>
                  </a:lnTo>
                  <a:lnTo>
                    <a:pt x="7837" y="385"/>
                  </a:lnTo>
                  <a:lnTo>
                    <a:pt x="7843" y="386"/>
                  </a:lnTo>
                  <a:lnTo>
                    <a:pt x="7845" y="390"/>
                  </a:lnTo>
                  <a:lnTo>
                    <a:pt x="7851" y="418"/>
                  </a:lnTo>
                  <a:close/>
                  <a:moveTo>
                    <a:pt x="8133" y="425"/>
                  </a:moveTo>
                  <a:lnTo>
                    <a:pt x="8130" y="431"/>
                  </a:lnTo>
                  <a:lnTo>
                    <a:pt x="8128" y="433"/>
                  </a:lnTo>
                  <a:lnTo>
                    <a:pt x="8124" y="433"/>
                  </a:lnTo>
                  <a:lnTo>
                    <a:pt x="8077" y="433"/>
                  </a:lnTo>
                  <a:lnTo>
                    <a:pt x="8070" y="431"/>
                  </a:lnTo>
                  <a:lnTo>
                    <a:pt x="8068" y="428"/>
                  </a:lnTo>
                  <a:lnTo>
                    <a:pt x="8068" y="425"/>
                  </a:lnTo>
                  <a:lnTo>
                    <a:pt x="8068" y="143"/>
                  </a:lnTo>
                  <a:lnTo>
                    <a:pt x="8070" y="137"/>
                  </a:lnTo>
                  <a:lnTo>
                    <a:pt x="8077" y="134"/>
                  </a:lnTo>
                  <a:lnTo>
                    <a:pt x="8124" y="134"/>
                  </a:lnTo>
                  <a:lnTo>
                    <a:pt x="8130" y="137"/>
                  </a:lnTo>
                  <a:lnTo>
                    <a:pt x="8132" y="139"/>
                  </a:lnTo>
                  <a:lnTo>
                    <a:pt x="8133" y="143"/>
                  </a:lnTo>
                  <a:lnTo>
                    <a:pt x="8133" y="425"/>
                  </a:lnTo>
                  <a:close/>
                  <a:moveTo>
                    <a:pt x="8133" y="76"/>
                  </a:moveTo>
                  <a:lnTo>
                    <a:pt x="8132" y="81"/>
                  </a:lnTo>
                  <a:lnTo>
                    <a:pt x="8130" y="84"/>
                  </a:lnTo>
                  <a:lnTo>
                    <a:pt x="8126" y="86"/>
                  </a:lnTo>
                  <a:lnTo>
                    <a:pt x="8121" y="87"/>
                  </a:lnTo>
                  <a:lnTo>
                    <a:pt x="8080" y="87"/>
                  </a:lnTo>
                  <a:lnTo>
                    <a:pt x="8075" y="86"/>
                  </a:lnTo>
                  <a:lnTo>
                    <a:pt x="8071" y="84"/>
                  </a:lnTo>
                  <a:lnTo>
                    <a:pt x="8069" y="81"/>
                  </a:lnTo>
                  <a:lnTo>
                    <a:pt x="8068" y="76"/>
                  </a:lnTo>
                  <a:lnTo>
                    <a:pt x="8068" y="12"/>
                  </a:lnTo>
                  <a:lnTo>
                    <a:pt x="8069" y="7"/>
                  </a:lnTo>
                  <a:lnTo>
                    <a:pt x="8071" y="3"/>
                  </a:lnTo>
                  <a:lnTo>
                    <a:pt x="8075" y="1"/>
                  </a:lnTo>
                  <a:lnTo>
                    <a:pt x="8080" y="0"/>
                  </a:lnTo>
                  <a:lnTo>
                    <a:pt x="8121" y="0"/>
                  </a:lnTo>
                  <a:lnTo>
                    <a:pt x="8126" y="1"/>
                  </a:lnTo>
                  <a:lnTo>
                    <a:pt x="8130" y="3"/>
                  </a:lnTo>
                  <a:lnTo>
                    <a:pt x="8132" y="7"/>
                  </a:lnTo>
                  <a:lnTo>
                    <a:pt x="8133" y="12"/>
                  </a:lnTo>
                  <a:lnTo>
                    <a:pt x="8133" y="76"/>
                  </a:lnTo>
                  <a:close/>
                  <a:moveTo>
                    <a:pt x="8665" y="56"/>
                  </a:moveTo>
                  <a:lnTo>
                    <a:pt x="8664" y="59"/>
                  </a:lnTo>
                  <a:lnTo>
                    <a:pt x="8662" y="62"/>
                  </a:lnTo>
                  <a:lnTo>
                    <a:pt x="8655" y="65"/>
                  </a:lnTo>
                  <a:lnTo>
                    <a:pt x="8459" y="65"/>
                  </a:lnTo>
                  <a:lnTo>
                    <a:pt x="8459" y="212"/>
                  </a:lnTo>
                  <a:lnTo>
                    <a:pt x="8637" y="212"/>
                  </a:lnTo>
                  <a:lnTo>
                    <a:pt x="8643" y="215"/>
                  </a:lnTo>
                  <a:lnTo>
                    <a:pt x="8646" y="221"/>
                  </a:lnTo>
                  <a:lnTo>
                    <a:pt x="8646" y="260"/>
                  </a:lnTo>
                  <a:lnTo>
                    <a:pt x="8645" y="264"/>
                  </a:lnTo>
                  <a:lnTo>
                    <a:pt x="8643" y="267"/>
                  </a:lnTo>
                  <a:lnTo>
                    <a:pt x="8637" y="269"/>
                  </a:lnTo>
                  <a:lnTo>
                    <a:pt x="8459" y="269"/>
                  </a:lnTo>
                  <a:lnTo>
                    <a:pt x="8459" y="424"/>
                  </a:lnTo>
                  <a:lnTo>
                    <a:pt x="8459" y="428"/>
                  </a:lnTo>
                  <a:lnTo>
                    <a:pt x="8457" y="431"/>
                  </a:lnTo>
                  <a:lnTo>
                    <a:pt x="8450" y="433"/>
                  </a:lnTo>
                  <a:lnTo>
                    <a:pt x="8399" y="433"/>
                  </a:lnTo>
                  <a:lnTo>
                    <a:pt x="8392" y="431"/>
                  </a:lnTo>
                  <a:lnTo>
                    <a:pt x="8390" y="428"/>
                  </a:lnTo>
                  <a:lnTo>
                    <a:pt x="8389" y="424"/>
                  </a:lnTo>
                  <a:lnTo>
                    <a:pt x="8389" y="18"/>
                  </a:lnTo>
                  <a:lnTo>
                    <a:pt x="8390" y="14"/>
                  </a:lnTo>
                  <a:lnTo>
                    <a:pt x="8392" y="11"/>
                  </a:lnTo>
                  <a:lnTo>
                    <a:pt x="8399" y="8"/>
                  </a:lnTo>
                  <a:lnTo>
                    <a:pt x="8655" y="8"/>
                  </a:lnTo>
                  <a:lnTo>
                    <a:pt x="8662" y="11"/>
                  </a:lnTo>
                  <a:lnTo>
                    <a:pt x="8664" y="14"/>
                  </a:lnTo>
                  <a:lnTo>
                    <a:pt x="8665" y="18"/>
                  </a:lnTo>
                  <a:lnTo>
                    <a:pt x="8665" y="56"/>
                  </a:lnTo>
                  <a:close/>
                  <a:moveTo>
                    <a:pt x="8781" y="425"/>
                  </a:moveTo>
                  <a:lnTo>
                    <a:pt x="8778" y="431"/>
                  </a:lnTo>
                  <a:lnTo>
                    <a:pt x="8776" y="433"/>
                  </a:lnTo>
                  <a:lnTo>
                    <a:pt x="8772" y="433"/>
                  </a:lnTo>
                  <a:lnTo>
                    <a:pt x="8725" y="433"/>
                  </a:lnTo>
                  <a:lnTo>
                    <a:pt x="8718" y="431"/>
                  </a:lnTo>
                  <a:lnTo>
                    <a:pt x="8716" y="428"/>
                  </a:lnTo>
                  <a:lnTo>
                    <a:pt x="8716" y="425"/>
                  </a:lnTo>
                  <a:lnTo>
                    <a:pt x="8716" y="143"/>
                  </a:lnTo>
                  <a:lnTo>
                    <a:pt x="8718" y="137"/>
                  </a:lnTo>
                  <a:lnTo>
                    <a:pt x="8725" y="134"/>
                  </a:lnTo>
                  <a:lnTo>
                    <a:pt x="8772" y="134"/>
                  </a:lnTo>
                  <a:lnTo>
                    <a:pt x="8778" y="137"/>
                  </a:lnTo>
                  <a:lnTo>
                    <a:pt x="8780" y="139"/>
                  </a:lnTo>
                  <a:lnTo>
                    <a:pt x="8781" y="143"/>
                  </a:lnTo>
                  <a:lnTo>
                    <a:pt x="8781" y="425"/>
                  </a:lnTo>
                  <a:close/>
                  <a:moveTo>
                    <a:pt x="8781" y="76"/>
                  </a:moveTo>
                  <a:lnTo>
                    <a:pt x="8780" y="81"/>
                  </a:lnTo>
                  <a:lnTo>
                    <a:pt x="8778" y="84"/>
                  </a:lnTo>
                  <a:lnTo>
                    <a:pt x="8774" y="86"/>
                  </a:lnTo>
                  <a:lnTo>
                    <a:pt x="8769" y="87"/>
                  </a:lnTo>
                  <a:lnTo>
                    <a:pt x="8728" y="87"/>
                  </a:lnTo>
                  <a:lnTo>
                    <a:pt x="8723" y="86"/>
                  </a:lnTo>
                  <a:lnTo>
                    <a:pt x="8719" y="84"/>
                  </a:lnTo>
                  <a:lnTo>
                    <a:pt x="8717" y="81"/>
                  </a:lnTo>
                  <a:lnTo>
                    <a:pt x="8716" y="76"/>
                  </a:lnTo>
                  <a:lnTo>
                    <a:pt x="8716" y="12"/>
                  </a:lnTo>
                  <a:lnTo>
                    <a:pt x="8717" y="7"/>
                  </a:lnTo>
                  <a:lnTo>
                    <a:pt x="8719" y="3"/>
                  </a:lnTo>
                  <a:lnTo>
                    <a:pt x="8723" y="1"/>
                  </a:lnTo>
                  <a:lnTo>
                    <a:pt x="8728" y="0"/>
                  </a:lnTo>
                  <a:lnTo>
                    <a:pt x="8769" y="0"/>
                  </a:lnTo>
                  <a:lnTo>
                    <a:pt x="8774" y="1"/>
                  </a:lnTo>
                  <a:lnTo>
                    <a:pt x="8778" y="3"/>
                  </a:lnTo>
                  <a:lnTo>
                    <a:pt x="8780" y="7"/>
                  </a:lnTo>
                  <a:lnTo>
                    <a:pt x="8781" y="12"/>
                  </a:lnTo>
                  <a:lnTo>
                    <a:pt x="8781" y="76"/>
                  </a:lnTo>
                  <a:close/>
                  <a:moveTo>
                    <a:pt x="9120" y="425"/>
                  </a:moveTo>
                  <a:lnTo>
                    <a:pt x="9118" y="431"/>
                  </a:lnTo>
                  <a:lnTo>
                    <a:pt x="9115" y="433"/>
                  </a:lnTo>
                  <a:lnTo>
                    <a:pt x="9112" y="433"/>
                  </a:lnTo>
                  <a:lnTo>
                    <a:pt x="9064" y="433"/>
                  </a:lnTo>
                  <a:lnTo>
                    <a:pt x="9057" y="431"/>
                  </a:lnTo>
                  <a:lnTo>
                    <a:pt x="9055" y="428"/>
                  </a:lnTo>
                  <a:lnTo>
                    <a:pt x="9055" y="425"/>
                  </a:lnTo>
                  <a:lnTo>
                    <a:pt x="9055" y="218"/>
                  </a:lnTo>
                  <a:lnTo>
                    <a:pt x="9054" y="206"/>
                  </a:lnTo>
                  <a:lnTo>
                    <a:pt x="9052" y="196"/>
                  </a:lnTo>
                  <a:lnTo>
                    <a:pt x="9044" y="181"/>
                  </a:lnTo>
                  <a:lnTo>
                    <a:pt x="9037" y="176"/>
                  </a:lnTo>
                  <a:lnTo>
                    <a:pt x="9029" y="173"/>
                  </a:lnTo>
                  <a:lnTo>
                    <a:pt x="9019" y="171"/>
                  </a:lnTo>
                  <a:lnTo>
                    <a:pt x="9008" y="171"/>
                  </a:lnTo>
                  <a:lnTo>
                    <a:pt x="8976" y="173"/>
                  </a:lnTo>
                  <a:lnTo>
                    <a:pt x="8949" y="177"/>
                  </a:lnTo>
                  <a:lnTo>
                    <a:pt x="8922" y="183"/>
                  </a:lnTo>
                  <a:lnTo>
                    <a:pt x="8922" y="425"/>
                  </a:lnTo>
                  <a:lnTo>
                    <a:pt x="8920" y="431"/>
                  </a:lnTo>
                  <a:lnTo>
                    <a:pt x="8917" y="433"/>
                  </a:lnTo>
                  <a:lnTo>
                    <a:pt x="8914" y="433"/>
                  </a:lnTo>
                  <a:lnTo>
                    <a:pt x="8866" y="433"/>
                  </a:lnTo>
                  <a:lnTo>
                    <a:pt x="8859" y="431"/>
                  </a:lnTo>
                  <a:lnTo>
                    <a:pt x="8857" y="425"/>
                  </a:lnTo>
                  <a:lnTo>
                    <a:pt x="8857" y="180"/>
                  </a:lnTo>
                  <a:lnTo>
                    <a:pt x="8857" y="172"/>
                  </a:lnTo>
                  <a:lnTo>
                    <a:pt x="8858" y="166"/>
                  </a:lnTo>
                  <a:lnTo>
                    <a:pt x="8861" y="160"/>
                  </a:lnTo>
                  <a:lnTo>
                    <a:pt x="8864" y="155"/>
                  </a:lnTo>
                  <a:lnTo>
                    <a:pt x="8876" y="147"/>
                  </a:lnTo>
                  <a:lnTo>
                    <a:pt x="8895" y="140"/>
                  </a:lnTo>
                  <a:lnTo>
                    <a:pt x="8921" y="134"/>
                  </a:lnTo>
                  <a:lnTo>
                    <a:pt x="8951" y="128"/>
                  </a:lnTo>
                  <a:lnTo>
                    <a:pt x="8983" y="125"/>
                  </a:lnTo>
                  <a:lnTo>
                    <a:pt x="9013" y="124"/>
                  </a:lnTo>
                  <a:lnTo>
                    <a:pt x="9038" y="124"/>
                  </a:lnTo>
                  <a:lnTo>
                    <a:pt x="9060" y="128"/>
                  </a:lnTo>
                  <a:lnTo>
                    <a:pt x="9069" y="130"/>
                  </a:lnTo>
                  <a:lnTo>
                    <a:pt x="9078" y="133"/>
                  </a:lnTo>
                  <a:lnTo>
                    <a:pt x="9093" y="142"/>
                  </a:lnTo>
                  <a:lnTo>
                    <a:pt x="9100" y="147"/>
                  </a:lnTo>
                  <a:lnTo>
                    <a:pt x="9105" y="153"/>
                  </a:lnTo>
                  <a:lnTo>
                    <a:pt x="9114" y="168"/>
                  </a:lnTo>
                  <a:lnTo>
                    <a:pt x="9119" y="187"/>
                  </a:lnTo>
                  <a:lnTo>
                    <a:pt x="9120" y="209"/>
                  </a:lnTo>
                  <a:lnTo>
                    <a:pt x="9120" y="425"/>
                  </a:lnTo>
                  <a:close/>
                  <a:moveTo>
                    <a:pt x="9308" y="422"/>
                  </a:moveTo>
                  <a:lnTo>
                    <a:pt x="9308" y="427"/>
                  </a:lnTo>
                  <a:lnTo>
                    <a:pt x="9306" y="429"/>
                  </a:lnTo>
                  <a:lnTo>
                    <a:pt x="9304" y="431"/>
                  </a:lnTo>
                  <a:lnTo>
                    <a:pt x="9288" y="436"/>
                  </a:lnTo>
                  <a:lnTo>
                    <a:pt x="9274" y="438"/>
                  </a:lnTo>
                  <a:lnTo>
                    <a:pt x="9256" y="439"/>
                  </a:lnTo>
                  <a:lnTo>
                    <a:pt x="9240" y="437"/>
                  </a:lnTo>
                  <a:lnTo>
                    <a:pt x="9226" y="434"/>
                  </a:lnTo>
                  <a:lnTo>
                    <a:pt x="9213" y="429"/>
                  </a:lnTo>
                  <a:lnTo>
                    <a:pt x="9203" y="421"/>
                  </a:lnTo>
                  <a:lnTo>
                    <a:pt x="9195" y="411"/>
                  </a:lnTo>
                  <a:lnTo>
                    <a:pt x="9190" y="399"/>
                  </a:lnTo>
                  <a:lnTo>
                    <a:pt x="9188" y="393"/>
                  </a:lnTo>
                  <a:lnTo>
                    <a:pt x="9186" y="385"/>
                  </a:lnTo>
                  <a:lnTo>
                    <a:pt x="9185" y="370"/>
                  </a:lnTo>
                  <a:lnTo>
                    <a:pt x="9185" y="19"/>
                  </a:lnTo>
                  <a:lnTo>
                    <a:pt x="9187" y="12"/>
                  </a:lnTo>
                  <a:lnTo>
                    <a:pt x="9194" y="9"/>
                  </a:lnTo>
                  <a:lnTo>
                    <a:pt x="9241" y="0"/>
                  </a:lnTo>
                  <a:lnTo>
                    <a:pt x="9246" y="1"/>
                  </a:lnTo>
                  <a:lnTo>
                    <a:pt x="9249" y="3"/>
                  </a:lnTo>
                  <a:lnTo>
                    <a:pt x="9251" y="9"/>
                  </a:lnTo>
                  <a:lnTo>
                    <a:pt x="9251" y="366"/>
                  </a:lnTo>
                  <a:lnTo>
                    <a:pt x="9253" y="378"/>
                  </a:lnTo>
                  <a:lnTo>
                    <a:pt x="9255" y="383"/>
                  </a:lnTo>
                  <a:lnTo>
                    <a:pt x="9258" y="386"/>
                  </a:lnTo>
                  <a:lnTo>
                    <a:pt x="9266" y="389"/>
                  </a:lnTo>
                  <a:lnTo>
                    <a:pt x="9275" y="390"/>
                  </a:lnTo>
                  <a:lnTo>
                    <a:pt x="9287" y="390"/>
                  </a:lnTo>
                  <a:lnTo>
                    <a:pt x="9295" y="388"/>
                  </a:lnTo>
                  <a:lnTo>
                    <a:pt x="9300" y="389"/>
                  </a:lnTo>
                  <a:lnTo>
                    <a:pt x="9302" y="393"/>
                  </a:lnTo>
                  <a:lnTo>
                    <a:pt x="9308" y="422"/>
                  </a:lnTo>
                  <a:close/>
                  <a:moveTo>
                    <a:pt x="9598" y="373"/>
                  </a:moveTo>
                  <a:lnTo>
                    <a:pt x="9596" y="399"/>
                  </a:lnTo>
                  <a:lnTo>
                    <a:pt x="9592" y="408"/>
                  </a:lnTo>
                  <a:lnTo>
                    <a:pt x="9588" y="415"/>
                  </a:lnTo>
                  <a:lnTo>
                    <a:pt x="9581" y="421"/>
                  </a:lnTo>
                  <a:lnTo>
                    <a:pt x="9572" y="426"/>
                  </a:lnTo>
                  <a:lnTo>
                    <a:pt x="9547" y="433"/>
                  </a:lnTo>
                  <a:lnTo>
                    <a:pt x="9512" y="439"/>
                  </a:lnTo>
                  <a:lnTo>
                    <a:pt x="9468" y="441"/>
                  </a:lnTo>
                  <a:lnTo>
                    <a:pt x="9438" y="440"/>
                  </a:lnTo>
                  <a:lnTo>
                    <a:pt x="9407" y="436"/>
                  </a:lnTo>
                  <a:lnTo>
                    <a:pt x="9392" y="433"/>
                  </a:lnTo>
                  <a:lnTo>
                    <a:pt x="9378" y="427"/>
                  </a:lnTo>
                  <a:lnTo>
                    <a:pt x="9366" y="420"/>
                  </a:lnTo>
                  <a:lnTo>
                    <a:pt x="9354" y="410"/>
                  </a:lnTo>
                  <a:lnTo>
                    <a:pt x="9349" y="405"/>
                  </a:lnTo>
                  <a:lnTo>
                    <a:pt x="9345" y="398"/>
                  </a:lnTo>
                  <a:lnTo>
                    <a:pt x="9338" y="383"/>
                  </a:lnTo>
                  <a:lnTo>
                    <a:pt x="9334" y="365"/>
                  </a:lnTo>
                  <a:lnTo>
                    <a:pt x="9332" y="344"/>
                  </a:lnTo>
                  <a:lnTo>
                    <a:pt x="9333" y="327"/>
                  </a:lnTo>
                  <a:lnTo>
                    <a:pt x="9335" y="312"/>
                  </a:lnTo>
                  <a:lnTo>
                    <a:pt x="9340" y="299"/>
                  </a:lnTo>
                  <a:lnTo>
                    <a:pt x="9345" y="289"/>
                  </a:lnTo>
                  <a:lnTo>
                    <a:pt x="9352" y="281"/>
                  </a:lnTo>
                  <a:lnTo>
                    <a:pt x="9361" y="274"/>
                  </a:lnTo>
                  <a:lnTo>
                    <a:pt x="9380" y="264"/>
                  </a:lnTo>
                  <a:lnTo>
                    <a:pt x="9403" y="258"/>
                  </a:lnTo>
                  <a:lnTo>
                    <a:pt x="9427" y="254"/>
                  </a:lnTo>
                  <a:lnTo>
                    <a:pt x="9533" y="236"/>
                  </a:lnTo>
                  <a:lnTo>
                    <a:pt x="9533" y="215"/>
                  </a:lnTo>
                  <a:lnTo>
                    <a:pt x="9533" y="203"/>
                  </a:lnTo>
                  <a:lnTo>
                    <a:pt x="9531" y="193"/>
                  </a:lnTo>
                  <a:lnTo>
                    <a:pt x="9525" y="184"/>
                  </a:lnTo>
                  <a:lnTo>
                    <a:pt x="9520" y="181"/>
                  </a:lnTo>
                  <a:lnTo>
                    <a:pt x="9514" y="178"/>
                  </a:lnTo>
                  <a:lnTo>
                    <a:pt x="9496" y="174"/>
                  </a:lnTo>
                  <a:lnTo>
                    <a:pt x="9467" y="172"/>
                  </a:lnTo>
                  <a:lnTo>
                    <a:pt x="9436" y="174"/>
                  </a:lnTo>
                  <a:lnTo>
                    <a:pt x="9408" y="179"/>
                  </a:lnTo>
                  <a:lnTo>
                    <a:pt x="9365" y="189"/>
                  </a:lnTo>
                  <a:lnTo>
                    <a:pt x="9361" y="189"/>
                  </a:lnTo>
                  <a:lnTo>
                    <a:pt x="9358" y="188"/>
                  </a:lnTo>
                  <a:lnTo>
                    <a:pt x="9355" y="185"/>
                  </a:lnTo>
                  <a:lnTo>
                    <a:pt x="9349" y="152"/>
                  </a:lnTo>
                  <a:lnTo>
                    <a:pt x="9351" y="145"/>
                  </a:lnTo>
                  <a:lnTo>
                    <a:pt x="9355" y="143"/>
                  </a:lnTo>
                  <a:lnTo>
                    <a:pt x="9402" y="131"/>
                  </a:lnTo>
                  <a:lnTo>
                    <a:pt x="9438" y="126"/>
                  </a:lnTo>
                  <a:lnTo>
                    <a:pt x="9479" y="124"/>
                  </a:lnTo>
                  <a:lnTo>
                    <a:pt x="9507" y="125"/>
                  </a:lnTo>
                  <a:lnTo>
                    <a:pt x="9531" y="128"/>
                  </a:lnTo>
                  <a:lnTo>
                    <a:pt x="9550" y="133"/>
                  </a:lnTo>
                  <a:lnTo>
                    <a:pt x="9566" y="139"/>
                  </a:lnTo>
                  <a:lnTo>
                    <a:pt x="9575" y="146"/>
                  </a:lnTo>
                  <a:lnTo>
                    <a:pt x="9583" y="153"/>
                  </a:lnTo>
                  <a:lnTo>
                    <a:pt x="9589" y="162"/>
                  </a:lnTo>
                  <a:lnTo>
                    <a:pt x="9593" y="171"/>
                  </a:lnTo>
                  <a:lnTo>
                    <a:pt x="9597" y="191"/>
                  </a:lnTo>
                  <a:lnTo>
                    <a:pt x="9598" y="213"/>
                  </a:lnTo>
                  <a:lnTo>
                    <a:pt x="9598" y="373"/>
                  </a:lnTo>
                  <a:close/>
                  <a:moveTo>
                    <a:pt x="9533" y="387"/>
                  </a:moveTo>
                  <a:lnTo>
                    <a:pt x="9533" y="282"/>
                  </a:lnTo>
                  <a:lnTo>
                    <a:pt x="9448" y="296"/>
                  </a:lnTo>
                  <a:lnTo>
                    <a:pt x="9429" y="299"/>
                  </a:lnTo>
                  <a:lnTo>
                    <a:pt x="9414" y="306"/>
                  </a:lnTo>
                  <a:lnTo>
                    <a:pt x="9407" y="311"/>
                  </a:lnTo>
                  <a:lnTo>
                    <a:pt x="9403" y="319"/>
                  </a:lnTo>
                  <a:lnTo>
                    <a:pt x="9400" y="330"/>
                  </a:lnTo>
                  <a:lnTo>
                    <a:pt x="9399" y="343"/>
                  </a:lnTo>
                  <a:lnTo>
                    <a:pt x="9399" y="354"/>
                  </a:lnTo>
                  <a:lnTo>
                    <a:pt x="9402" y="364"/>
                  </a:lnTo>
                  <a:lnTo>
                    <a:pt x="9410" y="379"/>
                  </a:lnTo>
                  <a:lnTo>
                    <a:pt x="9423" y="388"/>
                  </a:lnTo>
                  <a:lnTo>
                    <a:pt x="9438" y="393"/>
                  </a:lnTo>
                  <a:lnTo>
                    <a:pt x="9470" y="396"/>
                  </a:lnTo>
                  <a:lnTo>
                    <a:pt x="9504" y="394"/>
                  </a:lnTo>
                  <a:lnTo>
                    <a:pt x="9533" y="387"/>
                  </a:lnTo>
                  <a:close/>
                  <a:moveTo>
                    <a:pt x="9926" y="425"/>
                  </a:moveTo>
                  <a:lnTo>
                    <a:pt x="9924" y="431"/>
                  </a:lnTo>
                  <a:lnTo>
                    <a:pt x="9921" y="433"/>
                  </a:lnTo>
                  <a:lnTo>
                    <a:pt x="9918" y="433"/>
                  </a:lnTo>
                  <a:lnTo>
                    <a:pt x="9870" y="433"/>
                  </a:lnTo>
                  <a:lnTo>
                    <a:pt x="9863" y="431"/>
                  </a:lnTo>
                  <a:lnTo>
                    <a:pt x="9861" y="428"/>
                  </a:lnTo>
                  <a:lnTo>
                    <a:pt x="9861" y="425"/>
                  </a:lnTo>
                  <a:lnTo>
                    <a:pt x="9861" y="218"/>
                  </a:lnTo>
                  <a:lnTo>
                    <a:pt x="9860" y="206"/>
                  </a:lnTo>
                  <a:lnTo>
                    <a:pt x="9858" y="196"/>
                  </a:lnTo>
                  <a:lnTo>
                    <a:pt x="9850" y="181"/>
                  </a:lnTo>
                  <a:lnTo>
                    <a:pt x="9843" y="176"/>
                  </a:lnTo>
                  <a:lnTo>
                    <a:pt x="9835" y="173"/>
                  </a:lnTo>
                  <a:lnTo>
                    <a:pt x="9825" y="171"/>
                  </a:lnTo>
                  <a:lnTo>
                    <a:pt x="9813" y="171"/>
                  </a:lnTo>
                  <a:lnTo>
                    <a:pt x="9782" y="173"/>
                  </a:lnTo>
                  <a:lnTo>
                    <a:pt x="9755" y="177"/>
                  </a:lnTo>
                  <a:lnTo>
                    <a:pt x="9728" y="183"/>
                  </a:lnTo>
                  <a:lnTo>
                    <a:pt x="9728" y="425"/>
                  </a:lnTo>
                  <a:lnTo>
                    <a:pt x="9726" y="431"/>
                  </a:lnTo>
                  <a:lnTo>
                    <a:pt x="9723" y="433"/>
                  </a:lnTo>
                  <a:lnTo>
                    <a:pt x="9719" y="433"/>
                  </a:lnTo>
                  <a:lnTo>
                    <a:pt x="9672" y="433"/>
                  </a:lnTo>
                  <a:lnTo>
                    <a:pt x="9665" y="431"/>
                  </a:lnTo>
                  <a:lnTo>
                    <a:pt x="9663" y="425"/>
                  </a:lnTo>
                  <a:lnTo>
                    <a:pt x="9663" y="180"/>
                  </a:lnTo>
                  <a:lnTo>
                    <a:pt x="9663" y="172"/>
                  </a:lnTo>
                  <a:lnTo>
                    <a:pt x="9664" y="166"/>
                  </a:lnTo>
                  <a:lnTo>
                    <a:pt x="9667" y="160"/>
                  </a:lnTo>
                  <a:lnTo>
                    <a:pt x="9670" y="155"/>
                  </a:lnTo>
                  <a:lnTo>
                    <a:pt x="9682" y="147"/>
                  </a:lnTo>
                  <a:lnTo>
                    <a:pt x="9701" y="140"/>
                  </a:lnTo>
                  <a:lnTo>
                    <a:pt x="9727" y="134"/>
                  </a:lnTo>
                  <a:lnTo>
                    <a:pt x="9757" y="128"/>
                  </a:lnTo>
                  <a:lnTo>
                    <a:pt x="9789" y="125"/>
                  </a:lnTo>
                  <a:lnTo>
                    <a:pt x="9819" y="124"/>
                  </a:lnTo>
                  <a:lnTo>
                    <a:pt x="9844" y="124"/>
                  </a:lnTo>
                  <a:lnTo>
                    <a:pt x="9866" y="128"/>
                  </a:lnTo>
                  <a:lnTo>
                    <a:pt x="9875" y="130"/>
                  </a:lnTo>
                  <a:lnTo>
                    <a:pt x="9884" y="133"/>
                  </a:lnTo>
                  <a:lnTo>
                    <a:pt x="9899" y="142"/>
                  </a:lnTo>
                  <a:lnTo>
                    <a:pt x="9905" y="147"/>
                  </a:lnTo>
                  <a:lnTo>
                    <a:pt x="9911" y="153"/>
                  </a:lnTo>
                  <a:lnTo>
                    <a:pt x="9919" y="168"/>
                  </a:lnTo>
                  <a:lnTo>
                    <a:pt x="9925" y="187"/>
                  </a:lnTo>
                  <a:lnTo>
                    <a:pt x="9926" y="209"/>
                  </a:lnTo>
                  <a:lnTo>
                    <a:pt x="9926" y="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258994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lang="en-GB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" y="4581524"/>
            <a:ext cx="12191999" cy="2276475"/>
          </a:xfrm>
          <a:solidFill>
            <a:srgbClr val="FFFFFF">
              <a:alpha val="89804"/>
            </a:srgbClr>
          </a:solidFill>
        </p:spPr>
        <p:txBody>
          <a:bodyPr lIns="540000" tIns="360000" rIns="540000" bIns="10800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5805264"/>
            <a:ext cx="10082212" cy="36058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338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blu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13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1202856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_whit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65540" y="2348880"/>
            <a:ext cx="10060919" cy="1764000"/>
            <a:chOff x="911424" y="2348880"/>
            <a:chExt cx="10060919" cy="1764000"/>
          </a:xfrm>
        </p:grpSpPr>
        <p:sp>
          <p:nvSpPr>
            <p:cNvPr id="20" name="Freeform 11"/>
            <p:cNvSpPr>
              <a:spLocks noChangeAspect="1" noEditPoints="1"/>
            </p:cNvSpPr>
            <p:nvPr userDrawn="1"/>
          </p:nvSpPr>
          <p:spPr bwMode="auto">
            <a:xfrm>
              <a:off x="911424" y="3441072"/>
              <a:ext cx="8068231" cy="396000"/>
            </a:xfrm>
            <a:custGeom>
              <a:avLst/>
              <a:gdLst>
                <a:gd name="T0" fmla="*/ 11415 w 11430"/>
                <a:gd name="T1" fmla="*/ 421 h 561"/>
                <a:gd name="T2" fmla="*/ 11370 w 11430"/>
                <a:gd name="T3" fmla="*/ 11 h 561"/>
                <a:gd name="T4" fmla="*/ 340 w 11430"/>
                <a:gd name="T5" fmla="*/ 52 h 561"/>
                <a:gd name="T6" fmla="*/ 851 w 11430"/>
                <a:gd name="T7" fmla="*/ 418 h 561"/>
                <a:gd name="T8" fmla="*/ 799 w 11430"/>
                <a:gd name="T9" fmla="*/ 135 h 561"/>
                <a:gd name="T10" fmla="*/ 1300 w 11430"/>
                <a:gd name="T11" fmla="*/ 392 h 561"/>
                <a:gd name="T12" fmla="*/ 1178 w 11430"/>
                <a:gd name="T13" fmla="*/ 306 h 561"/>
                <a:gd name="T14" fmla="*/ 1184 w 11430"/>
                <a:gd name="T15" fmla="*/ 173 h 561"/>
                <a:gd name="T16" fmla="*/ 1489 w 11430"/>
                <a:gd name="T17" fmla="*/ 442 h 561"/>
                <a:gd name="T18" fmla="*/ 1551 w 11430"/>
                <a:gd name="T19" fmla="*/ 363 h 561"/>
                <a:gd name="T20" fmla="*/ 1684 w 11430"/>
                <a:gd name="T21" fmla="*/ 547 h 561"/>
                <a:gd name="T22" fmla="*/ 1750 w 11430"/>
                <a:gd name="T23" fmla="*/ 387 h 561"/>
                <a:gd name="T24" fmla="*/ 2013 w 11430"/>
                <a:gd name="T25" fmla="*/ 555 h 561"/>
                <a:gd name="T26" fmla="*/ 2085 w 11430"/>
                <a:gd name="T27" fmla="*/ 180 h 561"/>
                <a:gd name="T28" fmla="*/ 2346 w 11430"/>
                <a:gd name="T29" fmla="*/ 395 h 561"/>
                <a:gd name="T30" fmla="*/ 2514 w 11430"/>
                <a:gd name="T31" fmla="*/ 184 h 561"/>
                <a:gd name="T32" fmla="*/ 2536 w 11430"/>
                <a:gd name="T33" fmla="*/ 316 h 561"/>
                <a:gd name="T34" fmla="*/ 2995 w 11430"/>
                <a:gd name="T35" fmla="*/ 436 h 561"/>
                <a:gd name="T36" fmla="*/ 2946 w 11430"/>
                <a:gd name="T37" fmla="*/ 390 h 561"/>
                <a:gd name="T38" fmla="*/ 3396 w 11430"/>
                <a:gd name="T39" fmla="*/ 134 h 561"/>
                <a:gd name="T40" fmla="*/ 3495 w 11430"/>
                <a:gd name="T41" fmla="*/ 433 h 561"/>
                <a:gd name="T42" fmla="*/ 3690 w 11430"/>
                <a:gd name="T43" fmla="*/ 245 h 561"/>
                <a:gd name="T44" fmla="*/ 3933 w 11430"/>
                <a:gd name="T45" fmla="*/ 181 h 561"/>
                <a:gd name="T46" fmla="*/ 4008 w 11430"/>
                <a:gd name="T47" fmla="*/ 187 h 561"/>
                <a:gd name="T48" fmla="*/ 4177 w 11430"/>
                <a:gd name="T49" fmla="*/ 440 h 561"/>
                <a:gd name="T50" fmla="*/ 4335 w 11430"/>
                <a:gd name="T51" fmla="*/ 216 h 561"/>
                <a:gd name="T52" fmla="*/ 4544 w 11430"/>
                <a:gd name="T53" fmla="*/ 432 h 561"/>
                <a:gd name="T54" fmla="*/ 5120 w 11430"/>
                <a:gd name="T55" fmla="*/ 374 h 561"/>
                <a:gd name="T56" fmla="*/ 5043 w 11430"/>
                <a:gd name="T57" fmla="*/ 181 h 561"/>
                <a:gd name="T58" fmla="*/ 4923 w 11430"/>
                <a:gd name="T59" fmla="*/ 331 h 561"/>
                <a:gd name="T60" fmla="*/ 5252 w 11430"/>
                <a:gd name="T61" fmla="*/ 379 h 561"/>
                <a:gd name="T62" fmla="*/ 5519 w 11430"/>
                <a:gd name="T63" fmla="*/ 282 h 561"/>
                <a:gd name="T64" fmla="*/ 5764 w 11430"/>
                <a:gd name="T65" fmla="*/ 191 h 561"/>
                <a:gd name="T66" fmla="*/ 5992 w 11430"/>
                <a:gd name="T67" fmla="*/ 171 h 561"/>
                <a:gd name="T68" fmla="*/ 6418 w 11430"/>
                <a:gd name="T69" fmla="*/ 385 h 561"/>
                <a:gd name="T70" fmla="*/ 6359 w 11430"/>
                <a:gd name="T71" fmla="*/ 134 h 561"/>
                <a:gd name="T72" fmla="*/ 6267 w 11430"/>
                <a:gd name="T73" fmla="*/ 393 h 561"/>
                <a:gd name="T74" fmla="*/ 6718 w 11430"/>
                <a:gd name="T75" fmla="*/ 344 h 561"/>
                <a:gd name="T76" fmla="*/ 6694 w 11430"/>
                <a:gd name="T77" fmla="*/ 552 h 561"/>
                <a:gd name="T78" fmla="*/ 6649 w 11430"/>
                <a:gd name="T79" fmla="*/ 203 h 561"/>
                <a:gd name="T80" fmla="*/ 6737 w 11430"/>
                <a:gd name="T81" fmla="*/ 173 h 561"/>
                <a:gd name="T82" fmla="*/ 6706 w 11430"/>
                <a:gd name="T83" fmla="*/ 458 h 561"/>
                <a:gd name="T84" fmla="*/ 6988 w 11430"/>
                <a:gd name="T85" fmla="*/ 154 h 561"/>
                <a:gd name="T86" fmla="*/ 7168 w 11430"/>
                <a:gd name="T87" fmla="*/ 363 h 561"/>
                <a:gd name="T88" fmla="*/ 7329 w 11430"/>
                <a:gd name="T89" fmla="*/ 174 h 561"/>
                <a:gd name="T90" fmla="*/ 7926 w 11430"/>
                <a:gd name="T91" fmla="*/ 142 h 561"/>
                <a:gd name="T92" fmla="*/ 7812 w 11430"/>
                <a:gd name="T93" fmla="*/ 391 h 561"/>
                <a:gd name="T94" fmla="*/ 8127 w 11430"/>
                <a:gd name="T95" fmla="*/ 133 h 561"/>
                <a:gd name="T96" fmla="*/ 8341 w 11430"/>
                <a:gd name="T97" fmla="*/ 171 h 561"/>
                <a:gd name="T98" fmla="*/ 8440 w 11430"/>
                <a:gd name="T99" fmla="*/ 426 h 561"/>
                <a:gd name="T100" fmla="*/ 8648 w 11430"/>
                <a:gd name="T101" fmla="*/ 180 h 561"/>
                <a:gd name="T102" fmla="*/ 9085 w 11430"/>
                <a:gd name="T103" fmla="*/ 425 h 561"/>
                <a:gd name="T104" fmla="*/ 9127 w 11430"/>
                <a:gd name="T105" fmla="*/ 185 h 561"/>
                <a:gd name="T106" fmla="*/ 8985 w 11430"/>
                <a:gd name="T107" fmla="*/ 394 h 561"/>
                <a:gd name="T108" fmla="*/ 9326 w 11430"/>
                <a:gd name="T109" fmla="*/ 124 h 561"/>
                <a:gd name="T110" fmla="*/ 9841 w 11430"/>
                <a:gd name="T111" fmla="*/ 11 h 561"/>
                <a:gd name="T112" fmla="*/ 9907 w 11430"/>
                <a:gd name="T113" fmla="*/ 0 h 561"/>
                <a:gd name="T114" fmla="*/ 10036 w 11430"/>
                <a:gd name="T115" fmla="*/ 172 h 561"/>
                <a:gd name="T116" fmla="*/ 10367 w 11430"/>
                <a:gd name="T117" fmla="*/ 393 h 561"/>
                <a:gd name="T118" fmla="*/ 10545 w 11430"/>
                <a:gd name="T119" fmla="*/ 420 h 561"/>
                <a:gd name="T120" fmla="*/ 10581 w 11430"/>
                <a:gd name="T121" fmla="*/ 131 h 561"/>
                <a:gd name="T122" fmla="*/ 11097 w 11430"/>
                <a:gd name="T123" fmla="*/ 434 h 561"/>
                <a:gd name="T124" fmla="*/ 11023 w 11430"/>
                <a:gd name="T125" fmla="*/ 12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0" h="561">
                  <a:moveTo>
                    <a:pt x="11365" y="387"/>
                  </a:moveTo>
                  <a:lnTo>
                    <a:pt x="11365" y="179"/>
                  </a:lnTo>
                  <a:lnTo>
                    <a:pt x="11345" y="175"/>
                  </a:lnTo>
                  <a:lnTo>
                    <a:pt x="11325" y="172"/>
                  </a:lnTo>
                  <a:lnTo>
                    <a:pt x="11301" y="171"/>
                  </a:lnTo>
                  <a:lnTo>
                    <a:pt x="11288" y="171"/>
                  </a:lnTo>
                  <a:lnTo>
                    <a:pt x="11277" y="172"/>
                  </a:lnTo>
                  <a:lnTo>
                    <a:pt x="11266" y="174"/>
                  </a:lnTo>
                  <a:lnTo>
                    <a:pt x="11257" y="178"/>
                  </a:lnTo>
                  <a:lnTo>
                    <a:pt x="11249" y="183"/>
                  </a:lnTo>
                  <a:lnTo>
                    <a:pt x="11242" y="190"/>
                  </a:lnTo>
                  <a:lnTo>
                    <a:pt x="11236" y="199"/>
                  </a:lnTo>
                  <a:lnTo>
                    <a:pt x="11232" y="210"/>
                  </a:lnTo>
                  <a:lnTo>
                    <a:pt x="11228" y="223"/>
                  </a:lnTo>
                  <a:lnTo>
                    <a:pt x="11226" y="240"/>
                  </a:lnTo>
                  <a:lnTo>
                    <a:pt x="11224" y="282"/>
                  </a:lnTo>
                  <a:lnTo>
                    <a:pt x="11226" y="326"/>
                  </a:lnTo>
                  <a:lnTo>
                    <a:pt x="11229" y="343"/>
                  </a:lnTo>
                  <a:lnTo>
                    <a:pt x="11233" y="356"/>
                  </a:lnTo>
                  <a:lnTo>
                    <a:pt x="11238" y="367"/>
                  </a:lnTo>
                  <a:lnTo>
                    <a:pt x="11244" y="376"/>
                  </a:lnTo>
                  <a:lnTo>
                    <a:pt x="11251" y="383"/>
                  </a:lnTo>
                  <a:lnTo>
                    <a:pt x="11259" y="388"/>
                  </a:lnTo>
                  <a:lnTo>
                    <a:pt x="11279" y="393"/>
                  </a:lnTo>
                  <a:lnTo>
                    <a:pt x="11290" y="394"/>
                  </a:lnTo>
                  <a:lnTo>
                    <a:pt x="11303" y="395"/>
                  </a:lnTo>
                  <a:lnTo>
                    <a:pt x="11327" y="393"/>
                  </a:lnTo>
                  <a:lnTo>
                    <a:pt x="11347" y="391"/>
                  </a:lnTo>
                  <a:lnTo>
                    <a:pt x="11365" y="387"/>
                  </a:lnTo>
                  <a:close/>
                  <a:moveTo>
                    <a:pt x="11430" y="385"/>
                  </a:moveTo>
                  <a:lnTo>
                    <a:pt x="11430" y="398"/>
                  </a:lnTo>
                  <a:lnTo>
                    <a:pt x="11425" y="410"/>
                  </a:lnTo>
                  <a:lnTo>
                    <a:pt x="11421" y="416"/>
                  </a:lnTo>
                  <a:lnTo>
                    <a:pt x="11415" y="421"/>
                  </a:lnTo>
                  <a:lnTo>
                    <a:pt x="11395" y="430"/>
                  </a:lnTo>
                  <a:lnTo>
                    <a:pt x="11355" y="438"/>
                  </a:lnTo>
                  <a:lnTo>
                    <a:pt x="11330" y="441"/>
                  </a:lnTo>
                  <a:lnTo>
                    <a:pt x="11302" y="442"/>
                  </a:lnTo>
                  <a:lnTo>
                    <a:pt x="11276" y="441"/>
                  </a:lnTo>
                  <a:lnTo>
                    <a:pt x="11252" y="438"/>
                  </a:lnTo>
                  <a:lnTo>
                    <a:pt x="11232" y="433"/>
                  </a:lnTo>
                  <a:lnTo>
                    <a:pt x="11215" y="426"/>
                  </a:lnTo>
                  <a:lnTo>
                    <a:pt x="11200" y="417"/>
                  </a:lnTo>
                  <a:lnTo>
                    <a:pt x="11188" y="406"/>
                  </a:lnTo>
                  <a:lnTo>
                    <a:pt x="11178" y="392"/>
                  </a:lnTo>
                  <a:lnTo>
                    <a:pt x="11170" y="376"/>
                  </a:lnTo>
                  <a:lnTo>
                    <a:pt x="11164" y="357"/>
                  </a:lnTo>
                  <a:lnTo>
                    <a:pt x="11160" y="335"/>
                  </a:lnTo>
                  <a:lnTo>
                    <a:pt x="11158" y="311"/>
                  </a:lnTo>
                  <a:lnTo>
                    <a:pt x="11157" y="284"/>
                  </a:lnTo>
                  <a:lnTo>
                    <a:pt x="11159" y="246"/>
                  </a:lnTo>
                  <a:lnTo>
                    <a:pt x="11163" y="214"/>
                  </a:lnTo>
                  <a:lnTo>
                    <a:pt x="11167" y="199"/>
                  </a:lnTo>
                  <a:lnTo>
                    <a:pt x="11172" y="186"/>
                  </a:lnTo>
                  <a:lnTo>
                    <a:pt x="11184" y="164"/>
                  </a:lnTo>
                  <a:lnTo>
                    <a:pt x="11192" y="154"/>
                  </a:lnTo>
                  <a:lnTo>
                    <a:pt x="11201" y="146"/>
                  </a:lnTo>
                  <a:lnTo>
                    <a:pt x="11224" y="134"/>
                  </a:lnTo>
                  <a:lnTo>
                    <a:pt x="11253" y="126"/>
                  </a:lnTo>
                  <a:lnTo>
                    <a:pt x="11269" y="124"/>
                  </a:lnTo>
                  <a:lnTo>
                    <a:pt x="11287" y="123"/>
                  </a:lnTo>
                  <a:lnTo>
                    <a:pt x="11315" y="125"/>
                  </a:lnTo>
                  <a:lnTo>
                    <a:pt x="11339" y="128"/>
                  </a:lnTo>
                  <a:lnTo>
                    <a:pt x="11371" y="134"/>
                  </a:lnTo>
                  <a:lnTo>
                    <a:pt x="11365" y="100"/>
                  </a:lnTo>
                  <a:lnTo>
                    <a:pt x="11365" y="20"/>
                  </a:lnTo>
                  <a:lnTo>
                    <a:pt x="11367" y="13"/>
                  </a:lnTo>
                  <a:lnTo>
                    <a:pt x="11370" y="11"/>
                  </a:lnTo>
                  <a:lnTo>
                    <a:pt x="11374" y="9"/>
                  </a:lnTo>
                  <a:lnTo>
                    <a:pt x="11421" y="0"/>
                  </a:lnTo>
                  <a:lnTo>
                    <a:pt x="11426" y="1"/>
                  </a:lnTo>
                  <a:lnTo>
                    <a:pt x="11428" y="3"/>
                  </a:lnTo>
                  <a:lnTo>
                    <a:pt x="11430" y="9"/>
                  </a:lnTo>
                  <a:lnTo>
                    <a:pt x="11430" y="385"/>
                  </a:lnTo>
                  <a:close/>
                  <a:moveTo>
                    <a:pt x="574" y="19"/>
                  </a:moveTo>
                  <a:lnTo>
                    <a:pt x="491" y="425"/>
                  </a:lnTo>
                  <a:lnTo>
                    <a:pt x="487" y="431"/>
                  </a:lnTo>
                  <a:lnTo>
                    <a:pt x="480" y="434"/>
                  </a:lnTo>
                  <a:lnTo>
                    <a:pt x="375" y="434"/>
                  </a:lnTo>
                  <a:lnTo>
                    <a:pt x="367" y="431"/>
                  </a:lnTo>
                  <a:lnTo>
                    <a:pt x="363" y="425"/>
                  </a:lnTo>
                  <a:lnTo>
                    <a:pt x="286" y="97"/>
                  </a:lnTo>
                  <a:lnTo>
                    <a:pt x="209" y="425"/>
                  </a:lnTo>
                  <a:lnTo>
                    <a:pt x="204" y="431"/>
                  </a:lnTo>
                  <a:lnTo>
                    <a:pt x="197" y="434"/>
                  </a:lnTo>
                  <a:lnTo>
                    <a:pt x="94" y="434"/>
                  </a:lnTo>
                  <a:lnTo>
                    <a:pt x="87" y="431"/>
                  </a:lnTo>
                  <a:lnTo>
                    <a:pt x="83" y="4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8"/>
                  </a:lnTo>
                  <a:lnTo>
                    <a:pt x="62" y="8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138" y="381"/>
                  </a:lnTo>
                  <a:lnTo>
                    <a:pt x="157" y="381"/>
                  </a:lnTo>
                  <a:lnTo>
                    <a:pt x="236" y="52"/>
                  </a:lnTo>
                  <a:lnTo>
                    <a:pt x="240" y="45"/>
                  </a:lnTo>
                  <a:lnTo>
                    <a:pt x="247" y="43"/>
                  </a:lnTo>
                  <a:lnTo>
                    <a:pt x="329" y="43"/>
                  </a:lnTo>
                  <a:lnTo>
                    <a:pt x="336" y="45"/>
                  </a:lnTo>
                  <a:lnTo>
                    <a:pt x="340" y="52"/>
                  </a:lnTo>
                  <a:lnTo>
                    <a:pt x="418" y="381"/>
                  </a:lnTo>
                  <a:lnTo>
                    <a:pt x="437" y="381"/>
                  </a:lnTo>
                  <a:lnTo>
                    <a:pt x="502" y="16"/>
                  </a:lnTo>
                  <a:lnTo>
                    <a:pt x="506" y="10"/>
                  </a:lnTo>
                  <a:lnTo>
                    <a:pt x="514" y="8"/>
                  </a:lnTo>
                  <a:lnTo>
                    <a:pt x="568" y="8"/>
                  </a:lnTo>
                  <a:lnTo>
                    <a:pt x="572" y="11"/>
                  </a:lnTo>
                  <a:lnTo>
                    <a:pt x="574" y="17"/>
                  </a:lnTo>
                  <a:lnTo>
                    <a:pt x="574" y="19"/>
                  </a:lnTo>
                  <a:close/>
                  <a:moveTo>
                    <a:pt x="866" y="277"/>
                  </a:moveTo>
                  <a:lnTo>
                    <a:pt x="866" y="291"/>
                  </a:lnTo>
                  <a:lnTo>
                    <a:pt x="866" y="305"/>
                  </a:lnTo>
                  <a:lnTo>
                    <a:pt x="865" y="309"/>
                  </a:lnTo>
                  <a:lnTo>
                    <a:pt x="863" y="313"/>
                  </a:lnTo>
                  <a:lnTo>
                    <a:pt x="856" y="316"/>
                  </a:lnTo>
                  <a:lnTo>
                    <a:pt x="654" y="316"/>
                  </a:lnTo>
                  <a:lnTo>
                    <a:pt x="656" y="335"/>
                  </a:lnTo>
                  <a:lnTo>
                    <a:pt x="660" y="351"/>
                  </a:lnTo>
                  <a:lnTo>
                    <a:pt x="667" y="363"/>
                  </a:lnTo>
                  <a:lnTo>
                    <a:pt x="676" y="374"/>
                  </a:lnTo>
                  <a:lnTo>
                    <a:pt x="689" y="384"/>
                  </a:lnTo>
                  <a:lnTo>
                    <a:pt x="697" y="387"/>
                  </a:lnTo>
                  <a:lnTo>
                    <a:pt x="706" y="390"/>
                  </a:lnTo>
                  <a:lnTo>
                    <a:pt x="726" y="394"/>
                  </a:lnTo>
                  <a:lnTo>
                    <a:pt x="750" y="395"/>
                  </a:lnTo>
                  <a:lnTo>
                    <a:pt x="775" y="393"/>
                  </a:lnTo>
                  <a:lnTo>
                    <a:pt x="797" y="390"/>
                  </a:lnTo>
                  <a:lnTo>
                    <a:pt x="833" y="381"/>
                  </a:lnTo>
                  <a:lnTo>
                    <a:pt x="836" y="380"/>
                  </a:lnTo>
                  <a:lnTo>
                    <a:pt x="839" y="381"/>
                  </a:lnTo>
                  <a:lnTo>
                    <a:pt x="841" y="382"/>
                  </a:lnTo>
                  <a:lnTo>
                    <a:pt x="844" y="387"/>
                  </a:lnTo>
                  <a:lnTo>
                    <a:pt x="851" y="414"/>
                  </a:lnTo>
                  <a:lnTo>
                    <a:pt x="851" y="418"/>
                  </a:lnTo>
                  <a:lnTo>
                    <a:pt x="849" y="421"/>
                  </a:lnTo>
                  <a:lnTo>
                    <a:pt x="845" y="424"/>
                  </a:lnTo>
                  <a:lnTo>
                    <a:pt x="826" y="430"/>
                  </a:lnTo>
                  <a:lnTo>
                    <a:pt x="801" y="436"/>
                  </a:lnTo>
                  <a:lnTo>
                    <a:pt x="772" y="440"/>
                  </a:lnTo>
                  <a:lnTo>
                    <a:pt x="741" y="442"/>
                  </a:lnTo>
                  <a:lnTo>
                    <a:pt x="703" y="440"/>
                  </a:lnTo>
                  <a:lnTo>
                    <a:pt x="670" y="433"/>
                  </a:lnTo>
                  <a:lnTo>
                    <a:pt x="656" y="427"/>
                  </a:lnTo>
                  <a:lnTo>
                    <a:pt x="643" y="421"/>
                  </a:lnTo>
                  <a:lnTo>
                    <a:pt x="632" y="413"/>
                  </a:lnTo>
                  <a:lnTo>
                    <a:pt x="623" y="404"/>
                  </a:lnTo>
                  <a:lnTo>
                    <a:pt x="614" y="394"/>
                  </a:lnTo>
                  <a:lnTo>
                    <a:pt x="607" y="382"/>
                  </a:lnTo>
                  <a:lnTo>
                    <a:pt x="596" y="355"/>
                  </a:lnTo>
                  <a:lnTo>
                    <a:pt x="593" y="339"/>
                  </a:lnTo>
                  <a:lnTo>
                    <a:pt x="590" y="322"/>
                  </a:lnTo>
                  <a:lnTo>
                    <a:pt x="588" y="284"/>
                  </a:lnTo>
                  <a:lnTo>
                    <a:pt x="591" y="235"/>
                  </a:lnTo>
                  <a:lnTo>
                    <a:pt x="594" y="214"/>
                  </a:lnTo>
                  <a:lnTo>
                    <a:pt x="599" y="195"/>
                  </a:lnTo>
                  <a:lnTo>
                    <a:pt x="606" y="179"/>
                  </a:lnTo>
                  <a:lnTo>
                    <a:pt x="616" y="164"/>
                  </a:lnTo>
                  <a:lnTo>
                    <a:pt x="621" y="158"/>
                  </a:lnTo>
                  <a:lnTo>
                    <a:pt x="627" y="152"/>
                  </a:lnTo>
                  <a:lnTo>
                    <a:pt x="641" y="142"/>
                  </a:lnTo>
                  <a:lnTo>
                    <a:pt x="658" y="134"/>
                  </a:lnTo>
                  <a:lnTo>
                    <a:pt x="678" y="128"/>
                  </a:lnTo>
                  <a:lnTo>
                    <a:pt x="701" y="125"/>
                  </a:lnTo>
                  <a:lnTo>
                    <a:pt x="728" y="123"/>
                  </a:lnTo>
                  <a:lnTo>
                    <a:pt x="748" y="124"/>
                  </a:lnTo>
                  <a:lnTo>
                    <a:pt x="767" y="126"/>
                  </a:lnTo>
                  <a:lnTo>
                    <a:pt x="784" y="130"/>
                  </a:lnTo>
                  <a:lnTo>
                    <a:pt x="799" y="135"/>
                  </a:lnTo>
                  <a:lnTo>
                    <a:pt x="825" y="150"/>
                  </a:lnTo>
                  <a:lnTo>
                    <a:pt x="834" y="159"/>
                  </a:lnTo>
                  <a:lnTo>
                    <a:pt x="843" y="169"/>
                  </a:lnTo>
                  <a:lnTo>
                    <a:pt x="849" y="180"/>
                  </a:lnTo>
                  <a:lnTo>
                    <a:pt x="854" y="191"/>
                  </a:lnTo>
                  <a:lnTo>
                    <a:pt x="858" y="203"/>
                  </a:lnTo>
                  <a:lnTo>
                    <a:pt x="861" y="216"/>
                  </a:lnTo>
                  <a:lnTo>
                    <a:pt x="865" y="245"/>
                  </a:lnTo>
                  <a:lnTo>
                    <a:pt x="866" y="277"/>
                  </a:lnTo>
                  <a:close/>
                  <a:moveTo>
                    <a:pt x="799" y="270"/>
                  </a:moveTo>
                  <a:lnTo>
                    <a:pt x="798" y="241"/>
                  </a:lnTo>
                  <a:lnTo>
                    <a:pt x="794" y="215"/>
                  </a:lnTo>
                  <a:lnTo>
                    <a:pt x="790" y="203"/>
                  </a:lnTo>
                  <a:lnTo>
                    <a:pt x="785" y="194"/>
                  </a:lnTo>
                  <a:lnTo>
                    <a:pt x="779" y="186"/>
                  </a:lnTo>
                  <a:lnTo>
                    <a:pt x="772" y="180"/>
                  </a:lnTo>
                  <a:lnTo>
                    <a:pt x="763" y="175"/>
                  </a:lnTo>
                  <a:lnTo>
                    <a:pt x="753" y="172"/>
                  </a:lnTo>
                  <a:lnTo>
                    <a:pt x="741" y="170"/>
                  </a:lnTo>
                  <a:lnTo>
                    <a:pt x="728" y="170"/>
                  </a:lnTo>
                  <a:lnTo>
                    <a:pt x="700" y="172"/>
                  </a:lnTo>
                  <a:lnTo>
                    <a:pt x="681" y="180"/>
                  </a:lnTo>
                  <a:lnTo>
                    <a:pt x="673" y="186"/>
                  </a:lnTo>
                  <a:lnTo>
                    <a:pt x="667" y="193"/>
                  </a:lnTo>
                  <a:lnTo>
                    <a:pt x="663" y="203"/>
                  </a:lnTo>
                  <a:lnTo>
                    <a:pt x="660" y="214"/>
                  </a:lnTo>
                  <a:lnTo>
                    <a:pt x="657" y="227"/>
                  </a:lnTo>
                  <a:lnTo>
                    <a:pt x="656" y="241"/>
                  </a:lnTo>
                  <a:lnTo>
                    <a:pt x="654" y="270"/>
                  </a:lnTo>
                  <a:lnTo>
                    <a:pt x="799" y="270"/>
                  </a:lnTo>
                  <a:close/>
                  <a:moveTo>
                    <a:pt x="1310" y="346"/>
                  </a:moveTo>
                  <a:lnTo>
                    <a:pt x="1309" y="359"/>
                  </a:lnTo>
                  <a:lnTo>
                    <a:pt x="1307" y="371"/>
                  </a:lnTo>
                  <a:lnTo>
                    <a:pt x="1300" y="392"/>
                  </a:lnTo>
                  <a:lnTo>
                    <a:pt x="1289" y="409"/>
                  </a:lnTo>
                  <a:lnTo>
                    <a:pt x="1282" y="416"/>
                  </a:lnTo>
                  <a:lnTo>
                    <a:pt x="1273" y="422"/>
                  </a:lnTo>
                  <a:lnTo>
                    <a:pt x="1264" y="427"/>
                  </a:lnTo>
                  <a:lnTo>
                    <a:pt x="1255" y="431"/>
                  </a:lnTo>
                  <a:lnTo>
                    <a:pt x="1234" y="437"/>
                  </a:lnTo>
                  <a:lnTo>
                    <a:pt x="1210" y="441"/>
                  </a:lnTo>
                  <a:lnTo>
                    <a:pt x="1185" y="442"/>
                  </a:lnTo>
                  <a:lnTo>
                    <a:pt x="1149" y="439"/>
                  </a:lnTo>
                  <a:lnTo>
                    <a:pt x="1133" y="437"/>
                  </a:lnTo>
                  <a:lnTo>
                    <a:pt x="1117" y="434"/>
                  </a:lnTo>
                  <a:lnTo>
                    <a:pt x="1081" y="423"/>
                  </a:lnTo>
                  <a:lnTo>
                    <a:pt x="1078" y="421"/>
                  </a:lnTo>
                  <a:lnTo>
                    <a:pt x="1076" y="416"/>
                  </a:lnTo>
                  <a:lnTo>
                    <a:pt x="1076" y="414"/>
                  </a:lnTo>
                  <a:lnTo>
                    <a:pt x="1082" y="385"/>
                  </a:lnTo>
                  <a:lnTo>
                    <a:pt x="1084" y="380"/>
                  </a:lnTo>
                  <a:lnTo>
                    <a:pt x="1088" y="378"/>
                  </a:lnTo>
                  <a:lnTo>
                    <a:pt x="1091" y="379"/>
                  </a:lnTo>
                  <a:lnTo>
                    <a:pt x="1123" y="387"/>
                  </a:lnTo>
                  <a:lnTo>
                    <a:pt x="1150" y="392"/>
                  </a:lnTo>
                  <a:lnTo>
                    <a:pt x="1181" y="394"/>
                  </a:lnTo>
                  <a:lnTo>
                    <a:pt x="1207" y="392"/>
                  </a:lnTo>
                  <a:lnTo>
                    <a:pt x="1227" y="384"/>
                  </a:lnTo>
                  <a:lnTo>
                    <a:pt x="1235" y="378"/>
                  </a:lnTo>
                  <a:lnTo>
                    <a:pt x="1240" y="371"/>
                  </a:lnTo>
                  <a:lnTo>
                    <a:pt x="1244" y="362"/>
                  </a:lnTo>
                  <a:lnTo>
                    <a:pt x="1245" y="351"/>
                  </a:lnTo>
                  <a:lnTo>
                    <a:pt x="1244" y="339"/>
                  </a:lnTo>
                  <a:lnTo>
                    <a:pt x="1240" y="329"/>
                  </a:lnTo>
                  <a:lnTo>
                    <a:pt x="1234" y="322"/>
                  </a:lnTo>
                  <a:lnTo>
                    <a:pt x="1226" y="317"/>
                  </a:lnTo>
                  <a:lnTo>
                    <a:pt x="1205" y="311"/>
                  </a:lnTo>
                  <a:lnTo>
                    <a:pt x="1178" y="306"/>
                  </a:lnTo>
                  <a:lnTo>
                    <a:pt x="1160" y="303"/>
                  </a:lnTo>
                  <a:lnTo>
                    <a:pt x="1138" y="298"/>
                  </a:lnTo>
                  <a:lnTo>
                    <a:pt x="1127" y="294"/>
                  </a:lnTo>
                  <a:lnTo>
                    <a:pt x="1116" y="289"/>
                  </a:lnTo>
                  <a:lnTo>
                    <a:pt x="1106" y="282"/>
                  </a:lnTo>
                  <a:lnTo>
                    <a:pt x="1097" y="273"/>
                  </a:lnTo>
                  <a:lnTo>
                    <a:pt x="1089" y="262"/>
                  </a:lnTo>
                  <a:lnTo>
                    <a:pt x="1084" y="249"/>
                  </a:lnTo>
                  <a:lnTo>
                    <a:pt x="1080" y="234"/>
                  </a:lnTo>
                  <a:lnTo>
                    <a:pt x="1079" y="216"/>
                  </a:lnTo>
                  <a:lnTo>
                    <a:pt x="1080" y="197"/>
                  </a:lnTo>
                  <a:lnTo>
                    <a:pt x="1084" y="181"/>
                  </a:lnTo>
                  <a:lnTo>
                    <a:pt x="1090" y="168"/>
                  </a:lnTo>
                  <a:lnTo>
                    <a:pt x="1099" y="157"/>
                  </a:lnTo>
                  <a:lnTo>
                    <a:pt x="1109" y="147"/>
                  </a:lnTo>
                  <a:lnTo>
                    <a:pt x="1120" y="140"/>
                  </a:lnTo>
                  <a:lnTo>
                    <a:pt x="1132" y="134"/>
                  </a:lnTo>
                  <a:lnTo>
                    <a:pt x="1146" y="130"/>
                  </a:lnTo>
                  <a:lnTo>
                    <a:pt x="1173" y="125"/>
                  </a:lnTo>
                  <a:lnTo>
                    <a:pt x="1186" y="124"/>
                  </a:lnTo>
                  <a:lnTo>
                    <a:pt x="1200" y="123"/>
                  </a:lnTo>
                  <a:lnTo>
                    <a:pt x="1233" y="125"/>
                  </a:lnTo>
                  <a:lnTo>
                    <a:pt x="1261" y="129"/>
                  </a:lnTo>
                  <a:lnTo>
                    <a:pt x="1293" y="136"/>
                  </a:lnTo>
                  <a:lnTo>
                    <a:pt x="1298" y="139"/>
                  </a:lnTo>
                  <a:lnTo>
                    <a:pt x="1299" y="144"/>
                  </a:lnTo>
                  <a:lnTo>
                    <a:pt x="1294" y="176"/>
                  </a:lnTo>
                  <a:lnTo>
                    <a:pt x="1292" y="180"/>
                  </a:lnTo>
                  <a:lnTo>
                    <a:pt x="1288" y="181"/>
                  </a:lnTo>
                  <a:lnTo>
                    <a:pt x="1256" y="176"/>
                  </a:lnTo>
                  <a:lnTo>
                    <a:pt x="1232" y="173"/>
                  </a:lnTo>
                  <a:lnTo>
                    <a:pt x="1208" y="171"/>
                  </a:lnTo>
                  <a:lnTo>
                    <a:pt x="1195" y="171"/>
                  </a:lnTo>
                  <a:lnTo>
                    <a:pt x="1184" y="173"/>
                  </a:lnTo>
                  <a:lnTo>
                    <a:pt x="1173" y="175"/>
                  </a:lnTo>
                  <a:lnTo>
                    <a:pt x="1163" y="179"/>
                  </a:lnTo>
                  <a:lnTo>
                    <a:pt x="1155" y="184"/>
                  </a:lnTo>
                  <a:lnTo>
                    <a:pt x="1149" y="191"/>
                  </a:lnTo>
                  <a:lnTo>
                    <a:pt x="1145" y="200"/>
                  </a:lnTo>
                  <a:lnTo>
                    <a:pt x="1144" y="211"/>
                  </a:lnTo>
                  <a:lnTo>
                    <a:pt x="1145" y="222"/>
                  </a:lnTo>
                  <a:lnTo>
                    <a:pt x="1149" y="231"/>
                  </a:lnTo>
                  <a:lnTo>
                    <a:pt x="1156" y="238"/>
                  </a:lnTo>
                  <a:lnTo>
                    <a:pt x="1165" y="243"/>
                  </a:lnTo>
                  <a:lnTo>
                    <a:pt x="1186" y="249"/>
                  </a:lnTo>
                  <a:lnTo>
                    <a:pt x="1210" y="253"/>
                  </a:lnTo>
                  <a:lnTo>
                    <a:pt x="1234" y="257"/>
                  </a:lnTo>
                  <a:lnTo>
                    <a:pt x="1258" y="263"/>
                  </a:lnTo>
                  <a:lnTo>
                    <a:pt x="1268" y="267"/>
                  </a:lnTo>
                  <a:lnTo>
                    <a:pt x="1278" y="273"/>
                  </a:lnTo>
                  <a:lnTo>
                    <a:pt x="1287" y="281"/>
                  </a:lnTo>
                  <a:lnTo>
                    <a:pt x="1295" y="290"/>
                  </a:lnTo>
                  <a:lnTo>
                    <a:pt x="1301" y="300"/>
                  </a:lnTo>
                  <a:lnTo>
                    <a:pt x="1306" y="313"/>
                  </a:lnTo>
                  <a:lnTo>
                    <a:pt x="1309" y="328"/>
                  </a:lnTo>
                  <a:lnTo>
                    <a:pt x="1310" y="346"/>
                  </a:lnTo>
                  <a:close/>
                  <a:moveTo>
                    <a:pt x="1621" y="327"/>
                  </a:moveTo>
                  <a:lnTo>
                    <a:pt x="1619" y="358"/>
                  </a:lnTo>
                  <a:lnTo>
                    <a:pt x="1615" y="372"/>
                  </a:lnTo>
                  <a:lnTo>
                    <a:pt x="1611" y="386"/>
                  </a:lnTo>
                  <a:lnTo>
                    <a:pt x="1604" y="398"/>
                  </a:lnTo>
                  <a:lnTo>
                    <a:pt x="1596" y="409"/>
                  </a:lnTo>
                  <a:lnTo>
                    <a:pt x="1585" y="418"/>
                  </a:lnTo>
                  <a:lnTo>
                    <a:pt x="1571" y="426"/>
                  </a:lnTo>
                  <a:lnTo>
                    <a:pt x="1555" y="433"/>
                  </a:lnTo>
                  <a:lnTo>
                    <a:pt x="1536" y="438"/>
                  </a:lnTo>
                  <a:lnTo>
                    <a:pt x="1514" y="441"/>
                  </a:lnTo>
                  <a:lnTo>
                    <a:pt x="1489" y="442"/>
                  </a:lnTo>
                  <a:lnTo>
                    <a:pt x="1456" y="440"/>
                  </a:lnTo>
                  <a:lnTo>
                    <a:pt x="1428" y="435"/>
                  </a:lnTo>
                  <a:lnTo>
                    <a:pt x="1416" y="431"/>
                  </a:lnTo>
                  <a:lnTo>
                    <a:pt x="1405" y="426"/>
                  </a:lnTo>
                  <a:lnTo>
                    <a:pt x="1395" y="421"/>
                  </a:lnTo>
                  <a:lnTo>
                    <a:pt x="1387" y="414"/>
                  </a:lnTo>
                  <a:lnTo>
                    <a:pt x="1380" y="407"/>
                  </a:lnTo>
                  <a:lnTo>
                    <a:pt x="1374" y="398"/>
                  </a:lnTo>
                  <a:lnTo>
                    <a:pt x="1368" y="389"/>
                  </a:lnTo>
                  <a:lnTo>
                    <a:pt x="1364" y="378"/>
                  </a:lnTo>
                  <a:lnTo>
                    <a:pt x="1359" y="355"/>
                  </a:lnTo>
                  <a:lnTo>
                    <a:pt x="1357" y="327"/>
                  </a:lnTo>
                  <a:lnTo>
                    <a:pt x="1357" y="143"/>
                  </a:lnTo>
                  <a:lnTo>
                    <a:pt x="1360" y="136"/>
                  </a:lnTo>
                  <a:lnTo>
                    <a:pt x="1366" y="133"/>
                  </a:lnTo>
                  <a:lnTo>
                    <a:pt x="1413" y="123"/>
                  </a:lnTo>
                  <a:lnTo>
                    <a:pt x="1418" y="124"/>
                  </a:lnTo>
                  <a:lnTo>
                    <a:pt x="1421" y="126"/>
                  </a:lnTo>
                  <a:lnTo>
                    <a:pt x="1423" y="132"/>
                  </a:lnTo>
                  <a:lnTo>
                    <a:pt x="1423" y="331"/>
                  </a:lnTo>
                  <a:lnTo>
                    <a:pt x="1423" y="347"/>
                  </a:lnTo>
                  <a:lnTo>
                    <a:pt x="1426" y="360"/>
                  </a:lnTo>
                  <a:lnTo>
                    <a:pt x="1430" y="371"/>
                  </a:lnTo>
                  <a:lnTo>
                    <a:pt x="1437" y="380"/>
                  </a:lnTo>
                  <a:lnTo>
                    <a:pt x="1445" y="386"/>
                  </a:lnTo>
                  <a:lnTo>
                    <a:pt x="1457" y="391"/>
                  </a:lnTo>
                  <a:lnTo>
                    <a:pt x="1472" y="394"/>
                  </a:lnTo>
                  <a:lnTo>
                    <a:pt x="1489" y="395"/>
                  </a:lnTo>
                  <a:lnTo>
                    <a:pt x="1515" y="393"/>
                  </a:lnTo>
                  <a:lnTo>
                    <a:pt x="1525" y="390"/>
                  </a:lnTo>
                  <a:lnTo>
                    <a:pt x="1533" y="386"/>
                  </a:lnTo>
                  <a:lnTo>
                    <a:pt x="1539" y="382"/>
                  </a:lnTo>
                  <a:lnTo>
                    <a:pt x="1545" y="376"/>
                  </a:lnTo>
                  <a:lnTo>
                    <a:pt x="1551" y="363"/>
                  </a:lnTo>
                  <a:lnTo>
                    <a:pt x="1555" y="348"/>
                  </a:lnTo>
                  <a:lnTo>
                    <a:pt x="1555" y="331"/>
                  </a:lnTo>
                  <a:lnTo>
                    <a:pt x="1555" y="143"/>
                  </a:lnTo>
                  <a:lnTo>
                    <a:pt x="1557" y="136"/>
                  </a:lnTo>
                  <a:lnTo>
                    <a:pt x="1560" y="134"/>
                  </a:lnTo>
                  <a:lnTo>
                    <a:pt x="1564" y="133"/>
                  </a:lnTo>
                  <a:lnTo>
                    <a:pt x="1611" y="123"/>
                  </a:lnTo>
                  <a:lnTo>
                    <a:pt x="1619" y="126"/>
                  </a:lnTo>
                  <a:lnTo>
                    <a:pt x="1621" y="132"/>
                  </a:lnTo>
                  <a:lnTo>
                    <a:pt x="1621" y="327"/>
                  </a:lnTo>
                  <a:close/>
                  <a:moveTo>
                    <a:pt x="1957" y="283"/>
                  </a:moveTo>
                  <a:lnTo>
                    <a:pt x="1955" y="329"/>
                  </a:lnTo>
                  <a:lnTo>
                    <a:pt x="1952" y="350"/>
                  </a:lnTo>
                  <a:lnTo>
                    <a:pt x="1947" y="368"/>
                  </a:lnTo>
                  <a:lnTo>
                    <a:pt x="1941" y="385"/>
                  </a:lnTo>
                  <a:lnTo>
                    <a:pt x="1932" y="400"/>
                  </a:lnTo>
                  <a:lnTo>
                    <a:pt x="1921" y="412"/>
                  </a:lnTo>
                  <a:lnTo>
                    <a:pt x="1908" y="423"/>
                  </a:lnTo>
                  <a:lnTo>
                    <a:pt x="1892" y="431"/>
                  </a:lnTo>
                  <a:lnTo>
                    <a:pt x="1873" y="437"/>
                  </a:lnTo>
                  <a:lnTo>
                    <a:pt x="1852" y="440"/>
                  </a:lnTo>
                  <a:lnTo>
                    <a:pt x="1827" y="442"/>
                  </a:lnTo>
                  <a:lnTo>
                    <a:pt x="1803" y="441"/>
                  </a:lnTo>
                  <a:lnTo>
                    <a:pt x="1781" y="439"/>
                  </a:lnTo>
                  <a:lnTo>
                    <a:pt x="1744" y="431"/>
                  </a:lnTo>
                  <a:lnTo>
                    <a:pt x="1750" y="466"/>
                  </a:lnTo>
                  <a:lnTo>
                    <a:pt x="1750" y="536"/>
                  </a:lnTo>
                  <a:lnTo>
                    <a:pt x="1748" y="543"/>
                  </a:lnTo>
                  <a:lnTo>
                    <a:pt x="1745" y="545"/>
                  </a:lnTo>
                  <a:lnTo>
                    <a:pt x="1741" y="546"/>
                  </a:lnTo>
                  <a:lnTo>
                    <a:pt x="1695" y="555"/>
                  </a:lnTo>
                  <a:lnTo>
                    <a:pt x="1689" y="555"/>
                  </a:lnTo>
                  <a:lnTo>
                    <a:pt x="1686" y="553"/>
                  </a:lnTo>
                  <a:lnTo>
                    <a:pt x="1684" y="547"/>
                  </a:lnTo>
                  <a:lnTo>
                    <a:pt x="1684" y="188"/>
                  </a:lnTo>
                  <a:lnTo>
                    <a:pt x="1685" y="178"/>
                  </a:lnTo>
                  <a:lnTo>
                    <a:pt x="1686" y="170"/>
                  </a:lnTo>
                  <a:lnTo>
                    <a:pt x="1691" y="158"/>
                  </a:lnTo>
                  <a:lnTo>
                    <a:pt x="1701" y="149"/>
                  </a:lnTo>
                  <a:lnTo>
                    <a:pt x="1718" y="142"/>
                  </a:lnTo>
                  <a:lnTo>
                    <a:pt x="1745" y="134"/>
                  </a:lnTo>
                  <a:lnTo>
                    <a:pt x="1774" y="128"/>
                  </a:lnTo>
                  <a:lnTo>
                    <a:pt x="1804" y="125"/>
                  </a:lnTo>
                  <a:lnTo>
                    <a:pt x="1833" y="123"/>
                  </a:lnTo>
                  <a:lnTo>
                    <a:pt x="1859" y="125"/>
                  </a:lnTo>
                  <a:lnTo>
                    <a:pt x="1880" y="129"/>
                  </a:lnTo>
                  <a:lnTo>
                    <a:pt x="1899" y="135"/>
                  </a:lnTo>
                  <a:lnTo>
                    <a:pt x="1914" y="144"/>
                  </a:lnTo>
                  <a:lnTo>
                    <a:pt x="1926" y="155"/>
                  </a:lnTo>
                  <a:lnTo>
                    <a:pt x="1936" y="168"/>
                  </a:lnTo>
                  <a:lnTo>
                    <a:pt x="1944" y="183"/>
                  </a:lnTo>
                  <a:lnTo>
                    <a:pt x="1949" y="200"/>
                  </a:lnTo>
                  <a:lnTo>
                    <a:pt x="1953" y="218"/>
                  </a:lnTo>
                  <a:lnTo>
                    <a:pt x="1956" y="238"/>
                  </a:lnTo>
                  <a:lnTo>
                    <a:pt x="1957" y="283"/>
                  </a:lnTo>
                  <a:close/>
                  <a:moveTo>
                    <a:pt x="1890" y="283"/>
                  </a:moveTo>
                  <a:lnTo>
                    <a:pt x="1889" y="239"/>
                  </a:lnTo>
                  <a:lnTo>
                    <a:pt x="1886" y="222"/>
                  </a:lnTo>
                  <a:lnTo>
                    <a:pt x="1883" y="209"/>
                  </a:lnTo>
                  <a:lnTo>
                    <a:pt x="1873" y="189"/>
                  </a:lnTo>
                  <a:lnTo>
                    <a:pt x="1866" y="183"/>
                  </a:lnTo>
                  <a:lnTo>
                    <a:pt x="1859" y="178"/>
                  </a:lnTo>
                  <a:lnTo>
                    <a:pt x="1841" y="173"/>
                  </a:lnTo>
                  <a:lnTo>
                    <a:pt x="1819" y="172"/>
                  </a:lnTo>
                  <a:lnTo>
                    <a:pt x="1788" y="175"/>
                  </a:lnTo>
                  <a:lnTo>
                    <a:pt x="1761" y="180"/>
                  </a:lnTo>
                  <a:lnTo>
                    <a:pt x="1750" y="183"/>
                  </a:lnTo>
                  <a:lnTo>
                    <a:pt x="1750" y="387"/>
                  </a:lnTo>
                  <a:lnTo>
                    <a:pt x="1768" y="391"/>
                  </a:lnTo>
                  <a:lnTo>
                    <a:pt x="1788" y="394"/>
                  </a:lnTo>
                  <a:lnTo>
                    <a:pt x="1814" y="395"/>
                  </a:lnTo>
                  <a:lnTo>
                    <a:pt x="1834" y="394"/>
                  </a:lnTo>
                  <a:lnTo>
                    <a:pt x="1850" y="390"/>
                  </a:lnTo>
                  <a:lnTo>
                    <a:pt x="1863" y="383"/>
                  </a:lnTo>
                  <a:lnTo>
                    <a:pt x="1869" y="378"/>
                  </a:lnTo>
                  <a:lnTo>
                    <a:pt x="1874" y="372"/>
                  </a:lnTo>
                  <a:lnTo>
                    <a:pt x="1881" y="358"/>
                  </a:lnTo>
                  <a:lnTo>
                    <a:pt x="1887" y="338"/>
                  </a:lnTo>
                  <a:lnTo>
                    <a:pt x="1890" y="313"/>
                  </a:lnTo>
                  <a:lnTo>
                    <a:pt x="1890" y="283"/>
                  </a:lnTo>
                  <a:close/>
                  <a:moveTo>
                    <a:pt x="2281" y="283"/>
                  </a:moveTo>
                  <a:lnTo>
                    <a:pt x="2279" y="329"/>
                  </a:lnTo>
                  <a:lnTo>
                    <a:pt x="2276" y="350"/>
                  </a:lnTo>
                  <a:lnTo>
                    <a:pt x="2271" y="368"/>
                  </a:lnTo>
                  <a:lnTo>
                    <a:pt x="2265" y="385"/>
                  </a:lnTo>
                  <a:lnTo>
                    <a:pt x="2256" y="400"/>
                  </a:lnTo>
                  <a:lnTo>
                    <a:pt x="2245" y="412"/>
                  </a:lnTo>
                  <a:lnTo>
                    <a:pt x="2232" y="423"/>
                  </a:lnTo>
                  <a:lnTo>
                    <a:pt x="2216" y="431"/>
                  </a:lnTo>
                  <a:lnTo>
                    <a:pt x="2198" y="437"/>
                  </a:lnTo>
                  <a:lnTo>
                    <a:pt x="2176" y="440"/>
                  </a:lnTo>
                  <a:lnTo>
                    <a:pt x="2151" y="442"/>
                  </a:lnTo>
                  <a:lnTo>
                    <a:pt x="2127" y="441"/>
                  </a:lnTo>
                  <a:lnTo>
                    <a:pt x="2105" y="439"/>
                  </a:lnTo>
                  <a:lnTo>
                    <a:pt x="2068" y="431"/>
                  </a:lnTo>
                  <a:lnTo>
                    <a:pt x="2074" y="466"/>
                  </a:lnTo>
                  <a:lnTo>
                    <a:pt x="2074" y="536"/>
                  </a:lnTo>
                  <a:lnTo>
                    <a:pt x="2072" y="543"/>
                  </a:lnTo>
                  <a:lnTo>
                    <a:pt x="2069" y="545"/>
                  </a:lnTo>
                  <a:lnTo>
                    <a:pt x="2065" y="546"/>
                  </a:lnTo>
                  <a:lnTo>
                    <a:pt x="2019" y="555"/>
                  </a:lnTo>
                  <a:lnTo>
                    <a:pt x="2013" y="555"/>
                  </a:lnTo>
                  <a:lnTo>
                    <a:pt x="2011" y="553"/>
                  </a:lnTo>
                  <a:lnTo>
                    <a:pt x="2009" y="547"/>
                  </a:lnTo>
                  <a:lnTo>
                    <a:pt x="2009" y="188"/>
                  </a:lnTo>
                  <a:lnTo>
                    <a:pt x="2009" y="178"/>
                  </a:lnTo>
                  <a:lnTo>
                    <a:pt x="2010" y="170"/>
                  </a:lnTo>
                  <a:lnTo>
                    <a:pt x="2015" y="158"/>
                  </a:lnTo>
                  <a:lnTo>
                    <a:pt x="2026" y="149"/>
                  </a:lnTo>
                  <a:lnTo>
                    <a:pt x="2042" y="142"/>
                  </a:lnTo>
                  <a:lnTo>
                    <a:pt x="2069" y="134"/>
                  </a:lnTo>
                  <a:lnTo>
                    <a:pt x="2098" y="128"/>
                  </a:lnTo>
                  <a:lnTo>
                    <a:pt x="2128" y="125"/>
                  </a:lnTo>
                  <a:lnTo>
                    <a:pt x="2158" y="123"/>
                  </a:lnTo>
                  <a:lnTo>
                    <a:pt x="2183" y="125"/>
                  </a:lnTo>
                  <a:lnTo>
                    <a:pt x="2205" y="129"/>
                  </a:lnTo>
                  <a:lnTo>
                    <a:pt x="2223" y="135"/>
                  </a:lnTo>
                  <a:lnTo>
                    <a:pt x="2238" y="144"/>
                  </a:lnTo>
                  <a:lnTo>
                    <a:pt x="2250" y="155"/>
                  </a:lnTo>
                  <a:lnTo>
                    <a:pt x="2260" y="168"/>
                  </a:lnTo>
                  <a:lnTo>
                    <a:pt x="2268" y="183"/>
                  </a:lnTo>
                  <a:lnTo>
                    <a:pt x="2274" y="200"/>
                  </a:lnTo>
                  <a:lnTo>
                    <a:pt x="2277" y="218"/>
                  </a:lnTo>
                  <a:lnTo>
                    <a:pt x="2280" y="238"/>
                  </a:lnTo>
                  <a:lnTo>
                    <a:pt x="2281" y="283"/>
                  </a:lnTo>
                  <a:close/>
                  <a:moveTo>
                    <a:pt x="2215" y="283"/>
                  </a:moveTo>
                  <a:lnTo>
                    <a:pt x="2213" y="239"/>
                  </a:lnTo>
                  <a:lnTo>
                    <a:pt x="2210" y="222"/>
                  </a:lnTo>
                  <a:lnTo>
                    <a:pt x="2207" y="209"/>
                  </a:lnTo>
                  <a:lnTo>
                    <a:pt x="2197" y="189"/>
                  </a:lnTo>
                  <a:lnTo>
                    <a:pt x="2191" y="183"/>
                  </a:lnTo>
                  <a:lnTo>
                    <a:pt x="2183" y="178"/>
                  </a:lnTo>
                  <a:lnTo>
                    <a:pt x="2165" y="173"/>
                  </a:lnTo>
                  <a:lnTo>
                    <a:pt x="2143" y="172"/>
                  </a:lnTo>
                  <a:lnTo>
                    <a:pt x="2112" y="175"/>
                  </a:lnTo>
                  <a:lnTo>
                    <a:pt x="2085" y="180"/>
                  </a:lnTo>
                  <a:lnTo>
                    <a:pt x="2074" y="183"/>
                  </a:lnTo>
                  <a:lnTo>
                    <a:pt x="2074" y="387"/>
                  </a:lnTo>
                  <a:lnTo>
                    <a:pt x="2092" y="391"/>
                  </a:lnTo>
                  <a:lnTo>
                    <a:pt x="2112" y="394"/>
                  </a:lnTo>
                  <a:lnTo>
                    <a:pt x="2138" y="395"/>
                  </a:lnTo>
                  <a:lnTo>
                    <a:pt x="2158" y="394"/>
                  </a:lnTo>
                  <a:lnTo>
                    <a:pt x="2174" y="390"/>
                  </a:lnTo>
                  <a:lnTo>
                    <a:pt x="2188" y="383"/>
                  </a:lnTo>
                  <a:lnTo>
                    <a:pt x="2193" y="378"/>
                  </a:lnTo>
                  <a:lnTo>
                    <a:pt x="2198" y="372"/>
                  </a:lnTo>
                  <a:lnTo>
                    <a:pt x="2206" y="358"/>
                  </a:lnTo>
                  <a:lnTo>
                    <a:pt x="2211" y="338"/>
                  </a:lnTo>
                  <a:lnTo>
                    <a:pt x="2214" y="313"/>
                  </a:lnTo>
                  <a:lnTo>
                    <a:pt x="2215" y="283"/>
                  </a:lnTo>
                  <a:close/>
                  <a:moveTo>
                    <a:pt x="2604" y="283"/>
                  </a:moveTo>
                  <a:lnTo>
                    <a:pt x="2604" y="305"/>
                  </a:lnTo>
                  <a:lnTo>
                    <a:pt x="2602" y="326"/>
                  </a:lnTo>
                  <a:lnTo>
                    <a:pt x="2599" y="345"/>
                  </a:lnTo>
                  <a:lnTo>
                    <a:pt x="2595" y="363"/>
                  </a:lnTo>
                  <a:lnTo>
                    <a:pt x="2589" y="380"/>
                  </a:lnTo>
                  <a:lnTo>
                    <a:pt x="2581" y="395"/>
                  </a:lnTo>
                  <a:lnTo>
                    <a:pt x="2570" y="409"/>
                  </a:lnTo>
                  <a:lnTo>
                    <a:pt x="2556" y="420"/>
                  </a:lnTo>
                  <a:lnTo>
                    <a:pt x="2548" y="425"/>
                  </a:lnTo>
                  <a:lnTo>
                    <a:pt x="2539" y="429"/>
                  </a:lnTo>
                  <a:lnTo>
                    <a:pt x="2518" y="436"/>
                  </a:lnTo>
                  <a:lnTo>
                    <a:pt x="2493" y="440"/>
                  </a:lnTo>
                  <a:lnTo>
                    <a:pt x="2464" y="442"/>
                  </a:lnTo>
                  <a:lnTo>
                    <a:pt x="2434" y="440"/>
                  </a:lnTo>
                  <a:lnTo>
                    <a:pt x="2409" y="436"/>
                  </a:lnTo>
                  <a:lnTo>
                    <a:pt x="2388" y="429"/>
                  </a:lnTo>
                  <a:lnTo>
                    <a:pt x="2371" y="420"/>
                  </a:lnTo>
                  <a:lnTo>
                    <a:pt x="2357" y="409"/>
                  </a:lnTo>
                  <a:lnTo>
                    <a:pt x="2346" y="395"/>
                  </a:lnTo>
                  <a:lnTo>
                    <a:pt x="2337" y="380"/>
                  </a:lnTo>
                  <a:lnTo>
                    <a:pt x="2331" y="363"/>
                  </a:lnTo>
                  <a:lnTo>
                    <a:pt x="2324" y="326"/>
                  </a:lnTo>
                  <a:lnTo>
                    <a:pt x="2322" y="283"/>
                  </a:lnTo>
                  <a:lnTo>
                    <a:pt x="2323" y="261"/>
                  </a:lnTo>
                  <a:lnTo>
                    <a:pt x="2324" y="240"/>
                  </a:lnTo>
                  <a:lnTo>
                    <a:pt x="2327" y="220"/>
                  </a:lnTo>
                  <a:lnTo>
                    <a:pt x="2331" y="202"/>
                  </a:lnTo>
                  <a:lnTo>
                    <a:pt x="2337" y="185"/>
                  </a:lnTo>
                  <a:lnTo>
                    <a:pt x="2346" y="170"/>
                  </a:lnTo>
                  <a:lnTo>
                    <a:pt x="2357" y="157"/>
                  </a:lnTo>
                  <a:lnTo>
                    <a:pt x="2371" y="145"/>
                  </a:lnTo>
                  <a:lnTo>
                    <a:pt x="2379" y="140"/>
                  </a:lnTo>
                  <a:lnTo>
                    <a:pt x="2388" y="136"/>
                  </a:lnTo>
                  <a:lnTo>
                    <a:pt x="2409" y="129"/>
                  </a:lnTo>
                  <a:lnTo>
                    <a:pt x="2434" y="125"/>
                  </a:lnTo>
                  <a:lnTo>
                    <a:pt x="2464" y="123"/>
                  </a:lnTo>
                  <a:lnTo>
                    <a:pt x="2493" y="125"/>
                  </a:lnTo>
                  <a:lnTo>
                    <a:pt x="2518" y="129"/>
                  </a:lnTo>
                  <a:lnTo>
                    <a:pt x="2539" y="136"/>
                  </a:lnTo>
                  <a:lnTo>
                    <a:pt x="2556" y="145"/>
                  </a:lnTo>
                  <a:lnTo>
                    <a:pt x="2570" y="157"/>
                  </a:lnTo>
                  <a:lnTo>
                    <a:pt x="2581" y="170"/>
                  </a:lnTo>
                  <a:lnTo>
                    <a:pt x="2589" y="185"/>
                  </a:lnTo>
                  <a:lnTo>
                    <a:pt x="2595" y="202"/>
                  </a:lnTo>
                  <a:lnTo>
                    <a:pt x="2602" y="240"/>
                  </a:lnTo>
                  <a:lnTo>
                    <a:pt x="2604" y="283"/>
                  </a:lnTo>
                  <a:close/>
                  <a:moveTo>
                    <a:pt x="2537" y="283"/>
                  </a:moveTo>
                  <a:lnTo>
                    <a:pt x="2536" y="249"/>
                  </a:lnTo>
                  <a:lnTo>
                    <a:pt x="2533" y="222"/>
                  </a:lnTo>
                  <a:lnTo>
                    <a:pt x="2530" y="210"/>
                  </a:lnTo>
                  <a:lnTo>
                    <a:pt x="2526" y="200"/>
                  </a:lnTo>
                  <a:lnTo>
                    <a:pt x="2521" y="191"/>
                  </a:lnTo>
                  <a:lnTo>
                    <a:pt x="2514" y="184"/>
                  </a:lnTo>
                  <a:lnTo>
                    <a:pt x="2505" y="178"/>
                  </a:lnTo>
                  <a:lnTo>
                    <a:pt x="2493" y="174"/>
                  </a:lnTo>
                  <a:lnTo>
                    <a:pt x="2480" y="171"/>
                  </a:lnTo>
                  <a:lnTo>
                    <a:pt x="2464" y="171"/>
                  </a:lnTo>
                  <a:lnTo>
                    <a:pt x="2447" y="171"/>
                  </a:lnTo>
                  <a:lnTo>
                    <a:pt x="2433" y="174"/>
                  </a:lnTo>
                  <a:lnTo>
                    <a:pt x="2422" y="178"/>
                  </a:lnTo>
                  <a:lnTo>
                    <a:pt x="2413" y="184"/>
                  </a:lnTo>
                  <a:lnTo>
                    <a:pt x="2406" y="191"/>
                  </a:lnTo>
                  <a:lnTo>
                    <a:pt x="2400" y="200"/>
                  </a:lnTo>
                  <a:lnTo>
                    <a:pt x="2396" y="210"/>
                  </a:lnTo>
                  <a:lnTo>
                    <a:pt x="2393" y="222"/>
                  </a:lnTo>
                  <a:lnTo>
                    <a:pt x="2390" y="249"/>
                  </a:lnTo>
                  <a:lnTo>
                    <a:pt x="2390" y="283"/>
                  </a:lnTo>
                  <a:lnTo>
                    <a:pt x="2390" y="316"/>
                  </a:lnTo>
                  <a:lnTo>
                    <a:pt x="2391" y="330"/>
                  </a:lnTo>
                  <a:lnTo>
                    <a:pt x="2393" y="343"/>
                  </a:lnTo>
                  <a:lnTo>
                    <a:pt x="2396" y="355"/>
                  </a:lnTo>
                  <a:lnTo>
                    <a:pt x="2400" y="365"/>
                  </a:lnTo>
                  <a:lnTo>
                    <a:pt x="2406" y="374"/>
                  </a:lnTo>
                  <a:lnTo>
                    <a:pt x="2413" y="381"/>
                  </a:lnTo>
                  <a:lnTo>
                    <a:pt x="2422" y="387"/>
                  </a:lnTo>
                  <a:lnTo>
                    <a:pt x="2433" y="391"/>
                  </a:lnTo>
                  <a:lnTo>
                    <a:pt x="2447" y="394"/>
                  </a:lnTo>
                  <a:lnTo>
                    <a:pt x="2464" y="395"/>
                  </a:lnTo>
                  <a:lnTo>
                    <a:pt x="2480" y="394"/>
                  </a:lnTo>
                  <a:lnTo>
                    <a:pt x="2493" y="391"/>
                  </a:lnTo>
                  <a:lnTo>
                    <a:pt x="2505" y="387"/>
                  </a:lnTo>
                  <a:lnTo>
                    <a:pt x="2514" y="381"/>
                  </a:lnTo>
                  <a:lnTo>
                    <a:pt x="2521" y="374"/>
                  </a:lnTo>
                  <a:lnTo>
                    <a:pt x="2526" y="365"/>
                  </a:lnTo>
                  <a:lnTo>
                    <a:pt x="2530" y="355"/>
                  </a:lnTo>
                  <a:lnTo>
                    <a:pt x="2533" y="343"/>
                  </a:lnTo>
                  <a:lnTo>
                    <a:pt x="2536" y="316"/>
                  </a:lnTo>
                  <a:lnTo>
                    <a:pt x="2537" y="283"/>
                  </a:lnTo>
                  <a:close/>
                  <a:moveTo>
                    <a:pt x="2818" y="167"/>
                  </a:moveTo>
                  <a:lnTo>
                    <a:pt x="2816" y="173"/>
                  </a:lnTo>
                  <a:lnTo>
                    <a:pt x="2814" y="175"/>
                  </a:lnTo>
                  <a:lnTo>
                    <a:pt x="2810" y="175"/>
                  </a:lnTo>
                  <a:lnTo>
                    <a:pt x="2760" y="178"/>
                  </a:lnTo>
                  <a:lnTo>
                    <a:pt x="2721" y="184"/>
                  </a:lnTo>
                  <a:lnTo>
                    <a:pt x="2721" y="426"/>
                  </a:lnTo>
                  <a:lnTo>
                    <a:pt x="2719" y="432"/>
                  </a:lnTo>
                  <a:lnTo>
                    <a:pt x="2716" y="434"/>
                  </a:lnTo>
                  <a:lnTo>
                    <a:pt x="2713" y="434"/>
                  </a:lnTo>
                  <a:lnTo>
                    <a:pt x="2665" y="434"/>
                  </a:lnTo>
                  <a:lnTo>
                    <a:pt x="2660" y="432"/>
                  </a:lnTo>
                  <a:lnTo>
                    <a:pt x="2656" y="426"/>
                  </a:lnTo>
                  <a:lnTo>
                    <a:pt x="2656" y="179"/>
                  </a:lnTo>
                  <a:lnTo>
                    <a:pt x="2658" y="164"/>
                  </a:lnTo>
                  <a:lnTo>
                    <a:pt x="2660" y="159"/>
                  </a:lnTo>
                  <a:lnTo>
                    <a:pt x="2664" y="154"/>
                  </a:lnTo>
                  <a:lnTo>
                    <a:pt x="2675" y="147"/>
                  </a:lnTo>
                  <a:lnTo>
                    <a:pt x="2691" y="140"/>
                  </a:lnTo>
                  <a:lnTo>
                    <a:pt x="2712" y="134"/>
                  </a:lnTo>
                  <a:lnTo>
                    <a:pt x="2737" y="129"/>
                  </a:lnTo>
                  <a:lnTo>
                    <a:pt x="2763" y="125"/>
                  </a:lnTo>
                  <a:lnTo>
                    <a:pt x="2788" y="124"/>
                  </a:lnTo>
                  <a:lnTo>
                    <a:pt x="2798" y="124"/>
                  </a:lnTo>
                  <a:lnTo>
                    <a:pt x="2806" y="124"/>
                  </a:lnTo>
                  <a:lnTo>
                    <a:pt x="2811" y="125"/>
                  </a:lnTo>
                  <a:lnTo>
                    <a:pt x="2815" y="127"/>
                  </a:lnTo>
                  <a:lnTo>
                    <a:pt x="2818" y="134"/>
                  </a:lnTo>
                  <a:lnTo>
                    <a:pt x="2818" y="167"/>
                  </a:lnTo>
                  <a:close/>
                  <a:moveTo>
                    <a:pt x="3027" y="419"/>
                  </a:moveTo>
                  <a:lnTo>
                    <a:pt x="3026" y="426"/>
                  </a:lnTo>
                  <a:lnTo>
                    <a:pt x="3021" y="430"/>
                  </a:lnTo>
                  <a:lnTo>
                    <a:pt x="2995" y="436"/>
                  </a:lnTo>
                  <a:lnTo>
                    <a:pt x="2975" y="439"/>
                  </a:lnTo>
                  <a:lnTo>
                    <a:pt x="2950" y="440"/>
                  </a:lnTo>
                  <a:lnTo>
                    <a:pt x="2928" y="439"/>
                  </a:lnTo>
                  <a:lnTo>
                    <a:pt x="2909" y="435"/>
                  </a:lnTo>
                  <a:lnTo>
                    <a:pt x="2894" y="429"/>
                  </a:lnTo>
                  <a:lnTo>
                    <a:pt x="2881" y="420"/>
                  </a:lnTo>
                  <a:lnTo>
                    <a:pt x="2875" y="414"/>
                  </a:lnTo>
                  <a:lnTo>
                    <a:pt x="2870" y="408"/>
                  </a:lnTo>
                  <a:lnTo>
                    <a:pt x="2863" y="393"/>
                  </a:lnTo>
                  <a:lnTo>
                    <a:pt x="2859" y="375"/>
                  </a:lnTo>
                  <a:lnTo>
                    <a:pt x="2857" y="354"/>
                  </a:lnTo>
                  <a:lnTo>
                    <a:pt x="2857" y="48"/>
                  </a:lnTo>
                  <a:lnTo>
                    <a:pt x="2860" y="42"/>
                  </a:lnTo>
                  <a:lnTo>
                    <a:pt x="2866" y="39"/>
                  </a:lnTo>
                  <a:lnTo>
                    <a:pt x="2913" y="29"/>
                  </a:lnTo>
                  <a:lnTo>
                    <a:pt x="2918" y="30"/>
                  </a:lnTo>
                  <a:lnTo>
                    <a:pt x="2921" y="31"/>
                  </a:lnTo>
                  <a:lnTo>
                    <a:pt x="2923" y="38"/>
                  </a:lnTo>
                  <a:lnTo>
                    <a:pt x="2923" y="131"/>
                  </a:lnTo>
                  <a:lnTo>
                    <a:pt x="3010" y="131"/>
                  </a:lnTo>
                  <a:lnTo>
                    <a:pt x="3017" y="133"/>
                  </a:lnTo>
                  <a:lnTo>
                    <a:pt x="3018" y="136"/>
                  </a:lnTo>
                  <a:lnTo>
                    <a:pt x="3019" y="140"/>
                  </a:lnTo>
                  <a:lnTo>
                    <a:pt x="3019" y="171"/>
                  </a:lnTo>
                  <a:lnTo>
                    <a:pt x="3017" y="177"/>
                  </a:lnTo>
                  <a:lnTo>
                    <a:pt x="3014" y="179"/>
                  </a:lnTo>
                  <a:lnTo>
                    <a:pt x="3010" y="180"/>
                  </a:lnTo>
                  <a:lnTo>
                    <a:pt x="2923" y="180"/>
                  </a:lnTo>
                  <a:lnTo>
                    <a:pt x="2923" y="354"/>
                  </a:lnTo>
                  <a:lnTo>
                    <a:pt x="2925" y="372"/>
                  </a:lnTo>
                  <a:lnTo>
                    <a:pt x="2928" y="378"/>
                  </a:lnTo>
                  <a:lnTo>
                    <a:pt x="2933" y="383"/>
                  </a:lnTo>
                  <a:lnTo>
                    <a:pt x="2939" y="387"/>
                  </a:lnTo>
                  <a:lnTo>
                    <a:pt x="2946" y="390"/>
                  </a:lnTo>
                  <a:lnTo>
                    <a:pt x="2966" y="392"/>
                  </a:lnTo>
                  <a:lnTo>
                    <a:pt x="2992" y="389"/>
                  </a:lnTo>
                  <a:lnTo>
                    <a:pt x="3013" y="385"/>
                  </a:lnTo>
                  <a:lnTo>
                    <a:pt x="3019" y="387"/>
                  </a:lnTo>
                  <a:lnTo>
                    <a:pt x="3021" y="391"/>
                  </a:lnTo>
                  <a:lnTo>
                    <a:pt x="3027" y="419"/>
                  </a:lnTo>
                  <a:close/>
                  <a:moveTo>
                    <a:pt x="3396" y="167"/>
                  </a:moveTo>
                  <a:lnTo>
                    <a:pt x="3395" y="173"/>
                  </a:lnTo>
                  <a:lnTo>
                    <a:pt x="3392" y="175"/>
                  </a:lnTo>
                  <a:lnTo>
                    <a:pt x="3388" y="175"/>
                  </a:lnTo>
                  <a:lnTo>
                    <a:pt x="3339" y="178"/>
                  </a:lnTo>
                  <a:lnTo>
                    <a:pt x="3300" y="184"/>
                  </a:lnTo>
                  <a:lnTo>
                    <a:pt x="3300" y="426"/>
                  </a:lnTo>
                  <a:lnTo>
                    <a:pt x="3297" y="432"/>
                  </a:lnTo>
                  <a:lnTo>
                    <a:pt x="3295" y="434"/>
                  </a:lnTo>
                  <a:lnTo>
                    <a:pt x="3291" y="434"/>
                  </a:lnTo>
                  <a:lnTo>
                    <a:pt x="3243" y="434"/>
                  </a:lnTo>
                  <a:lnTo>
                    <a:pt x="3238" y="432"/>
                  </a:lnTo>
                  <a:lnTo>
                    <a:pt x="3234" y="426"/>
                  </a:lnTo>
                  <a:lnTo>
                    <a:pt x="3234" y="179"/>
                  </a:lnTo>
                  <a:lnTo>
                    <a:pt x="3236" y="164"/>
                  </a:lnTo>
                  <a:lnTo>
                    <a:pt x="3239" y="159"/>
                  </a:lnTo>
                  <a:lnTo>
                    <a:pt x="3242" y="154"/>
                  </a:lnTo>
                  <a:lnTo>
                    <a:pt x="3253" y="147"/>
                  </a:lnTo>
                  <a:lnTo>
                    <a:pt x="3269" y="140"/>
                  </a:lnTo>
                  <a:lnTo>
                    <a:pt x="3291" y="134"/>
                  </a:lnTo>
                  <a:lnTo>
                    <a:pt x="3316" y="129"/>
                  </a:lnTo>
                  <a:lnTo>
                    <a:pt x="3342" y="125"/>
                  </a:lnTo>
                  <a:lnTo>
                    <a:pt x="3367" y="124"/>
                  </a:lnTo>
                  <a:lnTo>
                    <a:pt x="3376" y="124"/>
                  </a:lnTo>
                  <a:lnTo>
                    <a:pt x="3385" y="124"/>
                  </a:lnTo>
                  <a:lnTo>
                    <a:pt x="3390" y="125"/>
                  </a:lnTo>
                  <a:lnTo>
                    <a:pt x="3394" y="127"/>
                  </a:lnTo>
                  <a:lnTo>
                    <a:pt x="3396" y="134"/>
                  </a:lnTo>
                  <a:lnTo>
                    <a:pt x="3396" y="167"/>
                  </a:lnTo>
                  <a:close/>
                  <a:moveTo>
                    <a:pt x="3691" y="277"/>
                  </a:moveTo>
                  <a:lnTo>
                    <a:pt x="3691" y="291"/>
                  </a:lnTo>
                  <a:lnTo>
                    <a:pt x="3690" y="305"/>
                  </a:lnTo>
                  <a:lnTo>
                    <a:pt x="3690" y="309"/>
                  </a:lnTo>
                  <a:lnTo>
                    <a:pt x="3688" y="313"/>
                  </a:lnTo>
                  <a:lnTo>
                    <a:pt x="3680" y="316"/>
                  </a:lnTo>
                  <a:lnTo>
                    <a:pt x="3480" y="316"/>
                  </a:lnTo>
                  <a:lnTo>
                    <a:pt x="3482" y="335"/>
                  </a:lnTo>
                  <a:lnTo>
                    <a:pt x="3486" y="351"/>
                  </a:lnTo>
                  <a:lnTo>
                    <a:pt x="3492" y="363"/>
                  </a:lnTo>
                  <a:lnTo>
                    <a:pt x="3501" y="374"/>
                  </a:lnTo>
                  <a:lnTo>
                    <a:pt x="3515" y="384"/>
                  </a:lnTo>
                  <a:lnTo>
                    <a:pt x="3523" y="387"/>
                  </a:lnTo>
                  <a:lnTo>
                    <a:pt x="3532" y="390"/>
                  </a:lnTo>
                  <a:lnTo>
                    <a:pt x="3552" y="394"/>
                  </a:lnTo>
                  <a:lnTo>
                    <a:pt x="3576" y="395"/>
                  </a:lnTo>
                  <a:lnTo>
                    <a:pt x="3601" y="393"/>
                  </a:lnTo>
                  <a:lnTo>
                    <a:pt x="3622" y="390"/>
                  </a:lnTo>
                  <a:lnTo>
                    <a:pt x="3658" y="381"/>
                  </a:lnTo>
                  <a:lnTo>
                    <a:pt x="3661" y="380"/>
                  </a:lnTo>
                  <a:lnTo>
                    <a:pt x="3663" y="381"/>
                  </a:lnTo>
                  <a:lnTo>
                    <a:pt x="3665" y="382"/>
                  </a:lnTo>
                  <a:lnTo>
                    <a:pt x="3668" y="387"/>
                  </a:lnTo>
                  <a:lnTo>
                    <a:pt x="3675" y="414"/>
                  </a:lnTo>
                  <a:lnTo>
                    <a:pt x="3675" y="418"/>
                  </a:lnTo>
                  <a:lnTo>
                    <a:pt x="3674" y="421"/>
                  </a:lnTo>
                  <a:lnTo>
                    <a:pt x="3669" y="424"/>
                  </a:lnTo>
                  <a:lnTo>
                    <a:pt x="3650" y="430"/>
                  </a:lnTo>
                  <a:lnTo>
                    <a:pt x="3626" y="436"/>
                  </a:lnTo>
                  <a:lnTo>
                    <a:pt x="3598" y="440"/>
                  </a:lnTo>
                  <a:lnTo>
                    <a:pt x="3567" y="442"/>
                  </a:lnTo>
                  <a:lnTo>
                    <a:pt x="3528" y="440"/>
                  </a:lnTo>
                  <a:lnTo>
                    <a:pt x="3495" y="433"/>
                  </a:lnTo>
                  <a:lnTo>
                    <a:pt x="3481" y="427"/>
                  </a:lnTo>
                  <a:lnTo>
                    <a:pt x="3469" y="421"/>
                  </a:lnTo>
                  <a:lnTo>
                    <a:pt x="3458" y="413"/>
                  </a:lnTo>
                  <a:lnTo>
                    <a:pt x="3448" y="404"/>
                  </a:lnTo>
                  <a:lnTo>
                    <a:pt x="3440" y="394"/>
                  </a:lnTo>
                  <a:lnTo>
                    <a:pt x="3433" y="382"/>
                  </a:lnTo>
                  <a:lnTo>
                    <a:pt x="3422" y="355"/>
                  </a:lnTo>
                  <a:lnTo>
                    <a:pt x="3418" y="339"/>
                  </a:lnTo>
                  <a:lnTo>
                    <a:pt x="3416" y="322"/>
                  </a:lnTo>
                  <a:lnTo>
                    <a:pt x="3414" y="284"/>
                  </a:lnTo>
                  <a:lnTo>
                    <a:pt x="3416" y="235"/>
                  </a:lnTo>
                  <a:lnTo>
                    <a:pt x="3420" y="214"/>
                  </a:lnTo>
                  <a:lnTo>
                    <a:pt x="3425" y="195"/>
                  </a:lnTo>
                  <a:lnTo>
                    <a:pt x="3432" y="179"/>
                  </a:lnTo>
                  <a:lnTo>
                    <a:pt x="3441" y="164"/>
                  </a:lnTo>
                  <a:lnTo>
                    <a:pt x="3447" y="158"/>
                  </a:lnTo>
                  <a:lnTo>
                    <a:pt x="3453" y="152"/>
                  </a:lnTo>
                  <a:lnTo>
                    <a:pt x="3467" y="142"/>
                  </a:lnTo>
                  <a:lnTo>
                    <a:pt x="3484" y="134"/>
                  </a:lnTo>
                  <a:lnTo>
                    <a:pt x="3504" y="128"/>
                  </a:lnTo>
                  <a:lnTo>
                    <a:pt x="3527" y="125"/>
                  </a:lnTo>
                  <a:lnTo>
                    <a:pt x="3553" y="123"/>
                  </a:lnTo>
                  <a:lnTo>
                    <a:pt x="3574" y="124"/>
                  </a:lnTo>
                  <a:lnTo>
                    <a:pt x="3593" y="126"/>
                  </a:lnTo>
                  <a:lnTo>
                    <a:pt x="3610" y="130"/>
                  </a:lnTo>
                  <a:lnTo>
                    <a:pt x="3625" y="135"/>
                  </a:lnTo>
                  <a:lnTo>
                    <a:pt x="3649" y="150"/>
                  </a:lnTo>
                  <a:lnTo>
                    <a:pt x="3659" y="159"/>
                  </a:lnTo>
                  <a:lnTo>
                    <a:pt x="3667" y="169"/>
                  </a:lnTo>
                  <a:lnTo>
                    <a:pt x="3673" y="180"/>
                  </a:lnTo>
                  <a:lnTo>
                    <a:pt x="3679" y="191"/>
                  </a:lnTo>
                  <a:lnTo>
                    <a:pt x="3683" y="203"/>
                  </a:lnTo>
                  <a:lnTo>
                    <a:pt x="3686" y="216"/>
                  </a:lnTo>
                  <a:lnTo>
                    <a:pt x="3690" y="245"/>
                  </a:lnTo>
                  <a:lnTo>
                    <a:pt x="3691" y="277"/>
                  </a:lnTo>
                  <a:close/>
                  <a:moveTo>
                    <a:pt x="3625" y="270"/>
                  </a:moveTo>
                  <a:lnTo>
                    <a:pt x="3624" y="241"/>
                  </a:lnTo>
                  <a:lnTo>
                    <a:pt x="3619" y="215"/>
                  </a:lnTo>
                  <a:lnTo>
                    <a:pt x="3616" y="203"/>
                  </a:lnTo>
                  <a:lnTo>
                    <a:pt x="3611" y="194"/>
                  </a:lnTo>
                  <a:lnTo>
                    <a:pt x="3605" y="186"/>
                  </a:lnTo>
                  <a:lnTo>
                    <a:pt x="3597" y="180"/>
                  </a:lnTo>
                  <a:lnTo>
                    <a:pt x="3589" y="175"/>
                  </a:lnTo>
                  <a:lnTo>
                    <a:pt x="3579" y="172"/>
                  </a:lnTo>
                  <a:lnTo>
                    <a:pt x="3567" y="170"/>
                  </a:lnTo>
                  <a:lnTo>
                    <a:pt x="3553" y="170"/>
                  </a:lnTo>
                  <a:lnTo>
                    <a:pt x="3526" y="172"/>
                  </a:lnTo>
                  <a:lnTo>
                    <a:pt x="3506" y="180"/>
                  </a:lnTo>
                  <a:lnTo>
                    <a:pt x="3499" y="186"/>
                  </a:lnTo>
                  <a:lnTo>
                    <a:pt x="3493" y="193"/>
                  </a:lnTo>
                  <a:lnTo>
                    <a:pt x="3488" y="203"/>
                  </a:lnTo>
                  <a:lnTo>
                    <a:pt x="3485" y="214"/>
                  </a:lnTo>
                  <a:lnTo>
                    <a:pt x="3482" y="227"/>
                  </a:lnTo>
                  <a:lnTo>
                    <a:pt x="3481" y="241"/>
                  </a:lnTo>
                  <a:lnTo>
                    <a:pt x="3480" y="270"/>
                  </a:lnTo>
                  <a:lnTo>
                    <a:pt x="3625" y="270"/>
                  </a:lnTo>
                  <a:close/>
                  <a:moveTo>
                    <a:pt x="4010" y="426"/>
                  </a:moveTo>
                  <a:lnTo>
                    <a:pt x="4008" y="432"/>
                  </a:lnTo>
                  <a:lnTo>
                    <a:pt x="4005" y="434"/>
                  </a:lnTo>
                  <a:lnTo>
                    <a:pt x="4001" y="434"/>
                  </a:lnTo>
                  <a:lnTo>
                    <a:pt x="3954" y="434"/>
                  </a:lnTo>
                  <a:lnTo>
                    <a:pt x="3947" y="432"/>
                  </a:lnTo>
                  <a:lnTo>
                    <a:pt x="3945" y="429"/>
                  </a:lnTo>
                  <a:lnTo>
                    <a:pt x="3944" y="426"/>
                  </a:lnTo>
                  <a:lnTo>
                    <a:pt x="3944" y="218"/>
                  </a:lnTo>
                  <a:lnTo>
                    <a:pt x="3944" y="206"/>
                  </a:lnTo>
                  <a:lnTo>
                    <a:pt x="3942" y="195"/>
                  </a:lnTo>
                  <a:lnTo>
                    <a:pt x="3933" y="181"/>
                  </a:lnTo>
                  <a:lnTo>
                    <a:pt x="3927" y="176"/>
                  </a:lnTo>
                  <a:lnTo>
                    <a:pt x="3919" y="173"/>
                  </a:lnTo>
                  <a:lnTo>
                    <a:pt x="3909" y="171"/>
                  </a:lnTo>
                  <a:lnTo>
                    <a:pt x="3897" y="171"/>
                  </a:lnTo>
                  <a:lnTo>
                    <a:pt x="3866" y="172"/>
                  </a:lnTo>
                  <a:lnTo>
                    <a:pt x="3839" y="177"/>
                  </a:lnTo>
                  <a:lnTo>
                    <a:pt x="3812" y="183"/>
                  </a:lnTo>
                  <a:lnTo>
                    <a:pt x="3812" y="426"/>
                  </a:lnTo>
                  <a:lnTo>
                    <a:pt x="3809" y="432"/>
                  </a:lnTo>
                  <a:lnTo>
                    <a:pt x="3807" y="434"/>
                  </a:lnTo>
                  <a:lnTo>
                    <a:pt x="3803" y="434"/>
                  </a:lnTo>
                  <a:lnTo>
                    <a:pt x="3755" y="434"/>
                  </a:lnTo>
                  <a:lnTo>
                    <a:pt x="3749" y="432"/>
                  </a:lnTo>
                  <a:lnTo>
                    <a:pt x="3746" y="426"/>
                  </a:lnTo>
                  <a:lnTo>
                    <a:pt x="3746" y="180"/>
                  </a:lnTo>
                  <a:lnTo>
                    <a:pt x="3746" y="172"/>
                  </a:lnTo>
                  <a:lnTo>
                    <a:pt x="3748" y="165"/>
                  </a:lnTo>
                  <a:lnTo>
                    <a:pt x="3750" y="160"/>
                  </a:lnTo>
                  <a:lnTo>
                    <a:pt x="3754" y="155"/>
                  </a:lnTo>
                  <a:lnTo>
                    <a:pt x="3766" y="147"/>
                  </a:lnTo>
                  <a:lnTo>
                    <a:pt x="3785" y="140"/>
                  </a:lnTo>
                  <a:lnTo>
                    <a:pt x="3810" y="133"/>
                  </a:lnTo>
                  <a:lnTo>
                    <a:pt x="3841" y="128"/>
                  </a:lnTo>
                  <a:lnTo>
                    <a:pt x="3873" y="125"/>
                  </a:lnTo>
                  <a:lnTo>
                    <a:pt x="3903" y="123"/>
                  </a:lnTo>
                  <a:lnTo>
                    <a:pt x="3928" y="124"/>
                  </a:lnTo>
                  <a:lnTo>
                    <a:pt x="3949" y="128"/>
                  </a:lnTo>
                  <a:lnTo>
                    <a:pt x="3959" y="130"/>
                  </a:lnTo>
                  <a:lnTo>
                    <a:pt x="3968" y="133"/>
                  </a:lnTo>
                  <a:lnTo>
                    <a:pt x="3983" y="141"/>
                  </a:lnTo>
                  <a:lnTo>
                    <a:pt x="3989" y="147"/>
                  </a:lnTo>
                  <a:lnTo>
                    <a:pt x="3995" y="153"/>
                  </a:lnTo>
                  <a:lnTo>
                    <a:pt x="4003" y="168"/>
                  </a:lnTo>
                  <a:lnTo>
                    <a:pt x="4008" y="187"/>
                  </a:lnTo>
                  <a:lnTo>
                    <a:pt x="4010" y="209"/>
                  </a:lnTo>
                  <a:lnTo>
                    <a:pt x="4010" y="426"/>
                  </a:lnTo>
                  <a:close/>
                  <a:moveTo>
                    <a:pt x="4340" y="277"/>
                  </a:moveTo>
                  <a:lnTo>
                    <a:pt x="4340" y="291"/>
                  </a:lnTo>
                  <a:lnTo>
                    <a:pt x="4339" y="305"/>
                  </a:lnTo>
                  <a:lnTo>
                    <a:pt x="4339" y="309"/>
                  </a:lnTo>
                  <a:lnTo>
                    <a:pt x="4337" y="313"/>
                  </a:lnTo>
                  <a:lnTo>
                    <a:pt x="4329" y="316"/>
                  </a:lnTo>
                  <a:lnTo>
                    <a:pt x="4129" y="316"/>
                  </a:lnTo>
                  <a:lnTo>
                    <a:pt x="4131" y="335"/>
                  </a:lnTo>
                  <a:lnTo>
                    <a:pt x="4135" y="351"/>
                  </a:lnTo>
                  <a:lnTo>
                    <a:pt x="4141" y="363"/>
                  </a:lnTo>
                  <a:lnTo>
                    <a:pt x="4150" y="374"/>
                  </a:lnTo>
                  <a:lnTo>
                    <a:pt x="4164" y="384"/>
                  </a:lnTo>
                  <a:lnTo>
                    <a:pt x="4172" y="387"/>
                  </a:lnTo>
                  <a:lnTo>
                    <a:pt x="4181" y="390"/>
                  </a:lnTo>
                  <a:lnTo>
                    <a:pt x="4201" y="394"/>
                  </a:lnTo>
                  <a:lnTo>
                    <a:pt x="4225" y="395"/>
                  </a:lnTo>
                  <a:lnTo>
                    <a:pt x="4250" y="393"/>
                  </a:lnTo>
                  <a:lnTo>
                    <a:pt x="4271" y="390"/>
                  </a:lnTo>
                  <a:lnTo>
                    <a:pt x="4307" y="381"/>
                  </a:lnTo>
                  <a:lnTo>
                    <a:pt x="4310" y="380"/>
                  </a:lnTo>
                  <a:lnTo>
                    <a:pt x="4312" y="381"/>
                  </a:lnTo>
                  <a:lnTo>
                    <a:pt x="4314" y="382"/>
                  </a:lnTo>
                  <a:lnTo>
                    <a:pt x="4317" y="387"/>
                  </a:lnTo>
                  <a:lnTo>
                    <a:pt x="4324" y="414"/>
                  </a:lnTo>
                  <a:lnTo>
                    <a:pt x="4324" y="418"/>
                  </a:lnTo>
                  <a:lnTo>
                    <a:pt x="4323" y="421"/>
                  </a:lnTo>
                  <a:lnTo>
                    <a:pt x="4319" y="424"/>
                  </a:lnTo>
                  <a:lnTo>
                    <a:pt x="4300" y="430"/>
                  </a:lnTo>
                  <a:lnTo>
                    <a:pt x="4275" y="436"/>
                  </a:lnTo>
                  <a:lnTo>
                    <a:pt x="4247" y="440"/>
                  </a:lnTo>
                  <a:lnTo>
                    <a:pt x="4216" y="442"/>
                  </a:lnTo>
                  <a:lnTo>
                    <a:pt x="4177" y="440"/>
                  </a:lnTo>
                  <a:lnTo>
                    <a:pt x="4144" y="433"/>
                  </a:lnTo>
                  <a:lnTo>
                    <a:pt x="4130" y="427"/>
                  </a:lnTo>
                  <a:lnTo>
                    <a:pt x="4118" y="421"/>
                  </a:lnTo>
                  <a:lnTo>
                    <a:pt x="4107" y="413"/>
                  </a:lnTo>
                  <a:lnTo>
                    <a:pt x="4097" y="404"/>
                  </a:lnTo>
                  <a:lnTo>
                    <a:pt x="4089" y="394"/>
                  </a:lnTo>
                  <a:lnTo>
                    <a:pt x="4081" y="382"/>
                  </a:lnTo>
                  <a:lnTo>
                    <a:pt x="4070" y="355"/>
                  </a:lnTo>
                  <a:lnTo>
                    <a:pt x="4066" y="339"/>
                  </a:lnTo>
                  <a:lnTo>
                    <a:pt x="4064" y="322"/>
                  </a:lnTo>
                  <a:lnTo>
                    <a:pt x="4062" y="284"/>
                  </a:lnTo>
                  <a:lnTo>
                    <a:pt x="4064" y="235"/>
                  </a:lnTo>
                  <a:lnTo>
                    <a:pt x="4068" y="214"/>
                  </a:lnTo>
                  <a:lnTo>
                    <a:pt x="4073" y="195"/>
                  </a:lnTo>
                  <a:lnTo>
                    <a:pt x="4080" y="179"/>
                  </a:lnTo>
                  <a:lnTo>
                    <a:pt x="4090" y="164"/>
                  </a:lnTo>
                  <a:lnTo>
                    <a:pt x="4096" y="158"/>
                  </a:lnTo>
                  <a:lnTo>
                    <a:pt x="4102" y="152"/>
                  </a:lnTo>
                  <a:lnTo>
                    <a:pt x="4116" y="142"/>
                  </a:lnTo>
                  <a:lnTo>
                    <a:pt x="4133" y="134"/>
                  </a:lnTo>
                  <a:lnTo>
                    <a:pt x="4153" y="128"/>
                  </a:lnTo>
                  <a:lnTo>
                    <a:pt x="4176" y="125"/>
                  </a:lnTo>
                  <a:lnTo>
                    <a:pt x="4202" y="123"/>
                  </a:lnTo>
                  <a:lnTo>
                    <a:pt x="4223" y="124"/>
                  </a:lnTo>
                  <a:lnTo>
                    <a:pt x="4242" y="126"/>
                  </a:lnTo>
                  <a:lnTo>
                    <a:pt x="4259" y="130"/>
                  </a:lnTo>
                  <a:lnTo>
                    <a:pt x="4274" y="135"/>
                  </a:lnTo>
                  <a:lnTo>
                    <a:pt x="4298" y="150"/>
                  </a:lnTo>
                  <a:lnTo>
                    <a:pt x="4308" y="159"/>
                  </a:lnTo>
                  <a:lnTo>
                    <a:pt x="4316" y="169"/>
                  </a:lnTo>
                  <a:lnTo>
                    <a:pt x="4322" y="180"/>
                  </a:lnTo>
                  <a:lnTo>
                    <a:pt x="4328" y="191"/>
                  </a:lnTo>
                  <a:lnTo>
                    <a:pt x="4332" y="203"/>
                  </a:lnTo>
                  <a:lnTo>
                    <a:pt x="4335" y="216"/>
                  </a:lnTo>
                  <a:lnTo>
                    <a:pt x="4339" y="245"/>
                  </a:lnTo>
                  <a:lnTo>
                    <a:pt x="4340" y="277"/>
                  </a:lnTo>
                  <a:close/>
                  <a:moveTo>
                    <a:pt x="4274" y="270"/>
                  </a:moveTo>
                  <a:lnTo>
                    <a:pt x="4273" y="241"/>
                  </a:lnTo>
                  <a:lnTo>
                    <a:pt x="4268" y="215"/>
                  </a:lnTo>
                  <a:lnTo>
                    <a:pt x="4265" y="203"/>
                  </a:lnTo>
                  <a:lnTo>
                    <a:pt x="4260" y="194"/>
                  </a:lnTo>
                  <a:lnTo>
                    <a:pt x="4254" y="186"/>
                  </a:lnTo>
                  <a:lnTo>
                    <a:pt x="4247" y="180"/>
                  </a:lnTo>
                  <a:lnTo>
                    <a:pt x="4238" y="175"/>
                  </a:lnTo>
                  <a:lnTo>
                    <a:pt x="4228" y="172"/>
                  </a:lnTo>
                  <a:lnTo>
                    <a:pt x="4216" y="170"/>
                  </a:lnTo>
                  <a:lnTo>
                    <a:pt x="4202" y="170"/>
                  </a:lnTo>
                  <a:lnTo>
                    <a:pt x="4175" y="172"/>
                  </a:lnTo>
                  <a:lnTo>
                    <a:pt x="4155" y="180"/>
                  </a:lnTo>
                  <a:lnTo>
                    <a:pt x="4148" y="186"/>
                  </a:lnTo>
                  <a:lnTo>
                    <a:pt x="4142" y="193"/>
                  </a:lnTo>
                  <a:lnTo>
                    <a:pt x="4137" y="203"/>
                  </a:lnTo>
                  <a:lnTo>
                    <a:pt x="4134" y="214"/>
                  </a:lnTo>
                  <a:lnTo>
                    <a:pt x="4132" y="227"/>
                  </a:lnTo>
                  <a:lnTo>
                    <a:pt x="4130" y="241"/>
                  </a:lnTo>
                  <a:lnTo>
                    <a:pt x="4129" y="270"/>
                  </a:lnTo>
                  <a:lnTo>
                    <a:pt x="4274" y="270"/>
                  </a:lnTo>
                  <a:close/>
                  <a:moveTo>
                    <a:pt x="4829" y="142"/>
                  </a:moveTo>
                  <a:lnTo>
                    <a:pt x="4761" y="425"/>
                  </a:lnTo>
                  <a:lnTo>
                    <a:pt x="4757" y="432"/>
                  </a:lnTo>
                  <a:lnTo>
                    <a:pt x="4754" y="434"/>
                  </a:lnTo>
                  <a:lnTo>
                    <a:pt x="4750" y="434"/>
                  </a:lnTo>
                  <a:lnTo>
                    <a:pt x="4660" y="434"/>
                  </a:lnTo>
                  <a:lnTo>
                    <a:pt x="4652" y="432"/>
                  </a:lnTo>
                  <a:lnTo>
                    <a:pt x="4648" y="425"/>
                  </a:lnTo>
                  <a:lnTo>
                    <a:pt x="4600" y="193"/>
                  </a:lnTo>
                  <a:lnTo>
                    <a:pt x="4548" y="425"/>
                  </a:lnTo>
                  <a:lnTo>
                    <a:pt x="4544" y="432"/>
                  </a:lnTo>
                  <a:lnTo>
                    <a:pt x="4541" y="434"/>
                  </a:lnTo>
                  <a:lnTo>
                    <a:pt x="4537" y="434"/>
                  </a:lnTo>
                  <a:lnTo>
                    <a:pt x="4447" y="434"/>
                  </a:lnTo>
                  <a:lnTo>
                    <a:pt x="4440" y="432"/>
                  </a:lnTo>
                  <a:lnTo>
                    <a:pt x="4436" y="425"/>
                  </a:lnTo>
                  <a:lnTo>
                    <a:pt x="4369" y="143"/>
                  </a:lnTo>
                  <a:lnTo>
                    <a:pt x="4369" y="140"/>
                  </a:lnTo>
                  <a:lnTo>
                    <a:pt x="4371" y="134"/>
                  </a:lnTo>
                  <a:lnTo>
                    <a:pt x="4377" y="131"/>
                  </a:lnTo>
                  <a:lnTo>
                    <a:pt x="4426" y="131"/>
                  </a:lnTo>
                  <a:lnTo>
                    <a:pt x="4433" y="133"/>
                  </a:lnTo>
                  <a:lnTo>
                    <a:pt x="4435" y="136"/>
                  </a:lnTo>
                  <a:lnTo>
                    <a:pt x="4436" y="140"/>
                  </a:lnTo>
                  <a:lnTo>
                    <a:pt x="4486" y="391"/>
                  </a:lnTo>
                  <a:lnTo>
                    <a:pt x="4501" y="391"/>
                  </a:lnTo>
                  <a:lnTo>
                    <a:pt x="4549" y="153"/>
                  </a:lnTo>
                  <a:lnTo>
                    <a:pt x="4553" y="147"/>
                  </a:lnTo>
                  <a:lnTo>
                    <a:pt x="4556" y="145"/>
                  </a:lnTo>
                  <a:lnTo>
                    <a:pt x="4561" y="144"/>
                  </a:lnTo>
                  <a:lnTo>
                    <a:pt x="4640" y="144"/>
                  </a:lnTo>
                  <a:lnTo>
                    <a:pt x="4648" y="147"/>
                  </a:lnTo>
                  <a:lnTo>
                    <a:pt x="4652" y="153"/>
                  </a:lnTo>
                  <a:lnTo>
                    <a:pt x="4700" y="391"/>
                  </a:lnTo>
                  <a:lnTo>
                    <a:pt x="4715" y="391"/>
                  </a:lnTo>
                  <a:lnTo>
                    <a:pt x="4762" y="140"/>
                  </a:lnTo>
                  <a:lnTo>
                    <a:pt x="4765" y="133"/>
                  </a:lnTo>
                  <a:lnTo>
                    <a:pt x="4773" y="131"/>
                  </a:lnTo>
                  <a:lnTo>
                    <a:pt x="4821" y="131"/>
                  </a:lnTo>
                  <a:lnTo>
                    <a:pt x="4824" y="132"/>
                  </a:lnTo>
                  <a:lnTo>
                    <a:pt x="4827" y="134"/>
                  </a:lnTo>
                  <a:lnTo>
                    <a:pt x="4829" y="136"/>
                  </a:lnTo>
                  <a:lnTo>
                    <a:pt x="4830" y="140"/>
                  </a:lnTo>
                  <a:lnTo>
                    <a:pt x="4829" y="142"/>
                  </a:lnTo>
                  <a:close/>
                  <a:moveTo>
                    <a:pt x="5120" y="374"/>
                  </a:moveTo>
                  <a:lnTo>
                    <a:pt x="5118" y="400"/>
                  </a:lnTo>
                  <a:lnTo>
                    <a:pt x="5114" y="409"/>
                  </a:lnTo>
                  <a:lnTo>
                    <a:pt x="5109" y="416"/>
                  </a:lnTo>
                  <a:lnTo>
                    <a:pt x="5103" y="422"/>
                  </a:lnTo>
                  <a:lnTo>
                    <a:pt x="5094" y="426"/>
                  </a:lnTo>
                  <a:lnTo>
                    <a:pt x="5069" y="434"/>
                  </a:lnTo>
                  <a:lnTo>
                    <a:pt x="5035" y="439"/>
                  </a:lnTo>
                  <a:lnTo>
                    <a:pt x="4991" y="442"/>
                  </a:lnTo>
                  <a:lnTo>
                    <a:pt x="4961" y="441"/>
                  </a:lnTo>
                  <a:lnTo>
                    <a:pt x="4930" y="437"/>
                  </a:lnTo>
                  <a:lnTo>
                    <a:pt x="4915" y="433"/>
                  </a:lnTo>
                  <a:lnTo>
                    <a:pt x="4901" y="428"/>
                  </a:lnTo>
                  <a:lnTo>
                    <a:pt x="4889" y="420"/>
                  </a:lnTo>
                  <a:lnTo>
                    <a:pt x="4877" y="411"/>
                  </a:lnTo>
                  <a:lnTo>
                    <a:pt x="4872" y="405"/>
                  </a:lnTo>
                  <a:lnTo>
                    <a:pt x="4868" y="399"/>
                  </a:lnTo>
                  <a:lnTo>
                    <a:pt x="4861" y="384"/>
                  </a:lnTo>
                  <a:lnTo>
                    <a:pt x="4856" y="366"/>
                  </a:lnTo>
                  <a:lnTo>
                    <a:pt x="4855" y="345"/>
                  </a:lnTo>
                  <a:lnTo>
                    <a:pt x="4856" y="328"/>
                  </a:lnTo>
                  <a:lnTo>
                    <a:pt x="4858" y="313"/>
                  </a:lnTo>
                  <a:lnTo>
                    <a:pt x="4862" y="300"/>
                  </a:lnTo>
                  <a:lnTo>
                    <a:pt x="4868" y="290"/>
                  </a:lnTo>
                  <a:lnTo>
                    <a:pt x="4875" y="282"/>
                  </a:lnTo>
                  <a:lnTo>
                    <a:pt x="4883" y="274"/>
                  </a:lnTo>
                  <a:lnTo>
                    <a:pt x="4903" y="264"/>
                  </a:lnTo>
                  <a:lnTo>
                    <a:pt x="4926" y="258"/>
                  </a:lnTo>
                  <a:lnTo>
                    <a:pt x="4950" y="254"/>
                  </a:lnTo>
                  <a:lnTo>
                    <a:pt x="5055" y="236"/>
                  </a:lnTo>
                  <a:lnTo>
                    <a:pt x="5055" y="215"/>
                  </a:lnTo>
                  <a:lnTo>
                    <a:pt x="5055" y="203"/>
                  </a:lnTo>
                  <a:lnTo>
                    <a:pt x="5052" y="193"/>
                  </a:lnTo>
                  <a:lnTo>
                    <a:pt x="5047" y="184"/>
                  </a:lnTo>
                  <a:lnTo>
                    <a:pt x="5043" y="181"/>
                  </a:lnTo>
                  <a:lnTo>
                    <a:pt x="5037" y="178"/>
                  </a:lnTo>
                  <a:lnTo>
                    <a:pt x="5018" y="174"/>
                  </a:lnTo>
                  <a:lnTo>
                    <a:pt x="4990" y="172"/>
                  </a:lnTo>
                  <a:lnTo>
                    <a:pt x="4959" y="174"/>
                  </a:lnTo>
                  <a:lnTo>
                    <a:pt x="4931" y="179"/>
                  </a:lnTo>
                  <a:lnTo>
                    <a:pt x="4888" y="188"/>
                  </a:lnTo>
                  <a:lnTo>
                    <a:pt x="4884" y="189"/>
                  </a:lnTo>
                  <a:lnTo>
                    <a:pt x="4881" y="188"/>
                  </a:lnTo>
                  <a:lnTo>
                    <a:pt x="4878" y="184"/>
                  </a:lnTo>
                  <a:lnTo>
                    <a:pt x="4871" y="152"/>
                  </a:lnTo>
                  <a:lnTo>
                    <a:pt x="4873" y="145"/>
                  </a:lnTo>
                  <a:lnTo>
                    <a:pt x="4878" y="142"/>
                  </a:lnTo>
                  <a:lnTo>
                    <a:pt x="4924" y="131"/>
                  </a:lnTo>
                  <a:lnTo>
                    <a:pt x="4961" y="126"/>
                  </a:lnTo>
                  <a:lnTo>
                    <a:pt x="5002" y="123"/>
                  </a:lnTo>
                  <a:lnTo>
                    <a:pt x="5030" y="124"/>
                  </a:lnTo>
                  <a:lnTo>
                    <a:pt x="5053" y="128"/>
                  </a:lnTo>
                  <a:lnTo>
                    <a:pt x="5072" y="132"/>
                  </a:lnTo>
                  <a:lnTo>
                    <a:pt x="5087" y="139"/>
                  </a:lnTo>
                  <a:lnTo>
                    <a:pt x="5097" y="146"/>
                  </a:lnTo>
                  <a:lnTo>
                    <a:pt x="5105" y="153"/>
                  </a:lnTo>
                  <a:lnTo>
                    <a:pt x="5111" y="162"/>
                  </a:lnTo>
                  <a:lnTo>
                    <a:pt x="5115" y="171"/>
                  </a:lnTo>
                  <a:lnTo>
                    <a:pt x="5119" y="191"/>
                  </a:lnTo>
                  <a:lnTo>
                    <a:pt x="5120" y="213"/>
                  </a:lnTo>
                  <a:lnTo>
                    <a:pt x="5120" y="374"/>
                  </a:lnTo>
                  <a:close/>
                  <a:moveTo>
                    <a:pt x="5055" y="388"/>
                  </a:moveTo>
                  <a:lnTo>
                    <a:pt x="5055" y="283"/>
                  </a:lnTo>
                  <a:lnTo>
                    <a:pt x="4970" y="297"/>
                  </a:lnTo>
                  <a:lnTo>
                    <a:pt x="4952" y="300"/>
                  </a:lnTo>
                  <a:lnTo>
                    <a:pt x="4937" y="306"/>
                  </a:lnTo>
                  <a:lnTo>
                    <a:pt x="4930" y="312"/>
                  </a:lnTo>
                  <a:lnTo>
                    <a:pt x="4926" y="320"/>
                  </a:lnTo>
                  <a:lnTo>
                    <a:pt x="4923" y="331"/>
                  </a:lnTo>
                  <a:lnTo>
                    <a:pt x="4921" y="344"/>
                  </a:lnTo>
                  <a:lnTo>
                    <a:pt x="4922" y="355"/>
                  </a:lnTo>
                  <a:lnTo>
                    <a:pt x="4925" y="365"/>
                  </a:lnTo>
                  <a:lnTo>
                    <a:pt x="4933" y="380"/>
                  </a:lnTo>
                  <a:lnTo>
                    <a:pt x="4945" y="389"/>
                  </a:lnTo>
                  <a:lnTo>
                    <a:pt x="4961" y="394"/>
                  </a:lnTo>
                  <a:lnTo>
                    <a:pt x="4993" y="397"/>
                  </a:lnTo>
                  <a:lnTo>
                    <a:pt x="5027" y="394"/>
                  </a:lnTo>
                  <a:lnTo>
                    <a:pt x="5055" y="388"/>
                  </a:lnTo>
                  <a:close/>
                  <a:moveTo>
                    <a:pt x="5308" y="423"/>
                  </a:moveTo>
                  <a:lnTo>
                    <a:pt x="5307" y="428"/>
                  </a:lnTo>
                  <a:lnTo>
                    <a:pt x="5306" y="430"/>
                  </a:lnTo>
                  <a:lnTo>
                    <a:pt x="5303" y="432"/>
                  </a:lnTo>
                  <a:lnTo>
                    <a:pt x="5287" y="437"/>
                  </a:lnTo>
                  <a:lnTo>
                    <a:pt x="5273" y="439"/>
                  </a:lnTo>
                  <a:lnTo>
                    <a:pt x="5255" y="439"/>
                  </a:lnTo>
                  <a:lnTo>
                    <a:pt x="5239" y="438"/>
                  </a:lnTo>
                  <a:lnTo>
                    <a:pt x="5225" y="435"/>
                  </a:lnTo>
                  <a:lnTo>
                    <a:pt x="5213" y="429"/>
                  </a:lnTo>
                  <a:lnTo>
                    <a:pt x="5203" y="422"/>
                  </a:lnTo>
                  <a:lnTo>
                    <a:pt x="5195" y="412"/>
                  </a:lnTo>
                  <a:lnTo>
                    <a:pt x="5189" y="400"/>
                  </a:lnTo>
                  <a:lnTo>
                    <a:pt x="5187" y="393"/>
                  </a:lnTo>
                  <a:lnTo>
                    <a:pt x="5186" y="386"/>
                  </a:lnTo>
                  <a:lnTo>
                    <a:pt x="5184" y="370"/>
                  </a:lnTo>
                  <a:lnTo>
                    <a:pt x="5184" y="19"/>
                  </a:lnTo>
                  <a:lnTo>
                    <a:pt x="5187" y="12"/>
                  </a:lnTo>
                  <a:lnTo>
                    <a:pt x="5193" y="9"/>
                  </a:lnTo>
                  <a:lnTo>
                    <a:pt x="5240" y="0"/>
                  </a:lnTo>
                  <a:lnTo>
                    <a:pt x="5245" y="1"/>
                  </a:lnTo>
                  <a:lnTo>
                    <a:pt x="5248" y="3"/>
                  </a:lnTo>
                  <a:lnTo>
                    <a:pt x="5250" y="9"/>
                  </a:lnTo>
                  <a:lnTo>
                    <a:pt x="5250" y="366"/>
                  </a:lnTo>
                  <a:lnTo>
                    <a:pt x="5252" y="379"/>
                  </a:lnTo>
                  <a:lnTo>
                    <a:pt x="5254" y="383"/>
                  </a:lnTo>
                  <a:lnTo>
                    <a:pt x="5258" y="387"/>
                  </a:lnTo>
                  <a:lnTo>
                    <a:pt x="5266" y="390"/>
                  </a:lnTo>
                  <a:lnTo>
                    <a:pt x="5274" y="391"/>
                  </a:lnTo>
                  <a:lnTo>
                    <a:pt x="5286" y="390"/>
                  </a:lnTo>
                  <a:lnTo>
                    <a:pt x="5294" y="389"/>
                  </a:lnTo>
                  <a:lnTo>
                    <a:pt x="5300" y="390"/>
                  </a:lnTo>
                  <a:lnTo>
                    <a:pt x="5302" y="394"/>
                  </a:lnTo>
                  <a:lnTo>
                    <a:pt x="5308" y="423"/>
                  </a:lnTo>
                  <a:close/>
                  <a:moveTo>
                    <a:pt x="5765" y="374"/>
                  </a:moveTo>
                  <a:lnTo>
                    <a:pt x="5763" y="400"/>
                  </a:lnTo>
                  <a:lnTo>
                    <a:pt x="5759" y="409"/>
                  </a:lnTo>
                  <a:lnTo>
                    <a:pt x="5754" y="416"/>
                  </a:lnTo>
                  <a:lnTo>
                    <a:pt x="5748" y="422"/>
                  </a:lnTo>
                  <a:lnTo>
                    <a:pt x="5739" y="426"/>
                  </a:lnTo>
                  <a:lnTo>
                    <a:pt x="5713" y="434"/>
                  </a:lnTo>
                  <a:lnTo>
                    <a:pt x="5679" y="439"/>
                  </a:lnTo>
                  <a:lnTo>
                    <a:pt x="5635" y="442"/>
                  </a:lnTo>
                  <a:lnTo>
                    <a:pt x="5605" y="441"/>
                  </a:lnTo>
                  <a:lnTo>
                    <a:pt x="5574" y="437"/>
                  </a:lnTo>
                  <a:lnTo>
                    <a:pt x="5559" y="433"/>
                  </a:lnTo>
                  <a:lnTo>
                    <a:pt x="5545" y="428"/>
                  </a:lnTo>
                  <a:lnTo>
                    <a:pt x="5533" y="420"/>
                  </a:lnTo>
                  <a:lnTo>
                    <a:pt x="5521" y="411"/>
                  </a:lnTo>
                  <a:lnTo>
                    <a:pt x="5516" y="405"/>
                  </a:lnTo>
                  <a:lnTo>
                    <a:pt x="5512" y="399"/>
                  </a:lnTo>
                  <a:lnTo>
                    <a:pt x="5505" y="384"/>
                  </a:lnTo>
                  <a:lnTo>
                    <a:pt x="5500" y="366"/>
                  </a:lnTo>
                  <a:lnTo>
                    <a:pt x="5499" y="345"/>
                  </a:lnTo>
                  <a:lnTo>
                    <a:pt x="5499" y="328"/>
                  </a:lnTo>
                  <a:lnTo>
                    <a:pt x="5502" y="313"/>
                  </a:lnTo>
                  <a:lnTo>
                    <a:pt x="5506" y="300"/>
                  </a:lnTo>
                  <a:lnTo>
                    <a:pt x="5512" y="290"/>
                  </a:lnTo>
                  <a:lnTo>
                    <a:pt x="5519" y="282"/>
                  </a:lnTo>
                  <a:lnTo>
                    <a:pt x="5527" y="274"/>
                  </a:lnTo>
                  <a:lnTo>
                    <a:pt x="5547" y="264"/>
                  </a:lnTo>
                  <a:lnTo>
                    <a:pt x="5569" y="258"/>
                  </a:lnTo>
                  <a:lnTo>
                    <a:pt x="5594" y="254"/>
                  </a:lnTo>
                  <a:lnTo>
                    <a:pt x="5699" y="236"/>
                  </a:lnTo>
                  <a:lnTo>
                    <a:pt x="5699" y="215"/>
                  </a:lnTo>
                  <a:lnTo>
                    <a:pt x="5699" y="203"/>
                  </a:lnTo>
                  <a:lnTo>
                    <a:pt x="5696" y="193"/>
                  </a:lnTo>
                  <a:lnTo>
                    <a:pt x="5691" y="184"/>
                  </a:lnTo>
                  <a:lnTo>
                    <a:pt x="5687" y="181"/>
                  </a:lnTo>
                  <a:lnTo>
                    <a:pt x="5681" y="178"/>
                  </a:lnTo>
                  <a:lnTo>
                    <a:pt x="5662" y="174"/>
                  </a:lnTo>
                  <a:lnTo>
                    <a:pt x="5634" y="172"/>
                  </a:lnTo>
                  <a:lnTo>
                    <a:pt x="5603" y="174"/>
                  </a:lnTo>
                  <a:lnTo>
                    <a:pt x="5575" y="179"/>
                  </a:lnTo>
                  <a:lnTo>
                    <a:pt x="5532" y="188"/>
                  </a:lnTo>
                  <a:lnTo>
                    <a:pt x="5528" y="189"/>
                  </a:lnTo>
                  <a:lnTo>
                    <a:pt x="5524" y="188"/>
                  </a:lnTo>
                  <a:lnTo>
                    <a:pt x="5522" y="184"/>
                  </a:lnTo>
                  <a:lnTo>
                    <a:pt x="5515" y="152"/>
                  </a:lnTo>
                  <a:lnTo>
                    <a:pt x="5517" y="145"/>
                  </a:lnTo>
                  <a:lnTo>
                    <a:pt x="5522" y="142"/>
                  </a:lnTo>
                  <a:lnTo>
                    <a:pt x="5568" y="131"/>
                  </a:lnTo>
                  <a:lnTo>
                    <a:pt x="5604" y="126"/>
                  </a:lnTo>
                  <a:lnTo>
                    <a:pt x="5645" y="123"/>
                  </a:lnTo>
                  <a:lnTo>
                    <a:pt x="5674" y="124"/>
                  </a:lnTo>
                  <a:lnTo>
                    <a:pt x="5697" y="128"/>
                  </a:lnTo>
                  <a:lnTo>
                    <a:pt x="5717" y="132"/>
                  </a:lnTo>
                  <a:lnTo>
                    <a:pt x="5732" y="139"/>
                  </a:lnTo>
                  <a:lnTo>
                    <a:pt x="5742" y="146"/>
                  </a:lnTo>
                  <a:lnTo>
                    <a:pt x="5750" y="153"/>
                  </a:lnTo>
                  <a:lnTo>
                    <a:pt x="5756" y="162"/>
                  </a:lnTo>
                  <a:lnTo>
                    <a:pt x="5760" y="171"/>
                  </a:lnTo>
                  <a:lnTo>
                    <a:pt x="5764" y="191"/>
                  </a:lnTo>
                  <a:lnTo>
                    <a:pt x="5765" y="213"/>
                  </a:lnTo>
                  <a:lnTo>
                    <a:pt x="5765" y="374"/>
                  </a:lnTo>
                  <a:close/>
                  <a:moveTo>
                    <a:pt x="5699" y="388"/>
                  </a:moveTo>
                  <a:lnTo>
                    <a:pt x="5699" y="283"/>
                  </a:lnTo>
                  <a:lnTo>
                    <a:pt x="5614" y="297"/>
                  </a:lnTo>
                  <a:lnTo>
                    <a:pt x="5596" y="300"/>
                  </a:lnTo>
                  <a:lnTo>
                    <a:pt x="5580" y="306"/>
                  </a:lnTo>
                  <a:lnTo>
                    <a:pt x="5574" y="312"/>
                  </a:lnTo>
                  <a:lnTo>
                    <a:pt x="5569" y="320"/>
                  </a:lnTo>
                  <a:lnTo>
                    <a:pt x="5566" y="331"/>
                  </a:lnTo>
                  <a:lnTo>
                    <a:pt x="5565" y="344"/>
                  </a:lnTo>
                  <a:lnTo>
                    <a:pt x="5566" y="355"/>
                  </a:lnTo>
                  <a:lnTo>
                    <a:pt x="5568" y="365"/>
                  </a:lnTo>
                  <a:lnTo>
                    <a:pt x="5577" y="380"/>
                  </a:lnTo>
                  <a:lnTo>
                    <a:pt x="5589" y="389"/>
                  </a:lnTo>
                  <a:lnTo>
                    <a:pt x="5604" y="394"/>
                  </a:lnTo>
                  <a:lnTo>
                    <a:pt x="5637" y="397"/>
                  </a:lnTo>
                  <a:lnTo>
                    <a:pt x="5670" y="394"/>
                  </a:lnTo>
                  <a:lnTo>
                    <a:pt x="5699" y="388"/>
                  </a:lnTo>
                  <a:close/>
                  <a:moveTo>
                    <a:pt x="6093" y="426"/>
                  </a:moveTo>
                  <a:lnTo>
                    <a:pt x="6091" y="432"/>
                  </a:lnTo>
                  <a:lnTo>
                    <a:pt x="6088" y="434"/>
                  </a:lnTo>
                  <a:lnTo>
                    <a:pt x="6084" y="434"/>
                  </a:lnTo>
                  <a:lnTo>
                    <a:pt x="6037" y="434"/>
                  </a:lnTo>
                  <a:lnTo>
                    <a:pt x="6030" y="432"/>
                  </a:lnTo>
                  <a:lnTo>
                    <a:pt x="6028" y="429"/>
                  </a:lnTo>
                  <a:lnTo>
                    <a:pt x="6027" y="426"/>
                  </a:lnTo>
                  <a:lnTo>
                    <a:pt x="6027" y="218"/>
                  </a:lnTo>
                  <a:lnTo>
                    <a:pt x="6027" y="206"/>
                  </a:lnTo>
                  <a:lnTo>
                    <a:pt x="6025" y="195"/>
                  </a:lnTo>
                  <a:lnTo>
                    <a:pt x="6016" y="181"/>
                  </a:lnTo>
                  <a:lnTo>
                    <a:pt x="6010" y="176"/>
                  </a:lnTo>
                  <a:lnTo>
                    <a:pt x="6002" y="173"/>
                  </a:lnTo>
                  <a:lnTo>
                    <a:pt x="5992" y="171"/>
                  </a:lnTo>
                  <a:lnTo>
                    <a:pt x="5980" y="171"/>
                  </a:lnTo>
                  <a:lnTo>
                    <a:pt x="5949" y="172"/>
                  </a:lnTo>
                  <a:lnTo>
                    <a:pt x="5922" y="177"/>
                  </a:lnTo>
                  <a:lnTo>
                    <a:pt x="5895" y="183"/>
                  </a:lnTo>
                  <a:lnTo>
                    <a:pt x="5895" y="426"/>
                  </a:lnTo>
                  <a:lnTo>
                    <a:pt x="5892" y="432"/>
                  </a:lnTo>
                  <a:lnTo>
                    <a:pt x="5890" y="434"/>
                  </a:lnTo>
                  <a:lnTo>
                    <a:pt x="5886" y="434"/>
                  </a:lnTo>
                  <a:lnTo>
                    <a:pt x="5838" y="434"/>
                  </a:lnTo>
                  <a:lnTo>
                    <a:pt x="5832" y="432"/>
                  </a:lnTo>
                  <a:lnTo>
                    <a:pt x="5829" y="426"/>
                  </a:lnTo>
                  <a:lnTo>
                    <a:pt x="5829" y="180"/>
                  </a:lnTo>
                  <a:lnTo>
                    <a:pt x="5829" y="172"/>
                  </a:lnTo>
                  <a:lnTo>
                    <a:pt x="5831" y="165"/>
                  </a:lnTo>
                  <a:lnTo>
                    <a:pt x="5833" y="160"/>
                  </a:lnTo>
                  <a:lnTo>
                    <a:pt x="5837" y="155"/>
                  </a:lnTo>
                  <a:lnTo>
                    <a:pt x="5849" y="147"/>
                  </a:lnTo>
                  <a:lnTo>
                    <a:pt x="5868" y="140"/>
                  </a:lnTo>
                  <a:lnTo>
                    <a:pt x="5893" y="133"/>
                  </a:lnTo>
                  <a:lnTo>
                    <a:pt x="5924" y="128"/>
                  </a:lnTo>
                  <a:lnTo>
                    <a:pt x="5956" y="125"/>
                  </a:lnTo>
                  <a:lnTo>
                    <a:pt x="5986" y="123"/>
                  </a:lnTo>
                  <a:lnTo>
                    <a:pt x="6011" y="124"/>
                  </a:lnTo>
                  <a:lnTo>
                    <a:pt x="6032" y="128"/>
                  </a:lnTo>
                  <a:lnTo>
                    <a:pt x="6042" y="130"/>
                  </a:lnTo>
                  <a:lnTo>
                    <a:pt x="6051" y="133"/>
                  </a:lnTo>
                  <a:lnTo>
                    <a:pt x="6066" y="141"/>
                  </a:lnTo>
                  <a:lnTo>
                    <a:pt x="6072" y="147"/>
                  </a:lnTo>
                  <a:lnTo>
                    <a:pt x="6078" y="153"/>
                  </a:lnTo>
                  <a:lnTo>
                    <a:pt x="6086" y="168"/>
                  </a:lnTo>
                  <a:lnTo>
                    <a:pt x="6091" y="187"/>
                  </a:lnTo>
                  <a:lnTo>
                    <a:pt x="6093" y="209"/>
                  </a:lnTo>
                  <a:lnTo>
                    <a:pt x="6093" y="426"/>
                  </a:lnTo>
                  <a:close/>
                  <a:moveTo>
                    <a:pt x="6418" y="385"/>
                  </a:moveTo>
                  <a:lnTo>
                    <a:pt x="6417" y="398"/>
                  </a:lnTo>
                  <a:lnTo>
                    <a:pt x="6413" y="410"/>
                  </a:lnTo>
                  <a:lnTo>
                    <a:pt x="6409" y="416"/>
                  </a:lnTo>
                  <a:lnTo>
                    <a:pt x="6402" y="421"/>
                  </a:lnTo>
                  <a:lnTo>
                    <a:pt x="6382" y="430"/>
                  </a:lnTo>
                  <a:lnTo>
                    <a:pt x="6343" y="438"/>
                  </a:lnTo>
                  <a:lnTo>
                    <a:pt x="6318" y="441"/>
                  </a:lnTo>
                  <a:lnTo>
                    <a:pt x="6289" y="442"/>
                  </a:lnTo>
                  <a:lnTo>
                    <a:pt x="6263" y="441"/>
                  </a:lnTo>
                  <a:lnTo>
                    <a:pt x="6240" y="438"/>
                  </a:lnTo>
                  <a:lnTo>
                    <a:pt x="6219" y="433"/>
                  </a:lnTo>
                  <a:lnTo>
                    <a:pt x="6202" y="426"/>
                  </a:lnTo>
                  <a:lnTo>
                    <a:pt x="6187" y="417"/>
                  </a:lnTo>
                  <a:lnTo>
                    <a:pt x="6175" y="406"/>
                  </a:lnTo>
                  <a:lnTo>
                    <a:pt x="6165" y="392"/>
                  </a:lnTo>
                  <a:lnTo>
                    <a:pt x="6157" y="376"/>
                  </a:lnTo>
                  <a:lnTo>
                    <a:pt x="6152" y="357"/>
                  </a:lnTo>
                  <a:lnTo>
                    <a:pt x="6148" y="335"/>
                  </a:lnTo>
                  <a:lnTo>
                    <a:pt x="6145" y="311"/>
                  </a:lnTo>
                  <a:lnTo>
                    <a:pt x="6145" y="284"/>
                  </a:lnTo>
                  <a:lnTo>
                    <a:pt x="6146" y="246"/>
                  </a:lnTo>
                  <a:lnTo>
                    <a:pt x="6151" y="214"/>
                  </a:lnTo>
                  <a:lnTo>
                    <a:pt x="6155" y="199"/>
                  </a:lnTo>
                  <a:lnTo>
                    <a:pt x="6159" y="186"/>
                  </a:lnTo>
                  <a:lnTo>
                    <a:pt x="6172" y="164"/>
                  </a:lnTo>
                  <a:lnTo>
                    <a:pt x="6180" y="154"/>
                  </a:lnTo>
                  <a:lnTo>
                    <a:pt x="6189" y="146"/>
                  </a:lnTo>
                  <a:lnTo>
                    <a:pt x="6212" y="134"/>
                  </a:lnTo>
                  <a:lnTo>
                    <a:pt x="6240" y="126"/>
                  </a:lnTo>
                  <a:lnTo>
                    <a:pt x="6257" y="124"/>
                  </a:lnTo>
                  <a:lnTo>
                    <a:pt x="6275" y="123"/>
                  </a:lnTo>
                  <a:lnTo>
                    <a:pt x="6303" y="125"/>
                  </a:lnTo>
                  <a:lnTo>
                    <a:pt x="6327" y="128"/>
                  </a:lnTo>
                  <a:lnTo>
                    <a:pt x="6359" y="134"/>
                  </a:lnTo>
                  <a:lnTo>
                    <a:pt x="6353" y="100"/>
                  </a:lnTo>
                  <a:lnTo>
                    <a:pt x="6353" y="20"/>
                  </a:lnTo>
                  <a:lnTo>
                    <a:pt x="6355" y="13"/>
                  </a:lnTo>
                  <a:lnTo>
                    <a:pt x="6358" y="11"/>
                  </a:lnTo>
                  <a:lnTo>
                    <a:pt x="6361" y="9"/>
                  </a:lnTo>
                  <a:lnTo>
                    <a:pt x="6408" y="0"/>
                  </a:lnTo>
                  <a:lnTo>
                    <a:pt x="6413" y="1"/>
                  </a:lnTo>
                  <a:lnTo>
                    <a:pt x="6416" y="3"/>
                  </a:lnTo>
                  <a:lnTo>
                    <a:pt x="6418" y="9"/>
                  </a:lnTo>
                  <a:lnTo>
                    <a:pt x="6418" y="385"/>
                  </a:lnTo>
                  <a:close/>
                  <a:moveTo>
                    <a:pt x="6353" y="387"/>
                  </a:moveTo>
                  <a:lnTo>
                    <a:pt x="6353" y="179"/>
                  </a:lnTo>
                  <a:lnTo>
                    <a:pt x="6333" y="175"/>
                  </a:lnTo>
                  <a:lnTo>
                    <a:pt x="6312" y="172"/>
                  </a:lnTo>
                  <a:lnTo>
                    <a:pt x="6289" y="171"/>
                  </a:lnTo>
                  <a:lnTo>
                    <a:pt x="6276" y="171"/>
                  </a:lnTo>
                  <a:lnTo>
                    <a:pt x="6264" y="172"/>
                  </a:lnTo>
                  <a:lnTo>
                    <a:pt x="6254" y="174"/>
                  </a:lnTo>
                  <a:lnTo>
                    <a:pt x="6244" y="178"/>
                  </a:lnTo>
                  <a:lnTo>
                    <a:pt x="6237" y="183"/>
                  </a:lnTo>
                  <a:lnTo>
                    <a:pt x="6230" y="190"/>
                  </a:lnTo>
                  <a:lnTo>
                    <a:pt x="6224" y="199"/>
                  </a:lnTo>
                  <a:lnTo>
                    <a:pt x="6219" y="210"/>
                  </a:lnTo>
                  <a:lnTo>
                    <a:pt x="6216" y="223"/>
                  </a:lnTo>
                  <a:lnTo>
                    <a:pt x="6214" y="240"/>
                  </a:lnTo>
                  <a:lnTo>
                    <a:pt x="6212" y="282"/>
                  </a:lnTo>
                  <a:lnTo>
                    <a:pt x="6214" y="326"/>
                  </a:lnTo>
                  <a:lnTo>
                    <a:pt x="6217" y="343"/>
                  </a:lnTo>
                  <a:lnTo>
                    <a:pt x="6220" y="356"/>
                  </a:lnTo>
                  <a:lnTo>
                    <a:pt x="6225" y="367"/>
                  </a:lnTo>
                  <a:lnTo>
                    <a:pt x="6231" y="376"/>
                  </a:lnTo>
                  <a:lnTo>
                    <a:pt x="6239" y="383"/>
                  </a:lnTo>
                  <a:lnTo>
                    <a:pt x="6247" y="388"/>
                  </a:lnTo>
                  <a:lnTo>
                    <a:pt x="6267" y="393"/>
                  </a:lnTo>
                  <a:lnTo>
                    <a:pt x="6278" y="394"/>
                  </a:lnTo>
                  <a:lnTo>
                    <a:pt x="6291" y="395"/>
                  </a:lnTo>
                  <a:lnTo>
                    <a:pt x="6314" y="393"/>
                  </a:lnTo>
                  <a:lnTo>
                    <a:pt x="6334" y="391"/>
                  </a:lnTo>
                  <a:lnTo>
                    <a:pt x="6353" y="387"/>
                  </a:lnTo>
                  <a:close/>
                  <a:moveTo>
                    <a:pt x="6951" y="160"/>
                  </a:moveTo>
                  <a:lnTo>
                    <a:pt x="6952" y="164"/>
                  </a:lnTo>
                  <a:lnTo>
                    <a:pt x="6949" y="168"/>
                  </a:lnTo>
                  <a:lnTo>
                    <a:pt x="6939" y="174"/>
                  </a:lnTo>
                  <a:lnTo>
                    <a:pt x="6929" y="178"/>
                  </a:lnTo>
                  <a:lnTo>
                    <a:pt x="6908" y="181"/>
                  </a:lnTo>
                  <a:lnTo>
                    <a:pt x="6898" y="180"/>
                  </a:lnTo>
                  <a:lnTo>
                    <a:pt x="6885" y="178"/>
                  </a:lnTo>
                  <a:lnTo>
                    <a:pt x="6890" y="183"/>
                  </a:lnTo>
                  <a:lnTo>
                    <a:pt x="6898" y="194"/>
                  </a:lnTo>
                  <a:lnTo>
                    <a:pt x="6905" y="212"/>
                  </a:lnTo>
                  <a:lnTo>
                    <a:pt x="6907" y="222"/>
                  </a:lnTo>
                  <a:lnTo>
                    <a:pt x="6908" y="235"/>
                  </a:lnTo>
                  <a:lnTo>
                    <a:pt x="6907" y="248"/>
                  </a:lnTo>
                  <a:lnTo>
                    <a:pt x="6906" y="261"/>
                  </a:lnTo>
                  <a:lnTo>
                    <a:pt x="6899" y="283"/>
                  </a:lnTo>
                  <a:lnTo>
                    <a:pt x="6894" y="293"/>
                  </a:lnTo>
                  <a:lnTo>
                    <a:pt x="6888" y="301"/>
                  </a:lnTo>
                  <a:lnTo>
                    <a:pt x="6881" y="308"/>
                  </a:lnTo>
                  <a:lnTo>
                    <a:pt x="6873" y="314"/>
                  </a:lnTo>
                  <a:lnTo>
                    <a:pt x="6854" y="324"/>
                  </a:lnTo>
                  <a:lnTo>
                    <a:pt x="6833" y="330"/>
                  </a:lnTo>
                  <a:lnTo>
                    <a:pt x="6809" y="334"/>
                  </a:lnTo>
                  <a:lnTo>
                    <a:pt x="6782" y="335"/>
                  </a:lnTo>
                  <a:lnTo>
                    <a:pt x="6760" y="335"/>
                  </a:lnTo>
                  <a:lnTo>
                    <a:pt x="6743" y="336"/>
                  </a:lnTo>
                  <a:lnTo>
                    <a:pt x="6728" y="338"/>
                  </a:lnTo>
                  <a:lnTo>
                    <a:pt x="6722" y="340"/>
                  </a:lnTo>
                  <a:lnTo>
                    <a:pt x="6718" y="344"/>
                  </a:lnTo>
                  <a:lnTo>
                    <a:pt x="6713" y="352"/>
                  </a:lnTo>
                  <a:lnTo>
                    <a:pt x="6711" y="357"/>
                  </a:lnTo>
                  <a:lnTo>
                    <a:pt x="6711" y="362"/>
                  </a:lnTo>
                  <a:lnTo>
                    <a:pt x="6712" y="370"/>
                  </a:lnTo>
                  <a:lnTo>
                    <a:pt x="6714" y="376"/>
                  </a:lnTo>
                  <a:lnTo>
                    <a:pt x="6718" y="381"/>
                  </a:lnTo>
                  <a:lnTo>
                    <a:pt x="6722" y="384"/>
                  </a:lnTo>
                  <a:lnTo>
                    <a:pt x="6736" y="388"/>
                  </a:lnTo>
                  <a:lnTo>
                    <a:pt x="6754" y="389"/>
                  </a:lnTo>
                  <a:lnTo>
                    <a:pt x="6826" y="389"/>
                  </a:lnTo>
                  <a:lnTo>
                    <a:pt x="6846" y="390"/>
                  </a:lnTo>
                  <a:lnTo>
                    <a:pt x="6855" y="391"/>
                  </a:lnTo>
                  <a:lnTo>
                    <a:pt x="6864" y="393"/>
                  </a:lnTo>
                  <a:lnTo>
                    <a:pt x="6881" y="397"/>
                  </a:lnTo>
                  <a:lnTo>
                    <a:pt x="6896" y="404"/>
                  </a:lnTo>
                  <a:lnTo>
                    <a:pt x="6909" y="414"/>
                  </a:lnTo>
                  <a:lnTo>
                    <a:pt x="6914" y="420"/>
                  </a:lnTo>
                  <a:lnTo>
                    <a:pt x="6918" y="427"/>
                  </a:lnTo>
                  <a:lnTo>
                    <a:pt x="6924" y="443"/>
                  </a:lnTo>
                  <a:lnTo>
                    <a:pt x="6927" y="463"/>
                  </a:lnTo>
                  <a:lnTo>
                    <a:pt x="6926" y="476"/>
                  </a:lnTo>
                  <a:lnTo>
                    <a:pt x="6924" y="488"/>
                  </a:lnTo>
                  <a:lnTo>
                    <a:pt x="6920" y="499"/>
                  </a:lnTo>
                  <a:lnTo>
                    <a:pt x="6916" y="509"/>
                  </a:lnTo>
                  <a:lnTo>
                    <a:pt x="6910" y="518"/>
                  </a:lnTo>
                  <a:lnTo>
                    <a:pt x="6903" y="526"/>
                  </a:lnTo>
                  <a:lnTo>
                    <a:pt x="6886" y="539"/>
                  </a:lnTo>
                  <a:lnTo>
                    <a:pt x="6865" y="549"/>
                  </a:lnTo>
                  <a:lnTo>
                    <a:pt x="6840" y="556"/>
                  </a:lnTo>
                  <a:lnTo>
                    <a:pt x="6813" y="560"/>
                  </a:lnTo>
                  <a:lnTo>
                    <a:pt x="6782" y="561"/>
                  </a:lnTo>
                  <a:lnTo>
                    <a:pt x="6748" y="560"/>
                  </a:lnTo>
                  <a:lnTo>
                    <a:pt x="6719" y="557"/>
                  </a:lnTo>
                  <a:lnTo>
                    <a:pt x="6694" y="552"/>
                  </a:lnTo>
                  <a:lnTo>
                    <a:pt x="6674" y="545"/>
                  </a:lnTo>
                  <a:lnTo>
                    <a:pt x="6658" y="535"/>
                  </a:lnTo>
                  <a:lnTo>
                    <a:pt x="6647" y="522"/>
                  </a:lnTo>
                  <a:lnTo>
                    <a:pt x="6640" y="505"/>
                  </a:lnTo>
                  <a:lnTo>
                    <a:pt x="6638" y="486"/>
                  </a:lnTo>
                  <a:lnTo>
                    <a:pt x="6639" y="474"/>
                  </a:lnTo>
                  <a:lnTo>
                    <a:pt x="6641" y="464"/>
                  </a:lnTo>
                  <a:lnTo>
                    <a:pt x="6648" y="449"/>
                  </a:lnTo>
                  <a:lnTo>
                    <a:pt x="6659" y="439"/>
                  </a:lnTo>
                  <a:lnTo>
                    <a:pt x="6672" y="433"/>
                  </a:lnTo>
                  <a:lnTo>
                    <a:pt x="6699" y="426"/>
                  </a:lnTo>
                  <a:lnTo>
                    <a:pt x="6699" y="418"/>
                  </a:lnTo>
                  <a:lnTo>
                    <a:pt x="6674" y="412"/>
                  </a:lnTo>
                  <a:lnTo>
                    <a:pt x="6664" y="407"/>
                  </a:lnTo>
                  <a:lnTo>
                    <a:pt x="6655" y="398"/>
                  </a:lnTo>
                  <a:lnTo>
                    <a:pt x="6652" y="393"/>
                  </a:lnTo>
                  <a:lnTo>
                    <a:pt x="6650" y="386"/>
                  </a:lnTo>
                  <a:lnTo>
                    <a:pt x="6648" y="367"/>
                  </a:lnTo>
                  <a:lnTo>
                    <a:pt x="6649" y="355"/>
                  </a:lnTo>
                  <a:lnTo>
                    <a:pt x="6652" y="345"/>
                  </a:lnTo>
                  <a:lnTo>
                    <a:pt x="6657" y="337"/>
                  </a:lnTo>
                  <a:lnTo>
                    <a:pt x="6664" y="331"/>
                  </a:lnTo>
                  <a:lnTo>
                    <a:pt x="6684" y="322"/>
                  </a:lnTo>
                  <a:lnTo>
                    <a:pt x="6709" y="317"/>
                  </a:lnTo>
                  <a:lnTo>
                    <a:pt x="6696" y="312"/>
                  </a:lnTo>
                  <a:lnTo>
                    <a:pt x="6682" y="306"/>
                  </a:lnTo>
                  <a:lnTo>
                    <a:pt x="6669" y="296"/>
                  </a:lnTo>
                  <a:lnTo>
                    <a:pt x="6657" y="281"/>
                  </a:lnTo>
                  <a:lnTo>
                    <a:pt x="6653" y="271"/>
                  </a:lnTo>
                  <a:lnTo>
                    <a:pt x="6649" y="259"/>
                  </a:lnTo>
                  <a:lnTo>
                    <a:pt x="6647" y="246"/>
                  </a:lnTo>
                  <a:lnTo>
                    <a:pt x="6646" y="231"/>
                  </a:lnTo>
                  <a:lnTo>
                    <a:pt x="6647" y="217"/>
                  </a:lnTo>
                  <a:lnTo>
                    <a:pt x="6649" y="203"/>
                  </a:lnTo>
                  <a:lnTo>
                    <a:pt x="6656" y="180"/>
                  </a:lnTo>
                  <a:lnTo>
                    <a:pt x="6667" y="161"/>
                  </a:lnTo>
                  <a:lnTo>
                    <a:pt x="6674" y="154"/>
                  </a:lnTo>
                  <a:lnTo>
                    <a:pt x="6682" y="147"/>
                  </a:lnTo>
                  <a:lnTo>
                    <a:pt x="6701" y="136"/>
                  </a:lnTo>
                  <a:lnTo>
                    <a:pt x="6712" y="132"/>
                  </a:lnTo>
                  <a:lnTo>
                    <a:pt x="6724" y="129"/>
                  </a:lnTo>
                  <a:lnTo>
                    <a:pt x="6749" y="125"/>
                  </a:lnTo>
                  <a:lnTo>
                    <a:pt x="6777" y="123"/>
                  </a:lnTo>
                  <a:lnTo>
                    <a:pt x="6801" y="124"/>
                  </a:lnTo>
                  <a:lnTo>
                    <a:pt x="6819" y="127"/>
                  </a:lnTo>
                  <a:lnTo>
                    <a:pt x="6851" y="135"/>
                  </a:lnTo>
                  <a:lnTo>
                    <a:pt x="6861" y="137"/>
                  </a:lnTo>
                  <a:lnTo>
                    <a:pt x="6873" y="137"/>
                  </a:lnTo>
                  <a:lnTo>
                    <a:pt x="6886" y="136"/>
                  </a:lnTo>
                  <a:lnTo>
                    <a:pt x="6900" y="134"/>
                  </a:lnTo>
                  <a:lnTo>
                    <a:pt x="6915" y="128"/>
                  </a:lnTo>
                  <a:lnTo>
                    <a:pt x="6930" y="121"/>
                  </a:lnTo>
                  <a:lnTo>
                    <a:pt x="6934" y="119"/>
                  </a:lnTo>
                  <a:lnTo>
                    <a:pt x="6937" y="120"/>
                  </a:lnTo>
                  <a:lnTo>
                    <a:pt x="6939" y="124"/>
                  </a:lnTo>
                  <a:lnTo>
                    <a:pt x="6951" y="160"/>
                  </a:lnTo>
                  <a:close/>
                  <a:moveTo>
                    <a:pt x="6846" y="229"/>
                  </a:moveTo>
                  <a:lnTo>
                    <a:pt x="6845" y="213"/>
                  </a:lnTo>
                  <a:lnTo>
                    <a:pt x="6842" y="199"/>
                  </a:lnTo>
                  <a:lnTo>
                    <a:pt x="6837" y="188"/>
                  </a:lnTo>
                  <a:lnTo>
                    <a:pt x="6829" y="179"/>
                  </a:lnTo>
                  <a:lnTo>
                    <a:pt x="6820" y="173"/>
                  </a:lnTo>
                  <a:lnTo>
                    <a:pt x="6808" y="168"/>
                  </a:lnTo>
                  <a:lnTo>
                    <a:pt x="6794" y="165"/>
                  </a:lnTo>
                  <a:lnTo>
                    <a:pt x="6778" y="164"/>
                  </a:lnTo>
                  <a:lnTo>
                    <a:pt x="6762" y="165"/>
                  </a:lnTo>
                  <a:lnTo>
                    <a:pt x="6748" y="168"/>
                  </a:lnTo>
                  <a:lnTo>
                    <a:pt x="6737" y="173"/>
                  </a:lnTo>
                  <a:lnTo>
                    <a:pt x="6727" y="179"/>
                  </a:lnTo>
                  <a:lnTo>
                    <a:pt x="6720" y="188"/>
                  </a:lnTo>
                  <a:lnTo>
                    <a:pt x="6715" y="199"/>
                  </a:lnTo>
                  <a:lnTo>
                    <a:pt x="6712" y="213"/>
                  </a:lnTo>
                  <a:lnTo>
                    <a:pt x="6711" y="229"/>
                  </a:lnTo>
                  <a:lnTo>
                    <a:pt x="6712" y="245"/>
                  </a:lnTo>
                  <a:lnTo>
                    <a:pt x="6715" y="258"/>
                  </a:lnTo>
                  <a:lnTo>
                    <a:pt x="6720" y="269"/>
                  </a:lnTo>
                  <a:lnTo>
                    <a:pt x="6727" y="278"/>
                  </a:lnTo>
                  <a:lnTo>
                    <a:pt x="6737" y="286"/>
                  </a:lnTo>
                  <a:lnTo>
                    <a:pt x="6748" y="290"/>
                  </a:lnTo>
                  <a:lnTo>
                    <a:pt x="6762" y="293"/>
                  </a:lnTo>
                  <a:lnTo>
                    <a:pt x="6778" y="294"/>
                  </a:lnTo>
                  <a:lnTo>
                    <a:pt x="6794" y="293"/>
                  </a:lnTo>
                  <a:lnTo>
                    <a:pt x="6808" y="290"/>
                  </a:lnTo>
                  <a:lnTo>
                    <a:pt x="6820" y="286"/>
                  </a:lnTo>
                  <a:lnTo>
                    <a:pt x="6829" y="278"/>
                  </a:lnTo>
                  <a:lnTo>
                    <a:pt x="6837" y="269"/>
                  </a:lnTo>
                  <a:lnTo>
                    <a:pt x="6842" y="258"/>
                  </a:lnTo>
                  <a:lnTo>
                    <a:pt x="6845" y="245"/>
                  </a:lnTo>
                  <a:lnTo>
                    <a:pt x="6846" y="229"/>
                  </a:lnTo>
                  <a:close/>
                  <a:moveTo>
                    <a:pt x="6863" y="472"/>
                  </a:moveTo>
                  <a:lnTo>
                    <a:pt x="6861" y="462"/>
                  </a:lnTo>
                  <a:lnTo>
                    <a:pt x="6858" y="454"/>
                  </a:lnTo>
                  <a:lnTo>
                    <a:pt x="6854" y="448"/>
                  </a:lnTo>
                  <a:lnTo>
                    <a:pt x="6847" y="444"/>
                  </a:lnTo>
                  <a:lnTo>
                    <a:pt x="6831" y="440"/>
                  </a:lnTo>
                  <a:lnTo>
                    <a:pt x="6812" y="439"/>
                  </a:lnTo>
                  <a:lnTo>
                    <a:pt x="6752" y="439"/>
                  </a:lnTo>
                  <a:lnTo>
                    <a:pt x="6734" y="441"/>
                  </a:lnTo>
                  <a:lnTo>
                    <a:pt x="6725" y="443"/>
                  </a:lnTo>
                  <a:lnTo>
                    <a:pt x="6717" y="447"/>
                  </a:lnTo>
                  <a:lnTo>
                    <a:pt x="6711" y="451"/>
                  </a:lnTo>
                  <a:lnTo>
                    <a:pt x="6706" y="458"/>
                  </a:lnTo>
                  <a:lnTo>
                    <a:pt x="6703" y="467"/>
                  </a:lnTo>
                  <a:lnTo>
                    <a:pt x="6701" y="477"/>
                  </a:lnTo>
                  <a:lnTo>
                    <a:pt x="6703" y="489"/>
                  </a:lnTo>
                  <a:lnTo>
                    <a:pt x="6707" y="499"/>
                  </a:lnTo>
                  <a:lnTo>
                    <a:pt x="6714" y="506"/>
                  </a:lnTo>
                  <a:lnTo>
                    <a:pt x="6724" y="511"/>
                  </a:lnTo>
                  <a:lnTo>
                    <a:pt x="6736" y="515"/>
                  </a:lnTo>
                  <a:lnTo>
                    <a:pt x="6750" y="517"/>
                  </a:lnTo>
                  <a:lnTo>
                    <a:pt x="6766" y="518"/>
                  </a:lnTo>
                  <a:lnTo>
                    <a:pt x="6783" y="518"/>
                  </a:lnTo>
                  <a:lnTo>
                    <a:pt x="6820" y="515"/>
                  </a:lnTo>
                  <a:lnTo>
                    <a:pt x="6837" y="510"/>
                  </a:lnTo>
                  <a:lnTo>
                    <a:pt x="6850" y="502"/>
                  </a:lnTo>
                  <a:lnTo>
                    <a:pt x="6856" y="496"/>
                  </a:lnTo>
                  <a:lnTo>
                    <a:pt x="6859" y="490"/>
                  </a:lnTo>
                  <a:lnTo>
                    <a:pt x="6862" y="482"/>
                  </a:lnTo>
                  <a:lnTo>
                    <a:pt x="6863" y="472"/>
                  </a:lnTo>
                  <a:close/>
                  <a:moveTo>
                    <a:pt x="7142" y="167"/>
                  </a:moveTo>
                  <a:lnTo>
                    <a:pt x="7140" y="173"/>
                  </a:lnTo>
                  <a:lnTo>
                    <a:pt x="7138" y="175"/>
                  </a:lnTo>
                  <a:lnTo>
                    <a:pt x="7133" y="175"/>
                  </a:lnTo>
                  <a:lnTo>
                    <a:pt x="7084" y="178"/>
                  </a:lnTo>
                  <a:lnTo>
                    <a:pt x="7045" y="184"/>
                  </a:lnTo>
                  <a:lnTo>
                    <a:pt x="7045" y="426"/>
                  </a:lnTo>
                  <a:lnTo>
                    <a:pt x="7043" y="432"/>
                  </a:lnTo>
                  <a:lnTo>
                    <a:pt x="7040" y="434"/>
                  </a:lnTo>
                  <a:lnTo>
                    <a:pt x="7037" y="434"/>
                  </a:lnTo>
                  <a:lnTo>
                    <a:pt x="6989" y="434"/>
                  </a:lnTo>
                  <a:lnTo>
                    <a:pt x="6984" y="432"/>
                  </a:lnTo>
                  <a:lnTo>
                    <a:pt x="6980" y="426"/>
                  </a:lnTo>
                  <a:lnTo>
                    <a:pt x="6980" y="179"/>
                  </a:lnTo>
                  <a:lnTo>
                    <a:pt x="6982" y="164"/>
                  </a:lnTo>
                  <a:lnTo>
                    <a:pt x="6984" y="159"/>
                  </a:lnTo>
                  <a:lnTo>
                    <a:pt x="6988" y="154"/>
                  </a:lnTo>
                  <a:lnTo>
                    <a:pt x="6999" y="147"/>
                  </a:lnTo>
                  <a:lnTo>
                    <a:pt x="7015" y="140"/>
                  </a:lnTo>
                  <a:lnTo>
                    <a:pt x="7036" y="134"/>
                  </a:lnTo>
                  <a:lnTo>
                    <a:pt x="7061" y="129"/>
                  </a:lnTo>
                  <a:lnTo>
                    <a:pt x="7087" y="125"/>
                  </a:lnTo>
                  <a:lnTo>
                    <a:pt x="7112" y="124"/>
                  </a:lnTo>
                  <a:lnTo>
                    <a:pt x="7122" y="124"/>
                  </a:lnTo>
                  <a:lnTo>
                    <a:pt x="7130" y="124"/>
                  </a:lnTo>
                  <a:lnTo>
                    <a:pt x="7135" y="125"/>
                  </a:lnTo>
                  <a:lnTo>
                    <a:pt x="7139" y="127"/>
                  </a:lnTo>
                  <a:lnTo>
                    <a:pt x="7142" y="134"/>
                  </a:lnTo>
                  <a:lnTo>
                    <a:pt x="7142" y="167"/>
                  </a:lnTo>
                  <a:close/>
                  <a:moveTo>
                    <a:pt x="7441" y="283"/>
                  </a:moveTo>
                  <a:lnTo>
                    <a:pt x="7441" y="305"/>
                  </a:lnTo>
                  <a:lnTo>
                    <a:pt x="7439" y="326"/>
                  </a:lnTo>
                  <a:lnTo>
                    <a:pt x="7436" y="345"/>
                  </a:lnTo>
                  <a:lnTo>
                    <a:pt x="7432" y="363"/>
                  </a:lnTo>
                  <a:lnTo>
                    <a:pt x="7426" y="380"/>
                  </a:lnTo>
                  <a:lnTo>
                    <a:pt x="7418" y="395"/>
                  </a:lnTo>
                  <a:lnTo>
                    <a:pt x="7406" y="409"/>
                  </a:lnTo>
                  <a:lnTo>
                    <a:pt x="7393" y="420"/>
                  </a:lnTo>
                  <a:lnTo>
                    <a:pt x="7385" y="425"/>
                  </a:lnTo>
                  <a:lnTo>
                    <a:pt x="7376" y="429"/>
                  </a:lnTo>
                  <a:lnTo>
                    <a:pt x="7355" y="436"/>
                  </a:lnTo>
                  <a:lnTo>
                    <a:pt x="7329" y="440"/>
                  </a:lnTo>
                  <a:lnTo>
                    <a:pt x="7300" y="442"/>
                  </a:lnTo>
                  <a:lnTo>
                    <a:pt x="7271" y="440"/>
                  </a:lnTo>
                  <a:lnTo>
                    <a:pt x="7246" y="436"/>
                  </a:lnTo>
                  <a:lnTo>
                    <a:pt x="7225" y="429"/>
                  </a:lnTo>
                  <a:lnTo>
                    <a:pt x="7208" y="420"/>
                  </a:lnTo>
                  <a:lnTo>
                    <a:pt x="7194" y="409"/>
                  </a:lnTo>
                  <a:lnTo>
                    <a:pt x="7183" y="395"/>
                  </a:lnTo>
                  <a:lnTo>
                    <a:pt x="7174" y="380"/>
                  </a:lnTo>
                  <a:lnTo>
                    <a:pt x="7168" y="363"/>
                  </a:lnTo>
                  <a:lnTo>
                    <a:pt x="7161" y="326"/>
                  </a:lnTo>
                  <a:lnTo>
                    <a:pt x="7159" y="283"/>
                  </a:lnTo>
                  <a:lnTo>
                    <a:pt x="7160" y="261"/>
                  </a:lnTo>
                  <a:lnTo>
                    <a:pt x="7161" y="240"/>
                  </a:lnTo>
                  <a:lnTo>
                    <a:pt x="7164" y="220"/>
                  </a:lnTo>
                  <a:lnTo>
                    <a:pt x="7168" y="202"/>
                  </a:lnTo>
                  <a:lnTo>
                    <a:pt x="7174" y="185"/>
                  </a:lnTo>
                  <a:lnTo>
                    <a:pt x="7183" y="170"/>
                  </a:lnTo>
                  <a:lnTo>
                    <a:pt x="7194" y="157"/>
                  </a:lnTo>
                  <a:lnTo>
                    <a:pt x="7208" y="145"/>
                  </a:lnTo>
                  <a:lnTo>
                    <a:pt x="7216" y="140"/>
                  </a:lnTo>
                  <a:lnTo>
                    <a:pt x="7225" y="136"/>
                  </a:lnTo>
                  <a:lnTo>
                    <a:pt x="7246" y="129"/>
                  </a:lnTo>
                  <a:lnTo>
                    <a:pt x="7271" y="125"/>
                  </a:lnTo>
                  <a:lnTo>
                    <a:pt x="7300" y="123"/>
                  </a:lnTo>
                  <a:lnTo>
                    <a:pt x="7329" y="125"/>
                  </a:lnTo>
                  <a:lnTo>
                    <a:pt x="7355" y="129"/>
                  </a:lnTo>
                  <a:lnTo>
                    <a:pt x="7376" y="136"/>
                  </a:lnTo>
                  <a:lnTo>
                    <a:pt x="7393" y="145"/>
                  </a:lnTo>
                  <a:lnTo>
                    <a:pt x="7406" y="157"/>
                  </a:lnTo>
                  <a:lnTo>
                    <a:pt x="7418" y="170"/>
                  </a:lnTo>
                  <a:lnTo>
                    <a:pt x="7426" y="185"/>
                  </a:lnTo>
                  <a:lnTo>
                    <a:pt x="7432" y="202"/>
                  </a:lnTo>
                  <a:lnTo>
                    <a:pt x="7439" y="240"/>
                  </a:lnTo>
                  <a:lnTo>
                    <a:pt x="7441" y="283"/>
                  </a:lnTo>
                  <a:close/>
                  <a:moveTo>
                    <a:pt x="7373" y="283"/>
                  </a:moveTo>
                  <a:lnTo>
                    <a:pt x="7373" y="249"/>
                  </a:lnTo>
                  <a:lnTo>
                    <a:pt x="7370" y="222"/>
                  </a:lnTo>
                  <a:lnTo>
                    <a:pt x="7367" y="210"/>
                  </a:lnTo>
                  <a:lnTo>
                    <a:pt x="7363" y="200"/>
                  </a:lnTo>
                  <a:lnTo>
                    <a:pt x="7358" y="191"/>
                  </a:lnTo>
                  <a:lnTo>
                    <a:pt x="7351" y="184"/>
                  </a:lnTo>
                  <a:lnTo>
                    <a:pt x="7341" y="178"/>
                  </a:lnTo>
                  <a:lnTo>
                    <a:pt x="7329" y="174"/>
                  </a:lnTo>
                  <a:lnTo>
                    <a:pt x="7316" y="171"/>
                  </a:lnTo>
                  <a:lnTo>
                    <a:pt x="7300" y="171"/>
                  </a:lnTo>
                  <a:lnTo>
                    <a:pt x="7284" y="171"/>
                  </a:lnTo>
                  <a:lnTo>
                    <a:pt x="7270" y="174"/>
                  </a:lnTo>
                  <a:lnTo>
                    <a:pt x="7259" y="178"/>
                  </a:lnTo>
                  <a:lnTo>
                    <a:pt x="7250" y="184"/>
                  </a:lnTo>
                  <a:lnTo>
                    <a:pt x="7243" y="191"/>
                  </a:lnTo>
                  <a:lnTo>
                    <a:pt x="7237" y="200"/>
                  </a:lnTo>
                  <a:lnTo>
                    <a:pt x="7233" y="210"/>
                  </a:lnTo>
                  <a:lnTo>
                    <a:pt x="7230" y="222"/>
                  </a:lnTo>
                  <a:lnTo>
                    <a:pt x="7227" y="249"/>
                  </a:lnTo>
                  <a:lnTo>
                    <a:pt x="7227" y="283"/>
                  </a:lnTo>
                  <a:lnTo>
                    <a:pt x="7227" y="316"/>
                  </a:lnTo>
                  <a:lnTo>
                    <a:pt x="7228" y="330"/>
                  </a:lnTo>
                  <a:lnTo>
                    <a:pt x="7230" y="343"/>
                  </a:lnTo>
                  <a:lnTo>
                    <a:pt x="7233" y="355"/>
                  </a:lnTo>
                  <a:lnTo>
                    <a:pt x="7237" y="365"/>
                  </a:lnTo>
                  <a:lnTo>
                    <a:pt x="7243" y="374"/>
                  </a:lnTo>
                  <a:lnTo>
                    <a:pt x="7250" y="381"/>
                  </a:lnTo>
                  <a:lnTo>
                    <a:pt x="7259" y="387"/>
                  </a:lnTo>
                  <a:lnTo>
                    <a:pt x="7270" y="391"/>
                  </a:lnTo>
                  <a:lnTo>
                    <a:pt x="7284" y="394"/>
                  </a:lnTo>
                  <a:lnTo>
                    <a:pt x="7300" y="395"/>
                  </a:lnTo>
                  <a:lnTo>
                    <a:pt x="7316" y="394"/>
                  </a:lnTo>
                  <a:lnTo>
                    <a:pt x="7329" y="391"/>
                  </a:lnTo>
                  <a:lnTo>
                    <a:pt x="7341" y="387"/>
                  </a:lnTo>
                  <a:lnTo>
                    <a:pt x="7351" y="381"/>
                  </a:lnTo>
                  <a:lnTo>
                    <a:pt x="7358" y="374"/>
                  </a:lnTo>
                  <a:lnTo>
                    <a:pt x="7363" y="365"/>
                  </a:lnTo>
                  <a:lnTo>
                    <a:pt x="7367" y="355"/>
                  </a:lnTo>
                  <a:lnTo>
                    <a:pt x="7370" y="343"/>
                  </a:lnTo>
                  <a:lnTo>
                    <a:pt x="7373" y="316"/>
                  </a:lnTo>
                  <a:lnTo>
                    <a:pt x="7373" y="283"/>
                  </a:lnTo>
                  <a:close/>
                  <a:moveTo>
                    <a:pt x="7926" y="142"/>
                  </a:moveTo>
                  <a:lnTo>
                    <a:pt x="7858" y="425"/>
                  </a:lnTo>
                  <a:lnTo>
                    <a:pt x="7855" y="432"/>
                  </a:lnTo>
                  <a:lnTo>
                    <a:pt x="7851" y="434"/>
                  </a:lnTo>
                  <a:lnTo>
                    <a:pt x="7848" y="434"/>
                  </a:lnTo>
                  <a:lnTo>
                    <a:pt x="7757" y="434"/>
                  </a:lnTo>
                  <a:lnTo>
                    <a:pt x="7750" y="432"/>
                  </a:lnTo>
                  <a:lnTo>
                    <a:pt x="7746" y="425"/>
                  </a:lnTo>
                  <a:lnTo>
                    <a:pt x="7697" y="193"/>
                  </a:lnTo>
                  <a:lnTo>
                    <a:pt x="7646" y="425"/>
                  </a:lnTo>
                  <a:lnTo>
                    <a:pt x="7642" y="432"/>
                  </a:lnTo>
                  <a:lnTo>
                    <a:pt x="7638" y="434"/>
                  </a:lnTo>
                  <a:lnTo>
                    <a:pt x="7634" y="434"/>
                  </a:lnTo>
                  <a:lnTo>
                    <a:pt x="7545" y="434"/>
                  </a:lnTo>
                  <a:lnTo>
                    <a:pt x="7537" y="432"/>
                  </a:lnTo>
                  <a:lnTo>
                    <a:pt x="7533" y="425"/>
                  </a:lnTo>
                  <a:lnTo>
                    <a:pt x="7467" y="143"/>
                  </a:lnTo>
                  <a:lnTo>
                    <a:pt x="7467" y="140"/>
                  </a:lnTo>
                  <a:lnTo>
                    <a:pt x="7469" y="134"/>
                  </a:lnTo>
                  <a:lnTo>
                    <a:pt x="7474" y="131"/>
                  </a:lnTo>
                  <a:lnTo>
                    <a:pt x="7523" y="131"/>
                  </a:lnTo>
                  <a:lnTo>
                    <a:pt x="7530" y="133"/>
                  </a:lnTo>
                  <a:lnTo>
                    <a:pt x="7532" y="136"/>
                  </a:lnTo>
                  <a:lnTo>
                    <a:pt x="7534" y="140"/>
                  </a:lnTo>
                  <a:lnTo>
                    <a:pt x="7583" y="391"/>
                  </a:lnTo>
                  <a:lnTo>
                    <a:pt x="7599" y="391"/>
                  </a:lnTo>
                  <a:lnTo>
                    <a:pt x="7647" y="153"/>
                  </a:lnTo>
                  <a:lnTo>
                    <a:pt x="7651" y="147"/>
                  </a:lnTo>
                  <a:lnTo>
                    <a:pt x="7654" y="145"/>
                  </a:lnTo>
                  <a:lnTo>
                    <a:pt x="7658" y="144"/>
                  </a:lnTo>
                  <a:lnTo>
                    <a:pt x="7738" y="144"/>
                  </a:lnTo>
                  <a:lnTo>
                    <a:pt x="7745" y="147"/>
                  </a:lnTo>
                  <a:lnTo>
                    <a:pt x="7749" y="153"/>
                  </a:lnTo>
                  <a:lnTo>
                    <a:pt x="7797" y="391"/>
                  </a:lnTo>
                  <a:lnTo>
                    <a:pt x="7812" y="391"/>
                  </a:lnTo>
                  <a:lnTo>
                    <a:pt x="7860" y="140"/>
                  </a:lnTo>
                  <a:lnTo>
                    <a:pt x="7863" y="133"/>
                  </a:lnTo>
                  <a:lnTo>
                    <a:pt x="7871" y="131"/>
                  </a:lnTo>
                  <a:lnTo>
                    <a:pt x="7918" y="131"/>
                  </a:lnTo>
                  <a:lnTo>
                    <a:pt x="7922" y="132"/>
                  </a:lnTo>
                  <a:lnTo>
                    <a:pt x="7925" y="134"/>
                  </a:lnTo>
                  <a:lnTo>
                    <a:pt x="7926" y="136"/>
                  </a:lnTo>
                  <a:lnTo>
                    <a:pt x="7927" y="140"/>
                  </a:lnTo>
                  <a:lnTo>
                    <a:pt x="7926" y="142"/>
                  </a:lnTo>
                  <a:close/>
                  <a:moveTo>
                    <a:pt x="8137" y="419"/>
                  </a:moveTo>
                  <a:lnTo>
                    <a:pt x="8136" y="426"/>
                  </a:lnTo>
                  <a:lnTo>
                    <a:pt x="8131" y="430"/>
                  </a:lnTo>
                  <a:lnTo>
                    <a:pt x="8105" y="436"/>
                  </a:lnTo>
                  <a:lnTo>
                    <a:pt x="8085" y="439"/>
                  </a:lnTo>
                  <a:lnTo>
                    <a:pt x="8060" y="440"/>
                  </a:lnTo>
                  <a:lnTo>
                    <a:pt x="8038" y="439"/>
                  </a:lnTo>
                  <a:lnTo>
                    <a:pt x="8019" y="435"/>
                  </a:lnTo>
                  <a:lnTo>
                    <a:pt x="8003" y="429"/>
                  </a:lnTo>
                  <a:lnTo>
                    <a:pt x="7990" y="420"/>
                  </a:lnTo>
                  <a:lnTo>
                    <a:pt x="7985" y="414"/>
                  </a:lnTo>
                  <a:lnTo>
                    <a:pt x="7980" y="408"/>
                  </a:lnTo>
                  <a:lnTo>
                    <a:pt x="7973" y="393"/>
                  </a:lnTo>
                  <a:lnTo>
                    <a:pt x="7969" y="375"/>
                  </a:lnTo>
                  <a:lnTo>
                    <a:pt x="7967" y="354"/>
                  </a:lnTo>
                  <a:lnTo>
                    <a:pt x="7967" y="48"/>
                  </a:lnTo>
                  <a:lnTo>
                    <a:pt x="7969" y="42"/>
                  </a:lnTo>
                  <a:lnTo>
                    <a:pt x="7976" y="39"/>
                  </a:lnTo>
                  <a:lnTo>
                    <a:pt x="8023" y="29"/>
                  </a:lnTo>
                  <a:lnTo>
                    <a:pt x="8028" y="30"/>
                  </a:lnTo>
                  <a:lnTo>
                    <a:pt x="8031" y="31"/>
                  </a:lnTo>
                  <a:lnTo>
                    <a:pt x="8033" y="38"/>
                  </a:lnTo>
                  <a:lnTo>
                    <a:pt x="8033" y="131"/>
                  </a:lnTo>
                  <a:lnTo>
                    <a:pt x="8120" y="131"/>
                  </a:lnTo>
                  <a:lnTo>
                    <a:pt x="8127" y="133"/>
                  </a:lnTo>
                  <a:lnTo>
                    <a:pt x="8128" y="136"/>
                  </a:lnTo>
                  <a:lnTo>
                    <a:pt x="8129" y="140"/>
                  </a:lnTo>
                  <a:lnTo>
                    <a:pt x="8129" y="171"/>
                  </a:lnTo>
                  <a:lnTo>
                    <a:pt x="8127" y="177"/>
                  </a:lnTo>
                  <a:lnTo>
                    <a:pt x="8124" y="179"/>
                  </a:lnTo>
                  <a:lnTo>
                    <a:pt x="8120" y="180"/>
                  </a:lnTo>
                  <a:lnTo>
                    <a:pt x="8033" y="180"/>
                  </a:lnTo>
                  <a:lnTo>
                    <a:pt x="8033" y="354"/>
                  </a:lnTo>
                  <a:lnTo>
                    <a:pt x="8035" y="372"/>
                  </a:lnTo>
                  <a:lnTo>
                    <a:pt x="8038" y="378"/>
                  </a:lnTo>
                  <a:lnTo>
                    <a:pt x="8043" y="383"/>
                  </a:lnTo>
                  <a:lnTo>
                    <a:pt x="8049" y="387"/>
                  </a:lnTo>
                  <a:lnTo>
                    <a:pt x="8056" y="390"/>
                  </a:lnTo>
                  <a:lnTo>
                    <a:pt x="8075" y="392"/>
                  </a:lnTo>
                  <a:lnTo>
                    <a:pt x="8102" y="389"/>
                  </a:lnTo>
                  <a:lnTo>
                    <a:pt x="8123" y="385"/>
                  </a:lnTo>
                  <a:lnTo>
                    <a:pt x="8129" y="387"/>
                  </a:lnTo>
                  <a:lnTo>
                    <a:pt x="8131" y="391"/>
                  </a:lnTo>
                  <a:lnTo>
                    <a:pt x="8137" y="419"/>
                  </a:lnTo>
                  <a:close/>
                  <a:moveTo>
                    <a:pt x="8440" y="426"/>
                  </a:moveTo>
                  <a:lnTo>
                    <a:pt x="8438" y="432"/>
                  </a:lnTo>
                  <a:lnTo>
                    <a:pt x="8435" y="434"/>
                  </a:lnTo>
                  <a:lnTo>
                    <a:pt x="8432" y="434"/>
                  </a:lnTo>
                  <a:lnTo>
                    <a:pt x="8385" y="434"/>
                  </a:lnTo>
                  <a:lnTo>
                    <a:pt x="8378" y="432"/>
                  </a:lnTo>
                  <a:lnTo>
                    <a:pt x="8376" y="429"/>
                  </a:lnTo>
                  <a:lnTo>
                    <a:pt x="8375" y="426"/>
                  </a:lnTo>
                  <a:lnTo>
                    <a:pt x="8375" y="216"/>
                  </a:lnTo>
                  <a:lnTo>
                    <a:pt x="8373" y="195"/>
                  </a:lnTo>
                  <a:lnTo>
                    <a:pt x="8370" y="187"/>
                  </a:lnTo>
                  <a:lnTo>
                    <a:pt x="8365" y="181"/>
                  </a:lnTo>
                  <a:lnTo>
                    <a:pt x="8359" y="176"/>
                  </a:lnTo>
                  <a:lnTo>
                    <a:pt x="8351" y="173"/>
                  </a:lnTo>
                  <a:lnTo>
                    <a:pt x="8341" y="171"/>
                  </a:lnTo>
                  <a:lnTo>
                    <a:pt x="8329" y="171"/>
                  </a:lnTo>
                  <a:lnTo>
                    <a:pt x="8298" y="172"/>
                  </a:lnTo>
                  <a:lnTo>
                    <a:pt x="8270" y="176"/>
                  </a:lnTo>
                  <a:lnTo>
                    <a:pt x="8242" y="182"/>
                  </a:lnTo>
                  <a:lnTo>
                    <a:pt x="8242" y="426"/>
                  </a:lnTo>
                  <a:lnTo>
                    <a:pt x="8240" y="432"/>
                  </a:lnTo>
                  <a:lnTo>
                    <a:pt x="8237" y="434"/>
                  </a:lnTo>
                  <a:lnTo>
                    <a:pt x="8234" y="434"/>
                  </a:lnTo>
                  <a:lnTo>
                    <a:pt x="8186" y="434"/>
                  </a:lnTo>
                  <a:lnTo>
                    <a:pt x="8179" y="432"/>
                  </a:lnTo>
                  <a:lnTo>
                    <a:pt x="8177" y="426"/>
                  </a:lnTo>
                  <a:lnTo>
                    <a:pt x="8177" y="20"/>
                  </a:lnTo>
                  <a:lnTo>
                    <a:pt x="8179" y="13"/>
                  </a:lnTo>
                  <a:lnTo>
                    <a:pt x="8182" y="11"/>
                  </a:lnTo>
                  <a:lnTo>
                    <a:pt x="8186" y="9"/>
                  </a:lnTo>
                  <a:lnTo>
                    <a:pt x="8233" y="0"/>
                  </a:lnTo>
                  <a:lnTo>
                    <a:pt x="8240" y="3"/>
                  </a:lnTo>
                  <a:lnTo>
                    <a:pt x="8242" y="9"/>
                  </a:lnTo>
                  <a:lnTo>
                    <a:pt x="8242" y="104"/>
                  </a:lnTo>
                  <a:lnTo>
                    <a:pt x="8236" y="138"/>
                  </a:lnTo>
                  <a:lnTo>
                    <a:pt x="8260" y="133"/>
                  </a:lnTo>
                  <a:lnTo>
                    <a:pt x="8287" y="128"/>
                  </a:lnTo>
                  <a:lnTo>
                    <a:pt x="8315" y="125"/>
                  </a:lnTo>
                  <a:lnTo>
                    <a:pt x="8340" y="123"/>
                  </a:lnTo>
                  <a:lnTo>
                    <a:pt x="8363" y="124"/>
                  </a:lnTo>
                  <a:lnTo>
                    <a:pt x="8384" y="128"/>
                  </a:lnTo>
                  <a:lnTo>
                    <a:pt x="8393" y="130"/>
                  </a:lnTo>
                  <a:lnTo>
                    <a:pt x="8401" y="133"/>
                  </a:lnTo>
                  <a:lnTo>
                    <a:pt x="8415" y="141"/>
                  </a:lnTo>
                  <a:lnTo>
                    <a:pt x="8426" y="152"/>
                  </a:lnTo>
                  <a:lnTo>
                    <a:pt x="8434" y="167"/>
                  </a:lnTo>
                  <a:lnTo>
                    <a:pt x="8439" y="185"/>
                  </a:lnTo>
                  <a:lnTo>
                    <a:pt x="8440" y="206"/>
                  </a:lnTo>
                  <a:lnTo>
                    <a:pt x="8440" y="426"/>
                  </a:lnTo>
                  <a:close/>
                  <a:moveTo>
                    <a:pt x="8862" y="19"/>
                  </a:moveTo>
                  <a:lnTo>
                    <a:pt x="8858" y="47"/>
                  </a:lnTo>
                  <a:lnTo>
                    <a:pt x="8855" y="53"/>
                  </a:lnTo>
                  <a:lnTo>
                    <a:pt x="8851" y="54"/>
                  </a:lnTo>
                  <a:lnTo>
                    <a:pt x="8828" y="51"/>
                  </a:lnTo>
                  <a:lnTo>
                    <a:pt x="8800" y="48"/>
                  </a:lnTo>
                  <a:lnTo>
                    <a:pt x="8790" y="49"/>
                  </a:lnTo>
                  <a:lnTo>
                    <a:pt x="8781" y="50"/>
                  </a:lnTo>
                  <a:lnTo>
                    <a:pt x="8774" y="52"/>
                  </a:lnTo>
                  <a:lnTo>
                    <a:pt x="8768" y="56"/>
                  </a:lnTo>
                  <a:lnTo>
                    <a:pt x="8763" y="61"/>
                  </a:lnTo>
                  <a:lnTo>
                    <a:pt x="8760" y="67"/>
                  </a:lnTo>
                  <a:lnTo>
                    <a:pt x="8758" y="75"/>
                  </a:lnTo>
                  <a:lnTo>
                    <a:pt x="8758" y="84"/>
                  </a:lnTo>
                  <a:lnTo>
                    <a:pt x="8758" y="131"/>
                  </a:lnTo>
                  <a:lnTo>
                    <a:pt x="8838" y="131"/>
                  </a:lnTo>
                  <a:lnTo>
                    <a:pt x="8844" y="133"/>
                  </a:lnTo>
                  <a:lnTo>
                    <a:pt x="8846" y="136"/>
                  </a:lnTo>
                  <a:lnTo>
                    <a:pt x="8846" y="140"/>
                  </a:lnTo>
                  <a:lnTo>
                    <a:pt x="8846" y="171"/>
                  </a:lnTo>
                  <a:lnTo>
                    <a:pt x="8844" y="177"/>
                  </a:lnTo>
                  <a:lnTo>
                    <a:pt x="8841" y="179"/>
                  </a:lnTo>
                  <a:lnTo>
                    <a:pt x="8838" y="180"/>
                  </a:lnTo>
                  <a:lnTo>
                    <a:pt x="8758" y="180"/>
                  </a:lnTo>
                  <a:lnTo>
                    <a:pt x="8758" y="426"/>
                  </a:lnTo>
                  <a:lnTo>
                    <a:pt x="8755" y="432"/>
                  </a:lnTo>
                  <a:lnTo>
                    <a:pt x="8752" y="434"/>
                  </a:lnTo>
                  <a:lnTo>
                    <a:pt x="8749" y="434"/>
                  </a:lnTo>
                  <a:lnTo>
                    <a:pt x="8702" y="434"/>
                  </a:lnTo>
                  <a:lnTo>
                    <a:pt x="8695" y="432"/>
                  </a:lnTo>
                  <a:lnTo>
                    <a:pt x="8693" y="429"/>
                  </a:lnTo>
                  <a:lnTo>
                    <a:pt x="8693" y="426"/>
                  </a:lnTo>
                  <a:lnTo>
                    <a:pt x="8693" y="180"/>
                  </a:lnTo>
                  <a:lnTo>
                    <a:pt x="8648" y="180"/>
                  </a:lnTo>
                  <a:lnTo>
                    <a:pt x="8641" y="177"/>
                  </a:lnTo>
                  <a:lnTo>
                    <a:pt x="8640" y="175"/>
                  </a:lnTo>
                  <a:lnTo>
                    <a:pt x="8639" y="171"/>
                  </a:lnTo>
                  <a:lnTo>
                    <a:pt x="8639" y="140"/>
                  </a:lnTo>
                  <a:lnTo>
                    <a:pt x="8641" y="133"/>
                  </a:lnTo>
                  <a:lnTo>
                    <a:pt x="8644" y="132"/>
                  </a:lnTo>
                  <a:lnTo>
                    <a:pt x="8648" y="131"/>
                  </a:lnTo>
                  <a:lnTo>
                    <a:pt x="8693" y="131"/>
                  </a:lnTo>
                  <a:lnTo>
                    <a:pt x="8693" y="85"/>
                  </a:lnTo>
                  <a:lnTo>
                    <a:pt x="8694" y="65"/>
                  </a:lnTo>
                  <a:lnTo>
                    <a:pt x="8698" y="48"/>
                  </a:lnTo>
                  <a:lnTo>
                    <a:pt x="8705" y="33"/>
                  </a:lnTo>
                  <a:lnTo>
                    <a:pt x="8715" y="21"/>
                  </a:lnTo>
                  <a:lnTo>
                    <a:pt x="8721" y="16"/>
                  </a:lnTo>
                  <a:lnTo>
                    <a:pt x="8727" y="12"/>
                  </a:lnTo>
                  <a:lnTo>
                    <a:pt x="8743" y="5"/>
                  </a:lnTo>
                  <a:lnTo>
                    <a:pt x="8761" y="1"/>
                  </a:lnTo>
                  <a:lnTo>
                    <a:pt x="8783" y="0"/>
                  </a:lnTo>
                  <a:lnTo>
                    <a:pt x="8808" y="1"/>
                  </a:lnTo>
                  <a:lnTo>
                    <a:pt x="8828" y="4"/>
                  </a:lnTo>
                  <a:lnTo>
                    <a:pt x="8855" y="9"/>
                  </a:lnTo>
                  <a:lnTo>
                    <a:pt x="8860" y="13"/>
                  </a:lnTo>
                  <a:lnTo>
                    <a:pt x="8862" y="17"/>
                  </a:lnTo>
                  <a:lnTo>
                    <a:pt x="8862" y="19"/>
                  </a:lnTo>
                  <a:close/>
                  <a:moveTo>
                    <a:pt x="9141" y="283"/>
                  </a:moveTo>
                  <a:lnTo>
                    <a:pt x="9141" y="305"/>
                  </a:lnTo>
                  <a:lnTo>
                    <a:pt x="9140" y="326"/>
                  </a:lnTo>
                  <a:lnTo>
                    <a:pt x="9137" y="345"/>
                  </a:lnTo>
                  <a:lnTo>
                    <a:pt x="9133" y="363"/>
                  </a:lnTo>
                  <a:lnTo>
                    <a:pt x="9127" y="380"/>
                  </a:lnTo>
                  <a:lnTo>
                    <a:pt x="9118" y="395"/>
                  </a:lnTo>
                  <a:lnTo>
                    <a:pt x="9107" y="409"/>
                  </a:lnTo>
                  <a:lnTo>
                    <a:pt x="9093" y="420"/>
                  </a:lnTo>
                  <a:lnTo>
                    <a:pt x="9085" y="425"/>
                  </a:lnTo>
                  <a:lnTo>
                    <a:pt x="9076" y="429"/>
                  </a:lnTo>
                  <a:lnTo>
                    <a:pt x="9055" y="436"/>
                  </a:lnTo>
                  <a:lnTo>
                    <a:pt x="9030" y="440"/>
                  </a:lnTo>
                  <a:lnTo>
                    <a:pt x="9001" y="442"/>
                  </a:lnTo>
                  <a:lnTo>
                    <a:pt x="8972" y="440"/>
                  </a:lnTo>
                  <a:lnTo>
                    <a:pt x="8947" y="436"/>
                  </a:lnTo>
                  <a:lnTo>
                    <a:pt x="8926" y="429"/>
                  </a:lnTo>
                  <a:lnTo>
                    <a:pt x="8908" y="420"/>
                  </a:lnTo>
                  <a:lnTo>
                    <a:pt x="8895" y="409"/>
                  </a:lnTo>
                  <a:lnTo>
                    <a:pt x="8883" y="395"/>
                  </a:lnTo>
                  <a:lnTo>
                    <a:pt x="8875" y="380"/>
                  </a:lnTo>
                  <a:lnTo>
                    <a:pt x="8869" y="363"/>
                  </a:lnTo>
                  <a:lnTo>
                    <a:pt x="8862" y="326"/>
                  </a:lnTo>
                  <a:lnTo>
                    <a:pt x="8860" y="283"/>
                  </a:lnTo>
                  <a:lnTo>
                    <a:pt x="8860" y="261"/>
                  </a:lnTo>
                  <a:lnTo>
                    <a:pt x="8862" y="240"/>
                  </a:lnTo>
                  <a:lnTo>
                    <a:pt x="8864" y="220"/>
                  </a:lnTo>
                  <a:lnTo>
                    <a:pt x="8869" y="202"/>
                  </a:lnTo>
                  <a:lnTo>
                    <a:pt x="8875" y="185"/>
                  </a:lnTo>
                  <a:lnTo>
                    <a:pt x="8883" y="170"/>
                  </a:lnTo>
                  <a:lnTo>
                    <a:pt x="8895" y="157"/>
                  </a:lnTo>
                  <a:lnTo>
                    <a:pt x="8908" y="145"/>
                  </a:lnTo>
                  <a:lnTo>
                    <a:pt x="8917" y="140"/>
                  </a:lnTo>
                  <a:lnTo>
                    <a:pt x="8926" y="136"/>
                  </a:lnTo>
                  <a:lnTo>
                    <a:pt x="8947" y="129"/>
                  </a:lnTo>
                  <a:lnTo>
                    <a:pt x="8972" y="125"/>
                  </a:lnTo>
                  <a:lnTo>
                    <a:pt x="9001" y="123"/>
                  </a:lnTo>
                  <a:lnTo>
                    <a:pt x="9030" y="125"/>
                  </a:lnTo>
                  <a:lnTo>
                    <a:pt x="9055" y="129"/>
                  </a:lnTo>
                  <a:lnTo>
                    <a:pt x="9076" y="136"/>
                  </a:lnTo>
                  <a:lnTo>
                    <a:pt x="9093" y="145"/>
                  </a:lnTo>
                  <a:lnTo>
                    <a:pt x="9107" y="157"/>
                  </a:lnTo>
                  <a:lnTo>
                    <a:pt x="9118" y="170"/>
                  </a:lnTo>
                  <a:lnTo>
                    <a:pt x="9127" y="185"/>
                  </a:lnTo>
                  <a:lnTo>
                    <a:pt x="9133" y="202"/>
                  </a:lnTo>
                  <a:lnTo>
                    <a:pt x="9140" y="240"/>
                  </a:lnTo>
                  <a:lnTo>
                    <a:pt x="9141" y="283"/>
                  </a:lnTo>
                  <a:close/>
                  <a:moveTo>
                    <a:pt x="9074" y="283"/>
                  </a:moveTo>
                  <a:lnTo>
                    <a:pt x="9073" y="249"/>
                  </a:lnTo>
                  <a:lnTo>
                    <a:pt x="9071" y="222"/>
                  </a:lnTo>
                  <a:lnTo>
                    <a:pt x="9068" y="210"/>
                  </a:lnTo>
                  <a:lnTo>
                    <a:pt x="9064" y="200"/>
                  </a:lnTo>
                  <a:lnTo>
                    <a:pt x="9058" y="191"/>
                  </a:lnTo>
                  <a:lnTo>
                    <a:pt x="9051" y="184"/>
                  </a:lnTo>
                  <a:lnTo>
                    <a:pt x="9042" y="178"/>
                  </a:lnTo>
                  <a:lnTo>
                    <a:pt x="9031" y="174"/>
                  </a:lnTo>
                  <a:lnTo>
                    <a:pt x="9017" y="171"/>
                  </a:lnTo>
                  <a:lnTo>
                    <a:pt x="9001" y="171"/>
                  </a:lnTo>
                  <a:lnTo>
                    <a:pt x="8985" y="171"/>
                  </a:lnTo>
                  <a:lnTo>
                    <a:pt x="8971" y="174"/>
                  </a:lnTo>
                  <a:lnTo>
                    <a:pt x="8959" y="178"/>
                  </a:lnTo>
                  <a:lnTo>
                    <a:pt x="8950" y="184"/>
                  </a:lnTo>
                  <a:lnTo>
                    <a:pt x="8943" y="191"/>
                  </a:lnTo>
                  <a:lnTo>
                    <a:pt x="8937" y="200"/>
                  </a:lnTo>
                  <a:lnTo>
                    <a:pt x="8933" y="210"/>
                  </a:lnTo>
                  <a:lnTo>
                    <a:pt x="8931" y="222"/>
                  </a:lnTo>
                  <a:lnTo>
                    <a:pt x="8928" y="249"/>
                  </a:lnTo>
                  <a:lnTo>
                    <a:pt x="8927" y="283"/>
                  </a:lnTo>
                  <a:lnTo>
                    <a:pt x="8928" y="316"/>
                  </a:lnTo>
                  <a:lnTo>
                    <a:pt x="8929" y="330"/>
                  </a:lnTo>
                  <a:lnTo>
                    <a:pt x="8931" y="343"/>
                  </a:lnTo>
                  <a:lnTo>
                    <a:pt x="8933" y="355"/>
                  </a:lnTo>
                  <a:lnTo>
                    <a:pt x="8937" y="365"/>
                  </a:lnTo>
                  <a:lnTo>
                    <a:pt x="8943" y="374"/>
                  </a:lnTo>
                  <a:lnTo>
                    <a:pt x="8950" y="381"/>
                  </a:lnTo>
                  <a:lnTo>
                    <a:pt x="8959" y="387"/>
                  </a:lnTo>
                  <a:lnTo>
                    <a:pt x="8971" y="391"/>
                  </a:lnTo>
                  <a:lnTo>
                    <a:pt x="8985" y="394"/>
                  </a:lnTo>
                  <a:lnTo>
                    <a:pt x="9001" y="395"/>
                  </a:lnTo>
                  <a:lnTo>
                    <a:pt x="9017" y="394"/>
                  </a:lnTo>
                  <a:lnTo>
                    <a:pt x="9031" y="391"/>
                  </a:lnTo>
                  <a:lnTo>
                    <a:pt x="9042" y="387"/>
                  </a:lnTo>
                  <a:lnTo>
                    <a:pt x="9051" y="381"/>
                  </a:lnTo>
                  <a:lnTo>
                    <a:pt x="9058" y="374"/>
                  </a:lnTo>
                  <a:lnTo>
                    <a:pt x="9064" y="365"/>
                  </a:lnTo>
                  <a:lnTo>
                    <a:pt x="9068" y="355"/>
                  </a:lnTo>
                  <a:lnTo>
                    <a:pt x="9071" y="343"/>
                  </a:lnTo>
                  <a:lnTo>
                    <a:pt x="9073" y="316"/>
                  </a:lnTo>
                  <a:lnTo>
                    <a:pt x="9074" y="283"/>
                  </a:lnTo>
                  <a:close/>
                  <a:moveTo>
                    <a:pt x="9355" y="167"/>
                  </a:moveTo>
                  <a:lnTo>
                    <a:pt x="9354" y="173"/>
                  </a:lnTo>
                  <a:lnTo>
                    <a:pt x="9351" y="175"/>
                  </a:lnTo>
                  <a:lnTo>
                    <a:pt x="9347" y="175"/>
                  </a:lnTo>
                  <a:lnTo>
                    <a:pt x="9298" y="178"/>
                  </a:lnTo>
                  <a:lnTo>
                    <a:pt x="9259" y="184"/>
                  </a:lnTo>
                  <a:lnTo>
                    <a:pt x="9259" y="426"/>
                  </a:lnTo>
                  <a:lnTo>
                    <a:pt x="9257" y="432"/>
                  </a:lnTo>
                  <a:lnTo>
                    <a:pt x="9254" y="434"/>
                  </a:lnTo>
                  <a:lnTo>
                    <a:pt x="9250" y="434"/>
                  </a:lnTo>
                  <a:lnTo>
                    <a:pt x="9203" y="434"/>
                  </a:lnTo>
                  <a:lnTo>
                    <a:pt x="9197" y="432"/>
                  </a:lnTo>
                  <a:lnTo>
                    <a:pt x="9193" y="426"/>
                  </a:lnTo>
                  <a:lnTo>
                    <a:pt x="9193" y="179"/>
                  </a:lnTo>
                  <a:lnTo>
                    <a:pt x="9195" y="164"/>
                  </a:lnTo>
                  <a:lnTo>
                    <a:pt x="9198" y="159"/>
                  </a:lnTo>
                  <a:lnTo>
                    <a:pt x="9202" y="154"/>
                  </a:lnTo>
                  <a:lnTo>
                    <a:pt x="9212" y="147"/>
                  </a:lnTo>
                  <a:lnTo>
                    <a:pt x="9228" y="140"/>
                  </a:lnTo>
                  <a:lnTo>
                    <a:pt x="9250" y="134"/>
                  </a:lnTo>
                  <a:lnTo>
                    <a:pt x="9275" y="129"/>
                  </a:lnTo>
                  <a:lnTo>
                    <a:pt x="9301" y="125"/>
                  </a:lnTo>
                  <a:lnTo>
                    <a:pt x="9326" y="124"/>
                  </a:lnTo>
                  <a:lnTo>
                    <a:pt x="9336" y="124"/>
                  </a:lnTo>
                  <a:lnTo>
                    <a:pt x="9344" y="124"/>
                  </a:lnTo>
                  <a:lnTo>
                    <a:pt x="9349" y="125"/>
                  </a:lnTo>
                  <a:lnTo>
                    <a:pt x="9353" y="127"/>
                  </a:lnTo>
                  <a:lnTo>
                    <a:pt x="9355" y="134"/>
                  </a:lnTo>
                  <a:lnTo>
                    <a:pt x="9355" y="167"/>
                  </a:lnTo>
                  <a:close/>
                  <a:moveTo>
                    <a:pt x="9844" y="55"/>
                  </a:moveTo>
                  <a:lnTo>
                    <a:pt x="9843" y="59"/>
                  </a:lnTo>
                  <a:lnTo>
                    <a:pt x="9841" y="62"/>
                  </a:lnTo>
                  <a:lnTo>
                    <a:pt x="9834" y="65"/>
                  </a:lnTo>
                  <a:lnTo>
                    <a:pt x="9639" y="65"/>
                  </a:lnTo>
                  <a:lnTo>
                    <a:pt x="9639" y="212"/>
                  </a:lnTo>
                  <a:lnTo>
                    <a:pt x="9816" y="212"/>
                  </a:lnTo>
                  <a:lnTo>
                    <a:pt x="9823" y="215"/>
                  </a:lnTo>
                  <a:lnTo>
                    <a:pt x="9825" y="221"/>
                  </a:lnTo>
                  <a:lnTo>
                    <a:pt x="9825" y="260"/>
                  </a:lnTo>
                  <a:lnTo>
                    <a:pt x="9825" y="264"/>
                  </a:lnTo>
                  <a:lnTo>
                    <a:pt x="9823" y="266"/>
                  </a:lnTo>
                  <a:lnTo>
                    <a:pt x="9816" y="269"/>
                  </a:lnTo>
                  <a:lnTo>
                    <a:pt x="9639" y="269"/>
                  </a:lnTo>
                  <a:lnTo>
                    <a:pt x="9639" y="425"/>
                  </a:lnTo>
                  <a:lnTo>
                    <a:pt x="9638" y="429"/>
                  </a:lnTo>
                  <a:lnTo>
                    <a:pt x="9636" y="432"/>
                  </a:lnTo>
                  <a:lnTo>
                    <a:pt x="9629" y="434"/>
                  </a:lnTo>
                  <a:lnTo>
                    <a:pt x="9578" y="434"/>
                  </a:lnTo>
                  <a:lnTo>
                    <a:pt x="9571" y="432"/>
                  </a:lnTo>
                  <a:lnTo>
                    <a:pt x="9569" y="429"/>
                  </a:lnTo>
                  <a:lnTo>
                    <a:pt x="9568" y="425"/>
                  </a:lnTo>
                  <a:lnTo>
                    <a:pt x="9568" y="17"/>
                  </a:lnTo>
                  <a:lnTo>
                    <a:pt x="9569" y="14"/>
                  </a:lnTo>
                  <a:lnTo>
                    <a:pt x="9571" y="11"/>
                  </a:lnTo>
                  <a:lnTo>
                    <a:pt x="9578" y="8"/>
                  </a:lnTo>
                  <a:lnTo>
                    <a:pt x="9834" y="8"/>
                  </a:lnTo>
                  <a:lnTo>
                    <a:pt x="9841" y="11"/>
                  </a:lnTo>
                  <a:lnTo>
                    <a:pt x="9843" y="14"/>
                  </a:lnTo>
                  <a:lnTo>
                    <a:pt x="9844" y="17"/>
                  </a:lnTo>
                  <a:lnTo>
                    <a:pt x="9844" y="55"/>
                  </a:lnTo>
                  <a:close/>
                  <a:moveTo>
                    <a:pt x="9960" y="426"/>
                  </a:moveTo>
                  <a:lnTo>
                    <a:pt x="9958" y="432"/>
                  </a:lnTo>
                  <a:lnTo>
                    <a:pt x="9955" y="434"/>
                  </a:lnTo>
                  <a:lnTo>
                    <a:pt x="9951" y="434"/>
                  </a:lnTo>
                  <a:lnTo>
                    <a:pt x="9904" y="434"/>
                  </a:lnTo>
                  <a:lnTo>
                    <a:pt x="9897" y="432"/>
                  </a:lnTo>
                  <a:lnTo>
                    <a:pt x="9896" y="429"/>
                  </a:lnTo>
                  <a:lnTo>
                    <a:pt x="9895" y="426"/>
                  </a:lnTo>
                  <a:lnTo>
                    <a:pt x="9895" y="142"/>
                  </a:lnTo>
                  <a:lnTo>
                    <a:pt x="9898" y="137"/>
                  </a:lnTo>
                  <a:lnTo>
                    <a:pt x="9904" y="134"/>
                  </a:lnTo>
                  <a:lnTo>
                    <a:pt x="9951" y="134"/>
                  </a:lnTo>
                  <a:lnTo>
                    <a:pt x="9958" y="137"/>
                  </a:lnTo>
                  <a:lnTo>
                    <a:pt x="9959" y="139"/>
                  </a:lnTo>
                  <a:lnTo>
                    <a:pt x="9960" y="142"/>
                  </a:lnTo>
                  <a:lnTo>
                    <a:pt x="9960" y="426"/>
                  </a:lnTo>
                  <a:close/>
                  <a:moveTo>
                    <a:pt x="9960" y="76"/>
                  </a:moveTo>
                  <a:lnTo>
                    <a:pt x="9959" y="81"/>
                  </a:lnTo>
                  <a:lnTo>
                    <a:pt x="9957" y="84"/>
                  </a:lnTo>
                  <a:lnTo>
                    <a:pt x="9953" y="86"/>
                  </a:lnTo>
                  <a:lnTo>
                    <a:pt x="9948" y="87"/>
                  </a:lnTo>
                  <a:lnTo>
                    <a:pt x="9907" y="87"/>
                  </a:lnTo>
                  <a:lnTo>
                    <a:pt x="9902" y="86"/>
                  </a:lnTo>
                  <a:lnTo>
                    <a:pt x="9898" y="84"/>
                  </a:lnTo>
                  <a:lnTo>
                    <a:pt x="9896" y="81"/>
                  </a:lnTo>
                  <a:lnTo>
                    <a:pt x="9895" y="76"/>
                  </a:lnTo>
                  <a:lnTo>
                    <a:pt x="9895" y="12"/>
                  </a:lnTo>
                  <a:lnTo>
                    <a:pt x="9896" y="7"/>
                  </a:lnTo>
                  <a:lnTo>
                    <a:pt x="9898" y="3"/>
                  </a:lnTo>
                  <a:lnTo>
                    <a:pt x="9902" y="1"/>
                  </a:lnTo>
                  <a:lnTo>
                    <a:pt x="9907" y="0"/>
                  </a:lnTo>
                  <a:lnTo>
                    <a:pt x="9948" y="0"/>
                  </a:lnTo>
                  <a:lnTo>
                    <a:pt x="9953" y="1"/>
                  </a:lnTo>
                  <a:lnTo>
                    <a:pt x="9957" y="3"/>
                  </a:lnTo>
                  <a:lnTo>
                    <a:pt x="9959" y="7"/>
                  </a:lnTo>
                  <a:lnTo>
                    <a:pt x="9960" y="12"/>
                  </a:lnTo>
                  <a:lnTo>
                    <a:pt x="9960" y="76"/>
                  </a:lnTo>
                  <a:close/>
                  <a:moveTo>
                    <a:pt x="10300" y="426"/>
                  </a:moveTo>
                  <a:lnTo>
                    <a:pt x="10297" y="432"/>
                  </a:lnTo>
                  <a:lnTo>
                    <a:pt x="10294" y="434"/>
                  </a:lnTo>
                  <a:lnTo>
                    <a:pt x="10291" y="434"/>
                  </a:lnTo>
                  <a:lnTo>
                    <a:pt x="10243" y="434"/>
                  </a:lnTo>
                  <a:lnTo>
                    <a:pt x="10236" y="432"/>
                  </a:lnTo>
                  <a:lnTo>
                    <a:pt x="10235" y="429"/>
                  </a:lnTo>
                  <a:lnTo>
                    <a:pt x="10234" y="426"/>
                  </a:lnTo>
                  <a:lnTo>
                    <a:pt x="10234" y="218"/>
                  </a:lnTo>
                  <a:lnTo>
                    <a:pt x="10233" y="206"/>
                  </a:lnTo>
                  <a:lnTo>
                    <a:pt x="10231" y="195"/>
                  </a:lnTo>
                  <a:lnTo>
                    <a:pt x="10223" y="181"/>
                  </a:lnTo>
                  <a:lnTo>
                    <a:pt x="10217" y="176"/>
                  </a:lnTo>
                  <a:lnTo>
                    <a:pt x="10208" y="173"/>
                  </a:lnTo>
                  <a:lnTo>
                    <a:pt x="10198" y="171"/>
                  </a:lnTo>
                  <a:lnTo>
                    <a:pt x="10187" y="171"/>
                  </a:lnTo>
                  <a:lnTo>
                    <a:pt x="10156" y="172"/>
                  </a:lnTo>
                  <a:lnTo>
                    <a:pt x="10128" y="177"/>
                  </a:lnTo>
                  <a:lnTo>
                    <a:pt x="10101" y="183"/>
                  </a:lnTo>
                  <a:lnTo>
                    <a:pt x="10101" y="426"/>
                  </a:lnTo>
                  <a:lnTo>
                    <a:pt x="10099" y="432"/>
                  </a:lnTo>
                  <a:lnTo>
                    <a:pt x="10096" y="434"/>
                  </a:lnTo>
                  <a:lnTo>
                    <a:pt x="10093" y="434"/>
                  </a:lnTo>
                  <a:lnTo>
                    <a:pt x="10045" y="434"/>
                  </a:lnTo>
                  <a:lnTo>
                    <a:pt x="10038" y="432"/>
                  </a:lnTo>
                  <a:lnTo>
                    <a:pt x="10036" y="426"/>
                  </a:lnTo>
                  <a:lnTo>
                    <a:pt x="10036" y="180"/>
                  </a:lnTo>
                  <a:lnTo>
                    <a:pt x="10036" y="172"/>
                  </a:lnTo>
                  <a:lnTo>
                    <a:pt x="10037" y="165"/>
                  </a:lnTo>
                  <a:lnTo>
                    <a:pt x="10040" y="160"/>
                  </a:lnTo>
                  <a:lnTo>
                    <a:pt x="10043" y="155"/>
                  </a:lnTo>
                  <a:lnTo>
                    <a:pt x="10055" y="147"/>
                  </a:lnTo>
                  <a:lnTo>
                    <a:pt x="10074" y="140"/>
                  </a:lnTo>
                  <a:lnTo>
                    <a:pt x="10100" y="133"/>
                  </a:lnTo>
                  <a:lnTo>
                    <a:pt x="10131" y="128"/>
                  </a:lnTo>
                  <a:lnTo>
                    <a:pt x="10163" y="125"/>
                  </a:lnTo>
                  <a:lnTo>
                    <a:pt x="10192" y="123"/>
                  </a:lnTo>
                  <a:lnTo>
                    <a:pt x="10217" y="124"/>
                  </a:lnTo>
                  <a:lnTo>
                    <a:pt x="10239" y="128"/>
                  </a:lnTo>
                  <a:lnTo>
                    <a:pt x="10248" y="130"/>
                  </a:lnTo>
                  <a:lnTo>
                    <a:pt x="10257" y="133"/>
                  </a:lnTo>
                  <a:lnTo>
                    <a:pt x="10272" y="141"/>
                  </a:lnTo>
                  <a:lnTo>
                    <a:pt x="10279" y="147"/>
                  </a:lnTo>
                  <a:lnTo>
                    <a:pt x="10284" y="153"/>
                  </a:lnTo>
                  <a:lnTo>
                    <a:pt x="10293" y="168"/>
                  </a:lnTo>
                  <a:lnTo>
                    <a:pt x="10298" y="187"/>
                  </a:lnTo>
                  <a:lnTo>
                    <a:pt x="10300" y="209"/>
                  </a:lnTo>
                  <a:lnTo>
                    <a:pt x="10300" y="426"/>
                  </a:lnTo>
                  <a:close/>
                  <a:moveTo>
                    <a:pt x="10487" y="423"/>
                  </a:moveTo>
                  <a:lnTo>
                    <a:pt x="10487" y="428"/>
                  </a:lnTo>
                  <a:lnTo>
                    <a:pt x="10485" y="430"/>
                  </a:lnTo>
                  <a:lnTo>
                    <a:pt x="10483" y="432"/>
                  </a:lnTo>
                  <a:lnTo>
                    <a:pt x="10467" y="437"/>
                  </a:lnTo>
                  <a:lnTo>
                    <a:pt x="10453" y="439"/>
                  </a:lnTo>
                  <a:lnTo>
                    <a:pt x="10435" y="439"/>
                  </a:lnTo>
                  <a:lnTo>
                    <a:pt x="10419" y="438"/>
                  </a:lnTo>
                  <a:lnTo>
                    <a:pt x="10405" y="435"/>
                  </a:lnTo>
                  <a:lnTo>
                    <a:pt x="10393" y="429"/>
                  </a:lnTo>
                  <a:lnTo>
                    <a:pt x="10382" y="422"/>
                  </a:lnTo>
                  <a:lnTo>
                    <a:pt x="10375" y="412"/>
                  </a:lnTo>
                  <a:lnTo>
                    <a:pt x="10369" y="400"/>
                  </a:lnTo>
                  <a:lnTo>
                    <a:pt x="10367" y="393"/>
                  </a:lnTo>
                  <a:lnTo>
                    <a:pt x="10365" y="386"/>
                  </a:lnTo>
                  <a:lnTo>
                    <a:pt x="10364" y="370"/>
                  </a:lnTo>
                  <a:lnTo>
                    <a:pt x="10364" y="19"/>
                  </a:lnTo>
                  <a:lnTo>
                    <a:pt x="10366" y="12"/>
                  </a:lnTo>
                  <a:lnTo>
                    <a:pt x="10373" y="9"/>
                  </a:lnTo>
                  <a:lnTo>
                    <a:pt x="10420" y="0"/>
                  </a:lnTo>
                  <a:lnTo>
                    <a:pt x="10425" y="1"/>
                  </a:lnTo>
                  <a:lnTo>
                    <a:pt x="10428" y="3"/>
                  </a:lnTo>
                  <a:lnTo>
                    <a:pt x="10430" y="9"/>
                  </a:lnTo>
                  <a:lnTo>
                    <a:pt x="10430" y="366"/>
                  </a:lnTo>
                  <a:lnTo>
                    <a:pt x="10432" y="379"/>
                  </a:lnTo>
                  <a:lnTo>
                    <a:pt x="10434" y="383"/>
                  </a:lnTo>
                  <a:lnTo>
                    <a:pt x="10438" y="387"/>
                  </a:lnTo>
                  <a:lnTo>
                    <a:pt x="10445" y="390"/>
                  </a:lnTo>
                  <a:lnTo>
                    <a:pt x="10454" y="391"/>
                  </a:lnTo>
                  <a:lnTo>
                    <a:pt x="10466" y="390"/>
                  </a:lnTo>
                  <a:lnTo>
                    <a:pt x="10474" y="389"/>
                  </a:lnTo>
                  <a:lnTo>
                    <a:pt x="10480" y="390"/>
                  </a:lnTo>
                  <a:lnTo>
                    <a:pt x="10482" y="394"/>
                  </a:lnTo>
                  <a:lnTo>
                    <a:pt x="10487" y="423"/>
                  </a:lnTo>
                  <a:close/>
                  <a:moveTo>
                    <a:pt x="10777" y="374"/>
                  </a:moveTo>
                  <a:lnTo>
                    <a:pt x="10775" y="400"/>
                  </a:lnTo>
                  <a:lnTo>
                    <a:pt x="10772" y="409"/>
                  </a:lnTo>
                  <a:lnTo>
                    <a:pt x="10767" y="416"/>
                  </a:lnTo>
                  <a:lnTo>
                    <a:pt x="10760" y="422"/>
                  </a:lnTo>
                  <a:lnTo>
                    <a:pt x="10751" y="426"/>
                  </a:lnTo>
                  <a:lnTo>
                    <a:pt x="10726" y="434"/>
                  </a:lnTo>
                  <a:lnTo>
                    <a:pt x="10692" y="439"/>
                  </a:lnTo>
                  <a:lnTo>
                    <a:pt x="10648" y="442"/>
                  </a:lnTo>
                  <a:lnTo>
                    <a:pt x="10618" y="441"/>
                  </a:lnTo>
                  <a:lnTo>
                    <a:pt x="10586" y="437"/>
                  </a:lnTo>
                  <a:lnTo>
                    <a:pt x="10571" y="433"/>
                  </a:lnTo>
                  <a:lnTo>
                    <a:pt x="10558" y="428"/>
                  </a:lnTo>
                  <a:lnTo>
                    <a:pt x="10545" y="420"/>
                  </a:lnTo>
                  <a:lnTo>
                    <a:pt x="10534" y="411"/>
                  </a:lnTo>
                  <a:lnTo>
                    <a:pt x="10528" y="405"/>
                  </a:lnTo>
                  <a:lnTo>
                    <a:pt x="10524" y="399"/>
                  </a:lnTo>
                  <a:lnTo>
                    <a:pt x="10517" y="384"/>
                  </a:lnTo>
                  <a:lnTo>
                    <a:pt x="10513" y="366"/>
                  </a:lnTo>
                  <a:lnTo>
                    <a:pt x="10511" y="345"/>
                  </a:lnTo>
                  <a:lnTo>
                    <a:pt x="10512" y="328"/>
                  </a:lnTo>
                  <a:lnTo>
                    <a:pt x="10515" y="313"/>
                  </a:lnTo>
                  <a:lnTo>
                    <a:pt x="10519" y="300"/>
                  </a:lnTo>
                  <a:lnTo>
                    <a:pt x="10525" y="290"/>
                  </a:lnTo>
                  <a:lnTo>
                    <a:pt x="10532" y="282"/>
                  </a:lnTo>
                  <a:lnTo>
                    <a:pt x="10540" y="274"/>
                  </a:lnTo>
                  <a:lnTo>
                    <a:pt x="10559" y="264"/>
                  </a:lnTo>
                  <a:lnTo>
                    <a:pt x="10582" y="258"/>
                  </a:lnTo>
                  <a:lnTo>
                    <a:pt x="10607" y="254"/>
                  </a:lnTo>
                  <a:lnTo>
                    <a:pt x="10712" y="236"/>
                  </a:lnTo>
                  <a:lnTo>
                    <a:pt x="10712" y="215"/>
                  </a:lnTo>
                  <a:lnTo>
                    <a:pt x="10712" y="203"/>
                  </a:lnTo>
                  <a:lnTo>
                    <a:pt x="10710" y="193"/>
                  </a:lnTo>
                  <a:lnTo>
                    <a:pt x="10704" y="184"/>
                  </a:lnTo>
                  <a:lnTo>
                    <a:pt x="10700" y="181"/>
                  </a:lnTo>
                  <a:lnTo>
                    <a:pt x="10695" y="178"/>
                  </a:lnTo>
                  <a:lnTo>
                    <a:pt x="10676" y="174"/>
                  </a:lnTo>
                  <a:lnTo>
                    <a:pt x="10647" y="172"/>
                  </a:lnTo>
                  <a:lnTo>
                    <a:pt x="10617" y="174"/>
                  </a:lnTo>
                  <a:lnTo>
                    <a:pt x="10587" y="179"/>
                  </a:lnTo>
                  <a:lnTo>
                    <a:pt x="10544" y="188"/>
                  </a:lnTo>
                  <a:lnTo>
                    <a:pt x="10540" y="189"/>
                  </a:lnTo>
                  <a:lnTo>
                    <a:pt x="10537" y="188"/>
                  </a:lnTo>
                  <a:lnTo>
                    <a:pt x="10535" y="184"/>
                  </a:lnTo>
                  <a:lnTo>
                    <a:pt x="10528" y="152"/>
                  </a:lnTo>
                  <a:lnTo>
                    <a:pt x="10530" y="145"/>
                  </a:lnTo>
                  <a:lnTo>
                    <a:pt x="10534" y="142"/>
                  </a:lnTo>
                  <a:lnTo>
                    <a:pt x="10581" y="131"/>
                  </a:lnTo>
                  <a:lnTo>
                    <a:pt x="10618" y="126"/>
                  </a:lnTo>
                  <a:lnTo>
                    <a:pt x="10659" y="123"/>
                  </a:lnTo>
                  <a:lnTo>
                    <a:pt x="10687" y="124"/>
                  </a:lnTo>
                  <a:lnTo>
                    <a:pt x="10710" y="128"/>
                  </a:lnTo>
                  <a:lnTo>
                    <a:pt x="10729" y="132"/>
                  </a:lnTo>
                  <a:lnTo>
                    <a:pt x="10745" y="139"/>
                  </a:lnTo>
                  <a:lnTo>
                    <a:pt x="10755" y="146"/>
                  </a:lnTo>
                  <a:lnTo>
                    <a:pt x="10762" y="153"/>
                  </a:lnTo>
                  <a:lnTo>
                    <a:pt x="10768" y="162"/>
                  </a:lnTo>
                  <a:lnTo>
                    <a:pt x="10772" y="171"/>
                  </a:lnTo>
                  <a:lnTo>
                    <a:pt x="10777" y="191"/>
                  </a:lnTo>
                  <a:lnTo>
                    <a:pt x="10777" y="213"/>
                  </a:lnTo>
                  <a:lnTo>
                    <a:pt x="10777" y="374"/>
                  </a:lnTo>
                  <a:close/>
                  <a:moveTo>
                    <a:pt x="10712" y="388"/>
                  </a:moveTo>
                  <a:lnTo>
                    <a:pt x="10712" y="283"/>
                  </a:lnTo>
                  <a:lnTo>
                    <a:pt x="10628" y="297"/>
                  </a:lnTo>
                  <a:lnTo>
                    <a:pt x="10609" y="300"/>
                  </a:lnTo>
                  <a:lnTo>
                    <a:pt x="10593" y="306"/>
                  </a:lnTo>
                  <a:lnTo>
                    <a:pt x="10587" y="312"/>
                  </a:lnTo>
                  <a:lnTo>
                    <a:pt x="10582" y="320"/>
                  </a:lnTo>
                  <a:lnTo>
                    <a:pt x="10579" y="331"/>
                  </a:lnTo>
                  <a:lnTo>
                    <a:pt x="10578" y="344"/>
                  </a:lnTo>
                  <a:lnTo>
                    <a:pt x="10579" y="355"/>
                  </a:lnTo>
                  <a:lnTo>
                    <a:pt x="10581" y="365"/>
                  </a:lnTo>
                  <a:lnTo>
                    <a:pt x="10589" y="380"/>
                  </a:lnTo>
                  <a:lnTo>
                    <a:pt x="10602" y="389"/>
                  </a:lnTo>
                  <a:lnTo>
                    <a:pt x="10618" y="394"/>
                  </a:lnTo>
                  <a:lnTo>
                    <a:pt x="10650" y="397"/>
                  </a:lnTo>
                  <a:lnTo>
                    <a:pt x="10684" y="394"/>
                  </a:lnTo>
                  <a:lnTo>
                    <a:pt x="10712" y="388"/>
                  </a:lnTo>
                  <a:close/>
                  <a:moveTo>
                    <a:pt x="11105" y="426"/>
                  </a:moveTo>
                  <a:lnTo>
                    <a:pt x="11103" y="432"/>
                  </a:lnTo>
                  <a:lnTo>
                    <a:pt x="11100" y="434"/>
                  </a:lnTo>
                  <a:lnTo>
                    <a:pt x="11097" y="434"/>
                  </a:lnTo>
                  <a:lnTo>
                    <a:pt x="11049" y="434"/>
                  </a:lnTo>
                  <a:lnTo>
                    <a:pt x="11042" y="432"/>
                  </a:lnTo>
                  <a:lnTo>
                    <a:pt x="11040" y="429"/>
                  </a:lnTo>
                  <a:lnTo>
                    <a:pt x="11040" y="426"/>
                  </a:lnTo>
                  <a:lnTo>
                    <a:pt x="11040" y="218"/>
                  </a:lnTo>
                  <a:lnTo>
                    <a:pt x="11039" y="206"/>
                  </a:lnTo>
                  <a:lnTo>
                    <a:pt x="11037" y="195"/>
                  </a:lnTo>
                  <a:lnTo>
                    <a:pt x="11029" y="181"/>
                  </a:lnTo>
                  <a:lnTo>
                    <a:pt x="11023" y="176"/>
                  </a:lnTo>
                  <a:lnTo>
                    <a:pt x="11014" y="173"/>
                  </a:lnTo>
                  <a:lnTo>
                    <a:pt x="11004" y="171"/>
                  </a:lnTo>
                  <a:lnTo>
                    <a:pt x="10993" y="171"/>
                  </a:lnTo>
                  <a:lnTo>
                    <a:pt x="10961" y="172"/>
                  </a:lnTo>
                  <a:lnTo>
                    <a:pt x="10934" y="177"/>
                  </a:lnTo>
                  <a:lnTo>
                    <a:pt x="10907" y="183"/>
                  </a:lnTo>
                  <a:lnTo>
                    <a:pt x="10907" y="426"/>
                  </a:lnTo>
                  <a:lnTo>
                    <a:pt x="10905" y="432"/>
                  </a:lnTo>
                  <a:lnTo>
                    <a:pt x="10902" y="434"/>
                  </a:lnTo>
                  <a:lnTo>
                    <a:pt x="10899" y="434"/>
                  </a:lnTo>
                  <a:lnTo>
                    <a:pt x="10851" y="434"/>
                  </a:lnTo>
                  <a:lnTo>
                    <a:pt x="10844" y="432"/>
                  </a:lnTo>
                  <a:lnTo>
                    <a:pt x="10842" y="426"/>
                  </a:lnTo>
                  <a:lnTo>
                    <a:pt x="10842" y="180"/>
                  </a:lnTo>
                  <a:lnTo>
                    <a:pt x="10842" y="172"/>
                  </a:lnTo>
                  <a:lnTo>
                    <a:pt x="10843" y="165"/>
                  </a:lnTo>
                  <a:lnTo>
                    <a:pt x="10846" y="160"/>
                  </a:lnTo>
                  <a:lnTo>
                    <a:pt x="10849" y="155"/>
                  </a:lnTo>
                  <a:lnTo>
                    <a:pt x="10861" y="147"/>
                  </a:lnTo>
                  <a:lnTo>
                    <a:pt x="10880" y="140"/>
                  </a:lnTo>
                  <a:lnTo>
                    <a:pt x="10906" y="133"/>
                  </a:lnTo>
                  <a:lnTo>
                    <a:pt x="10936" y="128"/>
                  </a:lnTo>
                  <a:lnTo>
                    <a:pt x="10968" y="125"/>
                  </a:lnTo>
                  <a:lnTo>
                    <a:pt x="10998" y="123"/>
                  </a:lnTo>
                  <a:lnTo>
                    <a:pt x="11023" y="124"/>
                  </a:lnTo>
                  <a:lnTo>
                    <a:pt x="11045" y="128"/>
                  </a:lnTo>
                  <a:lnTo>
                    <a:pt x="11054" y="130"/>
                  </a:lnTo>
                  <a:lnTo>
                    <a:pt x="11063" y="133"/>
                  </a:lnTo>
                  <a:lnTo>
                    <a:pt x="11078" y="141"/>
                  </a:lnTo>
                  <a:lnTo>
                    <a:pt x="11085" y="147"/>
                  </a:lnTo>
                  <a:lnTo>
                    <a:pt x="11090" y="153"/>
                  </a:lnTo>
                  <a:lnTo>
                    <a:pt x="11099" y="168"/>
                  </a:lnTo>
                  <a:lnTo>
                    <a:pt x="11104" y="187"/>
                  </a:lnTo>
                  <a:lnTo>
                    <a:pt x="11105" y="209"/>
                  </a:lnTo>
                  <a:lnTo>
                    <a:pt x="11105" y="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21" name="Group 20"/>
            <p:cNvGrpSpPr>
              <a:grpSpLocks noChangeAspect="1"/>
            </p:cNvGrpSpPr>
            <p:nvPr userDrawn="1"/>
          </p:nvGrpSpPr>
          <p:grpSpPr>
            <a:xfrm>
              <a:off x="9214479" y="2348880"/>
              <a:ext cx="1757864" cy="1764000"/>
              <a:chOff x="5735638" y="4581525"/>
              <a:chExt cx="1819275" cy="1825625"/>
            </a:xfrm>
          </p:grpSpPr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09366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12225" y="0"/>
            <a:ext cx="4079775" cy="6858000"/>
          </a:xfrm>
          <a:custGeom>
            <a:avLst/>
            <a:gdLst/>
            <a:ahLst/>
            <a:cxnLst/>
            <a:rect l="l" t="t" r="r" b="b"/>
            <a:pathLst>
              <a:path w="4079775" h="6858000">
                <a:moveTo>
                  <a:pt x="3531136" y="260648"/>
                </a:moveTo>
                <a:lnTo>
                  <a:pt x="3520546" y="260986"/>
                </a:lnTo>
                <a:lnTo>
                  <a:pt x="3509731" y="261662"/>
                </a:lnTo>
                <a:lnTo>
                  <a:pt x="3498691" y="262564"/>
                </a:lnTo>
                <a:lnTo>
                  <a:pt x="3487425" y="263917"/>
                </a:lnTo>
                <a:lnTo>
                  <a:pt x="3475934" y="265495"/>
                </a:lnTo>
                <a:lnTo>
                  <a:pt x="3464331" y="267298"/>
                </a:lnTo>
                <a:lnTo>
                  <a:pt x="3452389" y="269440"/>
                </a:lnTo>
                <a:lnTo>
                  <a:pt x="3440448" y="271807"/>
                </a:lnTo>
                <a:lnTo>
                  <a:pt x="3428281" y="274512"/>
                </a:lnTo>
                <a:lnTo>
                  <a:pt x="3416001" y="277443"/>
                </a:lnTo>
                <a:lnTo>
                  <a:pt x="3403609" y="280599"/>
                </a:lnTo>
                <a:lnTo>
                  <a:pt x="3391217" y="283980"/>
                </a:lnTo>
                <a:lnTo>
                  <a:pt x="3378712" y="287700"/>
                </a:lnTo>
                <a:lnTo>
                  <a:pt x="3366095" y="291645"/>
                </a:lnTo>
                <a:lnTo>
                  <a:pt x="3353590" y="295815"/>
                </a:lnTo>
                <a:lnTo>
                  <a:pt x="3340972" y="300211"/>
                </a:lnTo>
                <a:lnTo>
                  <a:pt x="3328355" y="304720"/>
                </a:lnTo>
                <a:lnTo>
                  <a:pt x="3315737" y="309566"/>
                </a:lnTo>
                <a:lnTo>
                  <a:pt x="3303232" y="314639"/>
                </a:lnTo>
                <a:lnTo>
                  <a:pt x="3290727" y="319823"/>
                </a:lnTo>
                <a:lnTo>
                  <a:pt x="3278335" y="325234"/>
                </a:lnTo>
                <a:lnTo>
                  <a:pt x="3266056" y="330757"/>
                </a:lnTo>
                <a:lnTo>
                  <a:pt x="3253776" y="336618"/>
                </a:lnTo>
                <a:lnTo>
                  <a:pt x="3241835" y="342592"/>
                </a:lnTo>
                <a:lnTo>
                  <a:pt x="3229780" y="348679"/>
                </a:lnTo>
                <a:lnTo>
                  <a:pt x="3217951" y="355103"/>
                </a:lnTo>
                <a:lnTo>
                  <a:pt x="3206460" y="361528"/>
                </a:lnTo>
                <a:lnTo>
                  <a:pt x="3194970" y="368291"/>
                </a:lnTo>
                <a:lnTo>
                  <a:pt x="3183929" y="374941"/>
                </a:lnTo>
                <a:lnTo>
                  <a:pt x="3172889" y="381930"/>
                </a:lnTo>
                <a:lnTo>
                  <a:pt x="3162187" y="389031"/>
                </a:lnTo>
                <a:lnTo>
                  <a:pt x="3151822" y="396244"/>
                </a:lnTo>
                <a:lnTo>
                  <a:pt x="3141570" y="403458"/>
                </a:lnTo>
                <a:lnTo>
                  <a:pt x="3131769" y="411010"/>
                </a:lnTo>
                <a:lnTo>
                  <a:pt x="3122306" y="418562"/>
                </a:lnTo>
                <a:lnTo>
                  <a:pt x="3113068" y="426227"/>
                </a:lnTo>
                <a:lnTo>
                  <a:pt x="3104281" y="434004"/>
                </a:lnTo>
                <a:lnTo>
                  <a:pt x="3095832" y="441894"/>
                </a:lnTo>
                <a:lnTo>
                  <a:pt x="3087833" y="449784"/>
                </a:lnTo>
                <a:lnTo>
                  <a:pt x="3080173" y="457900"/>
                </a:lnTo>
                <a:lnTo>
                  <a:pt x="3072850" y="466128"/>
                </a:lnTo>
                <a:lnTo>
                  <a:pt x="3066203" y="474356"/>
                </a:lnTo>
                <a:lnTo>
                  <a:pt x="3059782" y="482584"/>
                </a:lnTo>
                <a:lnTo>
                  <a:pt x="3054036" y="490813"/>
                </a:lnTo>
                <a:lnTo>
                  <a:pt x="3048629" y="499266"/>
                </a:lnTo>
                <a:lnTo>
                  <a:pt x="3043897" y="507720"/>
                </a:lnTo>
                <a:lnTo>
                  <a:pt x="3039616" y="516286"/>
                </a:lnTo>
                <a:lnTo>
                  <a:pt x="3035786" y="524853"/>
                </a:lnTo>
                <a:lnTo>
                  <a:pt x="3032632" y="533419"/>
                </a:lnTo>
                <a:lnTo>
                  <a:pt x="3030153" y="541985"/>
                </a:lnTo>
                <a:lnTo>
                  <a:pt x="3028689" y="547621"/>
                </a:lnTo>
                <a:lnTo>
                  <a:pt x="3027675" y="553482"/>
                </a:lnTo>
                <a:lnTo>
                  <a:pt x="3027112" y="559343"/>
                </a:lnTo>
                <a:lnTo>
                  <a:pt x="3026774" y="565430"/>
                </a:lnTo>
                <a:lnTo>
                  <a:pt x="3026661" y="571629"/>
                </a:lnTo>
                <a:lnTo>
                  <a:pt x="3026999" y="577941"/>
                </a:lnTo>
                <a:lnTo>
                  <a:pt x="3027562" y="584254"/>
                </a:lnTo>
                <a:lnTo>
                  <a:pt x="3028351" y="590566"/>
                </a:lnTo>
                <a:lnTo>
                  <a:pt x="3029703" y="597216"/>
                </a:lnTo>
                <a:lnTo>
                  <a:pt x="3031055" y="603753"/>
                </a:lnTo>
                <a:lnTo>
                  <a:pt x="3032744" y="610403"/>
                </a:lnTo>
                <a:lnTo>
                  <a:pt x="3034772" y="617054"/>
                </a:lnTo>
                <a:lnTo>
                  <a:pt x="3037025" y="623929"/>
                </a:lnTo>
                <a:lnTo>
                  <a:pt x="3039504" y="630692"/>
                </a:lnTo>
                <a:lnTo>
                  <a:pt x="3042208" y="637568"/>
                </a:lnTo>
                <a:lnTo>
                  <a:pt x="3045249" y="644443"/>
                </a:lnTo>
                <a:lnTo>
                  <a:pt x="3048404" y="651432"/>
                </a:lnTo>
                <a:lnTo>
                  <a:pt x="3051896" y="658307"/>
                </a:lnTo>
                <a:lnTo>
                  <a:pt x="3055501" y="665409"/>
                </a:lnTo>
                <a:lnTo>
                  <a:pt x="3059331" y="672397"/>
                </a:lnTo>
                <a:lnTo>
                  <a:pt x="3063387" y="679385"/>
                </a:lnTo>
                <a:lnTo>
                  <a:pt x="3067668" y="686373"/>
                </a:lnTo>
                <a:lnTo>
                  <a:pt x="3072174" y="693475"/>
                </a:lnTo>
                <a:lnTo>
                  <a:pt x="3076793" y="700350"/>
                </a:lnTo>
                <a:lnTo>
                  <a:pt x="3081525" y="707451"/>
                </a:lnTo>
                <a:lnTo>
                  <a:pt x="3086482" y="714327"/>
                </a:lnTo>
                <a:lnTo>
                  <a:pt x="3091664" y="721315"/>
                </a:lnTo>
                <a:lnTo>
                  <a:pt x="3096959" y="728191"/>
                </a:lnTo>
                <a:lnTo>
                  <a:pt x="3102366" y="735067"/>
                </a:lnTo>
                <a:lnTo>
                  <a:pt x="3107886" y="741830"/>
                </a:lnTo>
                <a:lnTo>
                  <a:pt x="3113632" y="748592"/>
                </a:lnTo>
                <a:lnTo>
                  <a:pt x="3119490" y="755243"/>
                </a:lnTo>
                <a:lnTo>
                  <a:pt x="3125348" y="762006"/>
                </a:lnTo>
                <a:lnTo>
                  <a:pt x="3131431" y="768543"/>
                </a:lnTo>
                <a:lnTo>
                  <a:pt x="3137627" y="775080"/>
                </a:lnTo>
                <a:lnTo>
                  <a:pt x="3143824" y="781505"/>
                </a:lnTo>
                <a:lnTo>
                  <a:pt x="3150132" y="787817"/>
                </a:lnTo>
                <a:lnTo>
                  <a:pt x="3156554" y="794017"/>
                </a:lnTo>
                <a:lnTo>
                  <a:pt x="3162975" y="800103"/>
                </a:lnTo>
                <a:lnTo>
                  <a:pt x="3169622" y="806303"/>
                </a:lnTo>
                <a:lnTo>
                  <a:pt x="3176156" y="812164"/>
                </a:lnTo>
                <a:lnTo>
                  <a:pt x="3182915" y="817912"/>
                </a:lnTo>
                <a:lnTo>
                  <a:pt x="3189562" y="823548"/>
                </a:lnTo>
                <a:lnTo>
                  <a:pt x="3196321" y="829184"/>
                </a:lnTo>
                <a:lnTo>
                  <a:pt x="3203081" y="834594"/>
                </a:lnTo>
                <a:lnTo>
                  <a:pt x="3209953" y="839779"/>
                </a:lnTo>
                <a:lnTo>
                  <a:pt x="3216712" y="844964"/>
                </a:lnTo>
                <a:lnTo>
                  <a:pt x="3223584" y="849923"/>
                </a:lnTo>
                <a:lnTo>
                  <a:pt x="3230344" y="854657"/>
                </a:lnTo>
                <a:lnTo>
                  <a:pt x="3237216" y="859279"/>
                </a:lnTo>
                <a:lnTo>
                  <a:pt x="3243975" y="863787"/>
                </a:lnTo>
                <a:lnTo>
                  <a:pt x="3250847" y="868071"/>
                </a:lnTo>
                <a:lnTo>
                  <a:pt x="3257494" y="872241"/>
                </a:lnTo>
                <a:lnTo>
                  <a:pt x="3264253" y="876073"/>
                </a:lnTo>
                <a:lnTo>
                  <a:pt x="3270900" y="879906"/>
                </a:lnTo>
                <a:lnTo>
                  <a:pt x="3277659" y="883287"/>
                </a:lnTo>
                <a:lnTo>
                  <a:pt x="3284193" y="886668"/>
                </a:lnTo>
                <a:lnTo>
                  <a:pt x="3290615" y="889712"/>
                </a:lnTo>
                <a:lnTo>
                  <a:pt x="3297149" y="892530"/>
                </a:lnTo>
                <a:lnTo>
                  <a:pt x="3303570" y="895235"/>
                </a:lnTo>
                <a:lnTo>
                  <a:pt x="3309879" y="897715"/>
                </a:lnTo>
                <a:lnTo>
                  <a:pt x="3316075" y="899856"/>
                </a:lnTo>
                <a:lnTo>
                  <a:pt x="3322159" y="901885"/>
                </a:lnTo>
                <a:lnTo>
                  <a:pt x="3328242" y="903463"/>
                </a:lnTo>
                <a:lnTo>
                  <a:pt x="3332298" y="904478"/>
                </a:lnTo>
                <a:lnTo>
                  <a:pt x="3336353" y="905379"/>
                </a:lnTo>
                <a:lnTo>
                  <a:pt x="3340409" y="906168"/>
                </a:lnTo>
                <a:lnTo>
                  <a:pt x="3344464" y="906957"/>
                </a:lnTo>
                <a:lnTo>
                  <a:pt x="3348633" y="907521"/>
                </a:lnTo>
                <a:lnTo>
                  <a:pt x="3350773" y="907746"/>
                </a:lnTo>
                <a:lnTo>
                  <a:pt x="3352801" y="907972"/>
                </a:lnTo>
                <a:lnTo>
                  <a:pt x="3356857" y="908310"/>
                </a:lnTo>
                <a:lnTo>
                  <a:pt x="3361025" y="908535"/>
                </a:lnTo>
                <a:lnTo>
                  <a:pt x="3365081" y="908648"/>
                </a:lnTo>
                <a:lnTo>
                  <a:pt x="3367108" y="908648"/>
                </a:lnTo>
                <a:lnTo>
                  <a:pt x="3369136" y="908648"/>
                </a:lnTo>
                <a:lnTo>
                  <a:pt x="3373192" y="908423"/>
                </a:lnTo>
                <a:lnTo>
                  <a:pt x="3375220" y="908310"/>
                </a:lnTo>
                <a:lnTo>
                  <a:pt x="3377247" y="908085"/>
                </a:lnTo>
                <a:lnTo>
                  <a:pt x="3379275" y="907972"/>
                </a:lnTo>
                <a:lnTo>
                  <a:pt x="3381190" y="907634"/>
                </a:lnTo>
                <a:lnTo>
                  <a:pt x="3385246" y="907070"/>
                </a:lnTo>
                <a:lnTo>
                  <a:pt x="3387274" y="906732"/>
                </a:lnTo>
                <a:lnTo>
                  <a:pt x="3389189" y="906168"/>
                </a:lnTo>
                <a:lnTo>
                  <a:pt x="3393132" y="905267"/>
                </a:lnTo>
                <a:lnTo>
                  <a:pt x="3401694" y="902787"/>
                </a:lnTo>
                <a:lnTo>
                  <a:pt x="3410368" y="899518"/>
                </a:lnTo>
                <a:lnTo>
                  <a:pt x="3418930" y="895798"/>
                </a:lnTo>
                <a:lnTo>
                  <a:pt x="3427380" y="891515"/>
                </a:lnTo>
                <a:lnTo>
                  <a:pt x="3435941" y="886668"/>
                </a:lnTo>
                <a:lnTo>
                  <a:pt x="3444165" y="881258"/>
                </a:lnTo>
                <a:lnTo>
                  <a:pt x="3452615" y="875510"/>
                </a:lnTo>
                <a:lnTo>
                  <a:pt x="3460838" y="869085"/>
                </a:lnTo>
                <a:lnTo>
                  <a:pt x="3469062" y="862322"/>
                </a:lnTo>
                <a:lnTo>
                  <a:pt x="3477286" y="854996"/>
                </a:lnTo>
                <a:lnTo>
                  <a:pt x="3485172" y="847444"/>
                </a:lnTo>
                <a:lnTo>
                  <a:pt x="3493171" y="839328"/>
                </a:lnTo>
                <a:lnTo>
                  <a:pt x="3501057" y="830762"/>
                </a:lnTo>
                <a:lnTo>
                  <a:pt x="3508830" y="821970"/>
                </a:lnTo>
                <a:lnTo>
                  <a:pt x="3516378" y="812727"/>
                </a:lnTo>
                <a:lnTo>
                  <a:pt x="3524039" y="803147"/>
                </a:lnTo>
                <a:lnTo>
                  <a:pt x="3531474" y="793340"/>
                </a:lnTo>
                <a:lnTo>
                  <a:pt x="3538684" y="782971"/>
                </a:lnTo>
                <a:lnTo>
                  <a:pt x="3545894" y="772601"/>
                </a:lnTo>
                <a:lnTo>
                  <a:pt x="3552879" y="761893"/>
                </a:lnTo>
                <a:lnTo>
                  <a:pt x="3559751" y="750847"/>
                </a:lnTo>
                <a:lnTo>
                  <a:pt x="3566510" y="739575"/>
                </a:lnTo>
                <a:lnTo>
                  <a:pt x="3573157" y="728078"/>
                </a:lnTo>
                <a:lnTo>
                  <a:pt x="3579466" y="716581"/>
                </a:lnTo>
                <a:lnTo>
                  <a:pt x="3585887" y="704633"/>
                </a:lnTo>
                <a:lnTo>
                  <a:pt x="3591858" y="692686"/>
                </a:lnTo>
                <a:lnTo>
                  <a:pt x="3597829" y="680512"/>
                </a:lnTo>
                <a:lnTo>
                  <a:pt x="3603574" y="668226"/>
                </a:lnTo>
                <a:lnTo>
                  <a:pt x="3609094" y="655940"/>
                </a:lnTo>
                <a:lnTo>
                  <a:pt x="3614502" y="643429"/>
                </a:lnTo>
                <a:lnTo>
                  <a:pt x="3619571" y="630918"/>
                </a:lnTo>
                <a:lnTo>
                  <a:pt x="3624528" y="618293"/>
                </a:lnTo>
                <a:lnTo>
                  <a:pt x="3629260" y="605669"/>
                </a:lnTo>
                <a:lnTo>
                  <a:pt x="3633879" y="593045"/>
                </a:lnTo>
                <a:lnTo>
                  <a:pt x="3638159" y="580309"/>
                </a:lnTo>
                <a:lnTo>
                  <a:pt x="3642215" y="567684"/>
                </a:lnTo>
                <a:lnTo>
                  <a:pt x="3646158" y="555060"/>
                </a:lnTo>
                <a:lnTo>
                  <a:pt x="3649763" y="542549"/>
                </a:lnTo>
                <a:lnTo>
                  <a:pt x="3653143" y="530038"/>
                </a:lnTo>
                <a:lnTo>
                  <a:pt x="3656185" y="517526"/>
                </a:lnTo>
                <a:lnTo>
                  <a:pt x="3659114" y="505353"/>
                </a:lnTo>
                <a:lnTo>
                  <a:pt x="3661705" y="493067"/>
                </a:lnTo>
                <a:lnTo>
                  <a:pt x="3664070" y="481006"/>
                </a:lnTo>
                <a:lnTo>
                  <a:pt x="3666098" y="469171"/>
                </a:lnTo>
                <a:lnTo>
                  <a:pt x="3667901" y="457336"/>
                </a:lnTo>
                <a:lnTo>
                  <a:pt x="3669365" y="445952"/>
                </a:lnTo>
                <a:lnTo>
                  <a:pt x="3670605" y="434568"/>
                </a:lnTo>
                <a:lnTo>
                  <a:pt x="3671506" y="423522"/>
                </a:lnTo>
                <a:lnTo>
                  <a:pt x="3672182" y="412588"/>
                </a:lnTo>
                <a:lnTo>
                  <a:pt x="3672407" y="401993"/>
                </a:lnTo>
                <a:lnTo>
                  <a:pt x="3672407" y="391736"/>
                </a:lnTo>
                <a:lnTo>
                  <a:pt x="3672182" y="381817"/>
                </a:lnTo>
                <a:lnTo>
                  <a:pt x="3671506" y="372011"/>
                </a:lnTo>
                <a:lnTo>
                  <a:pt x="3670605" y="362655"/>
                </a:lnTo>
                <a:lnTo>
                  <a:pt x="3669140" y="353638"/>
                </a:lnTo>
                <a:lnTo>
                  <a:pt x="3667563" y="345072"/>
                </a:lnTo>
                <a:lnTo>
                  <a:pt x="3665535" y="336843"/>
                </a:lnTo>
                <a:lnTo>
                  <a:pt x="3663169" y="328953"/>
                </a:lnTo>
                <a:lnTo>
                  <a:pt x="3660465" y="321514"/>
                </a:lnTo>
                <a:lnTo>
                  <a:pt x="3657424" y="314526"/>
                </a:lnTo>
                <a:lnTo>
                  <a:pt x="3654044" y="307988"/>
                </a:lnTo>
                <a:lnTo>
                  <a:pt x="3650214" y="302015"/>
                </a:lnTo>
                <a:lnTo>
                  <a:pt x="3645933" y="296491"/>
                </a:lnTo>
                <a:lnTo>
                  <a:pt x="3641427" y="291419"/>
                </a:lnTo>
                <a:lnTo>
                  <a:pt x="3636357" y="286798"/>
                </a:lnTo>
                <a:lnTo>
                  <a:pt x="3630837" y="282627"/>
                </a:lnTo>
                <a:lnTo>
                  <a:pt x="3624753" y="278795"/>
                </a:lnTo>
                <a:lnTo>
                  <a:pt x="3618332" y="275414"/>
                </a:lnTo>
                <a:lnTo>
                  <a:pt x="3611235" y="272370"/>
                </a:lnTo>
                <a:lnTo>
                  <a:pt x="3603912" y="269665"/>
                </a:lnTo>
                <a:lnTo>
                  <a:pt x="3596139" y="267298"/>
                </a:lnTo>
                <a:lnTo>
                  <a:pt x="3587802" y="265382"/>
                </a:lnTo>
                <a:lnTo>
                  <a:pt x="3579240" y="263804"/>
                </a:lnTo>
                <a:lnTo>
                  <a:pt x="3570228" y="262339"/>
                </a:lnTo>
                <a:lnTo>
                  <a:pt x="3560990" y="261437"/>
                </a:lnTo>
                <a:lnTo>
                  <a:pt x="3551301" y="260873"/>
                </a:lnTo>
                <a:lnTo>
                  <a:pt x="3541388" y="260648"/>
                </a:lnTo>
                <a:close/>
                <a:moveTo>
                  <a:pt x="0" y="0"/>
                </a:moveTo>
                <a:lnTo>
                  <a:pt x="4079775" y="0"/>
                </a:lnTo>
                <a:lnTo>
                  <a:pt x="40797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56161" y="0"/>
            <a:ext cx="4037013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7014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019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5808661" y="4962525"/>
              <a:ext cx="1373186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1577213" y="260648"/>
                </a:moveTo>
                <a:lnTo>
                  <a:pt x="11561917" y="261136"/>
                </a:lnTo>
                <a:lnTo>
                  <a:pt x="11546295" y="262113"/>
                </a:lnTo>
                <a:lnTo>
                  <a:pt x="11530348" y="263416"/>
                </a:lnTo>
                <a:lnTo>
                  <a:pt x="11514075" y="265370"/>
                </a:lnTo>
                <a:lnTo>
                  <a:pt x="11497477" y="267649"/>
                </a:lnTo>
                <a:lnTo>
                  <a:pt x="11480717" y="270254"/>
                </a:lnTo>
                <a:lnTo>
                  <a:pt x="11463468" y="273347"/>
                </a:lnTo>
                <a:lnTo>
                  <a:pt x="11446219" y="276766"/>
                </a:lnTo>
                <a:lnTo>
                  <a:pt x="11428644" y="280674"/>
                </a:lnTo>
                <a:lnTo>
                  <a:pt x="11410907" y="284907"/>
                </a:lnTo>
                <a:lnTo>
                  <a:pt x="11393007" y="289466"/>
                </a:lnTo>
                <a:lnTo>
                  <a:pt x="11375108" y="294350"/>
                </a:lnTo>
                <a:lnTo>
                  <a:pt x="11357045" y="299723"/>
                </a:lnTo>
                <a:lnTo>
                  <a:pt x="11338820" y="305421"/>
                </a:lnTo>
                <a:lnTo>
                  <a:pt x="11320757" y="311445"/>
                </a:lnTo>
                <a:lnTo>
                  <a:pt x="11302532" y="317795"/>
                </a:lnTo>
                <a:lnTo>
                  <a:pt x="11284307" y="324307"/>
                </a:lnTo>
                <a:lnTo>
                  <a:pt x="11266081" y="331308"/>
                </a:lnTo>
                <a:lnTo>
                  <a:pt x="11248019" y="338634"/>
                </a:lnTo>
                <a:lnTo>
                  <a:pt x="11229956" y="346124"/>
                </a:lnTo>
                <a:lnTo>
                  <a:pt x="11212056" y="353939"/>
                </a:lnTo>
                <a:lnTo>
                  <a:pt x="11194319" y="361916"/>
                </a:lnTo>
                <a:lnTo>
                  <a:pt x="11176582" y="370383"/>
                </a:lnTo>
                <a:lnTo>
                  <a:pt x="11159333" y="379012"/>
                </a:lnTo>
                <a:lnTo>
                  <a:pt x="11141922" y="387803"/>
                </a:lnTo>
                <a:lnTo>
                  <a:pt x="11124835" y="397084"/>
                </a:lnTo>
                <a:lnTo>
                  <a:pt x="11108237" y="406364"/>
                </a:lnTo>
                <a:lnTo>
                  <a:pt x="11091639" y="416132"/>
                </a:lnTo>
                <a:lnTo>
                  <a:pt x="11075692" y="425738"/>
                </a:lnTo>
                <a:lnTo>
                  <a:pt x="11059745" y="435832"/>
                </a:lnTo>
                <a:lnTo>
                  <a:pt x="11044286" y="446090"/>
                </a:lnTo>
                <a:lnTo>
                  <a:pt x="11029315" y="456510"/>
                </a:lnTo>
                <a:lnTo>
                  <a:pt x="11014507" y="466929"/>
                </a:lnTo>
                <a:lnTo>
                  <a:pt x="11000350" y="477838"/>
                </a:lnTo>
                <a:lnTo>
                  <a:pt x="10986681" y="488746"/>
                </a:lnTo>
                <a:lnTo>
                  <a:pt x="10973338" y="499817"/>
                </a:lnTo>
                <a:lnTo>
                  <a:pt x="10960645" y="511051"/>
                </a:lnTo>
                <a:lnTo>
                  <a:pt x="10948441" y="522448"/>
                </a:lnTo>
                <a:lnTo>
                  <a:pt x="10936887" y="533845"/>
                </a:lnTo>
                <a:lnTo>
                  <a:pt x="10925822" y="545567"/>
                </a:lnTo>
                <a:lnTo>
                  <a:pt x="10915245" y="557452"/>
                </a:lnTo>
                <a:lnTo>
                  <a:pt x="10905644" y="569338"/>
                </a:lnTo>
                <a:lnTo>
                  <a:pt x="10896368" y="581223"/>
                </a:lnTo>
                <a:lnTo>
                  <a:pt x="10888069" y="593108"/>
                </a:lnTo>
                <a:lnTo>
                  <a:pt x="10880259" y="605319"/>
                </a:lnTo>
                <a:lnTo>
                  <a:pt x="10873424" y="617530"/>
                </a:lnTo>
                <a:lnTo>
                  <a:pt x="10867240" y="629903"/>
                </a:lnTo>
                <a:lnTo>
                  <a:pt x="10861708" y="642277"/>
                </a:lnTo>
                <a:lnTo>
                  <a:pt x="10857151" y="654651"/>
                </a:lnTo>
                <a:lnTo>
                  <a:pt x="10853571" y="667024"/>
                </a:lnTo>
                <a:lnTo>
                  <a:pt x="10851456" y="675165"/>
                </a:lnTo>
                <a:lnTo>
                  <a:pt x="10849992" y="683631"/>
                </a:lnTo>
                <a:lnTo>
                  <a:pt x="10849178" y="692097"/>
                </a:lnTo>
                <a:lnTo>
                  <a:pt x="10848690" y="700889"/>
                </a:lnTo>
                <a:lnTo>
                  <a:pt x="10848527" y="709843"/>
                </a:lnTo>
                <a:lnTo>
                  <a:pt x="10849015" y="718961"/>
                </a:lnTo>
                <a:lnTo>
                  <a:pt x="10849829" y="728078"/>
                </a:lnTo>
                <a:lnTo>
                  <a:pt x="10850968" y="737196"/>
                </a:lnTo>
                <a:lnTo>
                  <a:pt x="10852921" y="746802"/>
                </a:lnTo>
                <a:lnTo>
                  <a:pt x="10854873" y="756245"/>
                </a:lnTo>
                <a:lnTo>
                  <a:pt x="10857314" y="765850"/>
                </a:lnTo>
                <a:lnTo>
                  <a:pt x="10860243" y="775456"/>
                </a:lnTo>
                <a:lnTo>
                  <a:pt x="10863498" y="785388"/>
                </a:lnTo>
                <a:lnTo>
                  <a:pt x="10867078" y="795156"/>
                </a:lnTo>
                <a:lnTo>
                  <a:pt x="10870983" y="805088"/>
                </a:lnTo>
                <a:lnTo>
                  <a:pt x="10875377" y="815019"/>
                </a:lnTo>
                <a:lnTo>
                  <a:pt x="10879933" y="825114"/>
                </a:lnTo>
                <a:lnTo>
                  <a:pt x="10884978" y="835045"/>
                </a:lnTo>
                <a:lnTo>
                  <a:pt x="10890185" y="845302"/>
                </a:lnTo>
                <a:lnTo>
                  <a:pt x="10895717" y="855396"/>
                </a:lnTo>
                <a:lnTo>
                  <a:pt x="10901576" y="865491"/>
                </a:lnTo>
                <a:lnTo>
                  <a:pt x="10907759" y="875585"/>
                </a:lnTo>
                <a:lnTo>
                  <a:pt x="10914268" y="885842"/>
                </a:lnTo>
                <a:lnTo>
                  <a:pt x="10920940" y="895774"/>
                </a:lnTo>
                <a:lnTo>
                  <a:pt x="10927774" y="906031"/>
                </a:lnTo>
                <a:lnTo>
                  <a:pt x="10934934" y="915962"/>
                </a:lnTo>
                <a:lnTo>
                  <a:pt x="10942420" y="926056"/>
                </a:lnTo>
                <a:lnTo>
                  <a:pt x="10950068" y="935988"/>
                </a:lnTo>
                <a:lnTo>
                  <a:pt x="10957879" y="945919"/>
                </a:lnTo>
                <a:lnTo>
                  <a:pt x="10965852" y="955688"/>
                </a:lnTo>
                <a:lnTo>
                  <a:pt x="10974151" y="965457"/>
                </a:lnTo>
                <a:lnTo>
                  <a:pt x="10982613" y="975062"/>
                </a:lnTo>
                <a:lnTo>
                  <a:pt x="10991075" y="984831"/>
                </a:lnTo>
                <a:lnTo>
                  <a:pt x="10999862" y="994274"/>
                </a:lnTo>
                <a:lnTo>
                  <a:pt x="11008812" y="1003717"/>
                </a:lnTo>
                <a:lnTo>
                  <a:pt x="11017762" y="1012997"/>
                </a:lnTo>
                <a:lnTo>
                  <a:pt x="11026874" y="1022115"/>
                </a:lnTo>
                <a:lnTo>
                  <a:pt x="11036150" y="1031069"/>
                </a:lnTo>
                <a:lnTo>
                  <a:pt x="11045425" y="1039861"/>
                </a:lnTo>
                <a:lnTo>
                  <a:pt x="11055026" y="1048816"/>
                </a:lnTo>
                <a:lnTo>
                  <a:pt x="11064464" y="1057282"/>
                </a:lnTo>
                <a:lnTo>
                  <a:pt x="11074228" y="1065585"/>
                </a:lnTo>
                <a:lnTo>
                  <a:pt x="11083828" y="1073726"/>
                </a:lnTo>
                <a:lnTo>
                  <a:pt x="11093592" y="1081866"/>
                </a:lnTo>
                <a:lnTo>
                  <a:pt x="11103356" y="1089681"/>
                </a:lnTo>
                <a:lnTo>
                  <a:pt x="11113282" y="1097171"/>
                </a:lnTo>
                <a:lnTo>
                  <a:pt x="11123045" y="1104660"/>
                </a:lnTo>
                <a:lnTo>
                  <a:pt x="11132972" y="1111824"/>
                </a:lnTo>
                <a:lnTo>
                  <a:pt x="11142735" y="1118662"/>
                </a:lnTo>
                <a:lnTo>
                  <a:pt x="11152661" y="1125337"/>
                </a:lnTo>
                <a:lnTo>
                  <a:pt x="11162425" y="1131849"/>
                </a:lnTo>
                <a:lnTo>
                  <a:pt x="11172351" y="1138036"/>
                </a:lnTo>
                <a:lnTo>
                  <a:pt x="11181952" y="1144060"/>
                </a:lnTo>
                <a:lnTo>
                  <a:pt x="11191716" y="1149596"/>
                </a:lnTo>
                <a:lnTo>
                  <a:pt x="11201316" y="1155131"/>
                </a:lnTo>
                <a:lnTo>
                  <a:pt x="11211080" y="1160016"/>
                </a:lnTo>
                <a:lnTo>
                  <a:pt x="11220518" y="1164900"/>
                </a:lnTo>
                <a:lnTo>
                  <a:pt x="11229793" y="1169296"/>
                </a:lnTo>
                <a:lnTo>
                  <a:pt x="11239232" y="1173366"/>
                </a:lnTo>
                <a:lnTo>
                  <a:pt x="11248507" y="1177274"/>
                </a:lnTo>
                <a:lnTo>
                  <a:pt x="11257620" y="1180855"/>
                </a:lnTo>
                <a:lnTo>
                  <a:pt x="11266569" y="1183949"/>
                </a:lnTo>
                <a:lnTo>
                  <a:pt x="11275357" y="1186879"/>
                </a:lnTo>
                <a:lnTo>
                  <a:pt x="11284144" y="1189159"/>
                </a:lnTo>
                <a:lnTo>
                  <a:pt x="11290002" y="1190624"/>
                </a:lnTo>
                <a:lnTo>
                  <a:pt x="11295860" y="1191927"/>
                </a:lnTo>
                <a:lnTo>
                  <a:pt x="11301718" y="1193066"/>
                </a:lnTo>
                <a:lnTo>
                  <a:pt x="11307576" y="1194206"/>
                </a:lnTo>
                <a:lnTo>
                  <a:pt x="11313597" y="1195020"/>
                </a:lnTo>
                <a:lnTo>
                  <a:pt x="11316689" y="1195346"/>
                </a:lnTo>
                <a:lnTo>
                  <a:pt x="11319618" y="1195671"/>
                </a:lnTo>
                <a:lnTo>
                  <a:pt x="11325476" y="1196160"/>
                </a:lnTo>
                <a:lnTo>
                  <a:pt x="11331497" y="1196485"/>
                </a:lnTo>
                <a:lnTo>
                  <a:pt x="11337355" y="1196648"/>
                </a:lnTo>
                <a:lnTo>
                  <a:pt x="11340284" y="1196648"/>
                </a:lnTo>
                <a:lnTo>
                  <a:pt x="11343213" y="1196648"/>
                </a:lnTo>
                <a:lnTo>
                  <a:pt x="11349071" y="1196322"/>
                </a:lnTo>
                <a:lnTo>
                  <a:pt x="11352000" y="1196160"/>
                </a:lnTo>
                <a:lnTo>
                  <a:pt x="11354930" y="1195834"/>
                </a:lnTo>
                <a:lnTo>
                  <a:pt x="11357859" y="1195671"/>
                </a:lnTo>
                <a:lnTo>
                  <a:pt x="11360625" y="1195183"/>
                </a:lnTo>
                <a:lnTo>
                  <a:pt x="11366483" y="1194369"/>
                </a:lnTo>
                <a:lnTo>
                  <a:pt x="11369412" y="1193880"/>
                </a:lnTo>
                <a:lnTo>
                  <a:pt x="11372178" y="1193066"/>
                </a:lnTo>
                <a:lnTo>
                  <a:pt x="11377874" y="1191764"/>
                </a:lnTo>
                <a:lnTo>
                  <a:pt x="11390241" y="1188182"/>
                </a:lnTo>
                <a:lnTo>
                  <a:pt x="11402771" y="1183460"/>
                </a:lnTo>
                <a:lnTo>
                  <a:pt x="11415138" y="1178087"/>
                </a:lnTo>
                <a:lnTo>
                  <a:pt x="11427343" y="1171901"/>
                </a:lnTo>
                <a:lnTo>
                  <a:pt x="11439710" y="1164900"/>
                </a:lnTo>
                <a:lnTo>
                  <a:pt x="11451589" y="1157085"/>
                </a:lnTo>
                <a:lnTo>
                  <a:pt x="11463793" y="1148782"/>
                </a:lnTo>
                <a:lnTo>
                  <a:pt x="11475672" y="1139501"/>
                </a:lnTo>
                <a:lnTo>
                  <a:pt x="11487551" y="1129733"/>
                </a:lnTo>
                <a:lnTo>
                  <a:pt x="11499430" y="1119150"/>
                </a:lnTo>
                <a:lnTo>
                  <a:pt x="11510821" y="1108242"/>
                </a:lnTo>
                <a:lnTo>
                  <a:pt x="11522374" y="1096519"/>
                </a:lnTo>
                <a:lnTo>
                  <a:pt x="11533765" y="1084146"/>
                </a:lnTo>
                <a:lnTo>
                  <a:pt x="11544993" y="1071446"/>
                </a:lnTo>
                <a:lnTo>
                  <a:pt x="11555896" y="1058096"/>
                </a:lnTo>
                <a:lnTo>
                  <a:pt x="11566961" y="1044257"/>
                </a:lnTo>
                <a:lnTo>
                  <a:pt x="11577701" y="1030093"/>
                </a:lnTo>
                <a:lnTo>
                  <a:pt x="11588116" y="1015114"/>
                </a:lnTo>
                <a:lnTo>
                  <a:pt x="11598530" y="1000135"/>
                </a:lnTo>
                <a:lnTo>
                  <a:pt x="11608619" y="984668"/>
                </a:lnTo>
                <a:lnTo>
                  <a:pt x="11618545" y="968713"/>
                </a:lnTo>
                <a:lnTo>
                  <a:pt x="11628309" y="952432"/>
                </a:lnTo>
                <a:lnTo>
                  <a:pt x="11637910" y="935825"/>
                </a:lnTo>
                <a:lnTo>
                  <a:pt x="11647022" y="919218"/>
                </a:lnTo>
                <a:lnTo>
                  <a:pt x="11656298" y="901960"/>
                </a:lnTo>
                <a:lnTo>
                  <a:pt x="11664922" y="884702"/>
                </a:lnTo>
                <a:lnTo>
                  <a:pt x="11673547" y="867119"/>
                </a:lnTo>
                <a:lnTo>
                  <a:pt x="11681846" y="849372"/>
                </a:lnTo>
                <a:lnTo>
                  <a:pt x="11689819" y="831626"/>
                </a:lnTo>
                <a:lnTo>
                  <a:pt x="11697630" y="813554"/>
                </a:lnTo>
                <a:lnTo>
                  <a:pt x="11704953" y="795482"/>
                </a:lnTo>
                <a:lnTo>
                  <a:pt x="11712113" y="777247"/>
                </a:lnTo>
                <a:lnTo>
                  <a:pt x="11718947" y="759012"/>
                </a:lnTo>
                <a:lnTo>
                  <a:pt x="11725619" y="740778"/>
                </a:lnTo>
                <a:lnTo>
                  <a:pt x="11731802" y="722380"/>
                </a:lnTo>
                <a:lnTo>
                  <a:pt x="11737661" y="704145"/>
                </a:lnTo>
                <a:lnTo>
                  <a:pt x="11743356" y="685910"/>
                </a:lnTo>
                <a:lnTo>
                  <a:pt x="11748563" y="667838"/>
                </a:lnTo>
                <a:lnTo>
                  <a:pt x="11753445" y="649766"/>
                </a:lnTo>
                <a:lnTo>
                  <a:pt x="11757839" y="631694"/>
                </a:lnTo>
                <a:lnTo>
                  <a:pt x="11762069" y="614110"/>
                </a:lnTo>
                <a:lnTo>
                  <a:pt x="11765812" y="596364"/>
                </a:lnTo>
                <a:lnTo>
                  <a:pt x="11769229" y="578943"/>
                </a:lnTo>
                <a:lnTo>
                  <a:pt x="11772158" y="561848"/>
                </a:lnTo>
                <a:lnTo>
                  <a:pt x="11774762" y="544753"/>
                </a:lnTo>
                <a:lnTo>
                  <a:pt x="11776877" y="528309"/>
                </a:lnTo>
                <a:lnTo>
                  <a:pt x="11778667" y="511865"/>
                </a:lnTo>
                <a:lnTo>
                  <a:pt x="11779969" y="495910"/>
                </a:lnTo>
                <a:lnTo>
                  <a:pt x="11780946" y="480117"/>
                </a:lnTo>
                <a:lnTo>
                  <a:pt x="11781271" y="464813"/>
                </a:lnTo>
                <a:lnTo>
                  <a:pt x="11781271" y="449997"/>
                </a:lnTo>
                <a:lnTo>
                  <a:pt x="11780946" y="435670"/>
                </a:lnTo>
                <a:lnTo>
                  <a:pt x="11779969" y="421505"/>
                </a:lnTo>
                <a:lnTo>
                  <a:pt x="11778667" y="407992"/>
                </a:lnTo>
                <a:lnTo>
                  <a:pt x="11776552" y="394967"/>
                </a:lnTo>
                <a:lnTo>
                  <a:pt x="11774274" y="382593"/>
                </a:lnTo>
                <a:lnTo>
                  <a:pt x="11771345" y="370708"/>
                </a:lnTo>
                <a:lnTo>
                  <a:pt x="11767927" y="359311"/>
                </a:lnTo>
                <a:lnTo>
                  <a:pt x="11764022" y="348566"/>
                </a:lnTo>
                <a:lnTo>
                  <a:pt x="11759629" y="338472"/>
                </a:lnTo>
                <a:lnTo>
                  <a:pt x="11754747" y="329029"/>
                </a:lnTo>
                <a:lnTo>
                  <a:pt x="11749214" y="320400"/>
                </a:lnTo>
                <a:lnTo>
                  <a:pt x="11743030" y="312422"/>
                </a:lnTo>
                <a:lnTo>
                  <a:pt x="11736521" y="305095"/>
                </a:lnTo>
                <a:lnTo>
                  <a:pt x="11729199" y="298420"/>
                </a:lnTo>
                <a:lnTo>
                  <a:pt x="11721225" y="292396"/>
                </a:lnTo>
                <a:lnTo>
                  <a:pt x="11712438" y="286860"/>
                </a:lnTo>
                <a:lnTo>
                  <a:pt x="11703163" y="281976"/>
                </a:lnTo>
                <a:lnTo>
                  <a:pt x="11692911" y="277580"/>
                </a:lnTo>
                <a:lnTo>
                  <a:pt x="11682334" y="273673"/>
                </a:lnTo>
                <a:lnTo>
                  <a:pt x="11671106" y="270254"/>
                </a:lnTo>
                <a:lnTo>
                  <a:pt x="11659064" y="267486"/>
                </a:lnTo>
                <a:lnTo>
                  <a:pt x="11646697" y="265207"/>
                </a:lnTo>
                <a:lnTo>
                  <a:pt x="11633679" y="263090"/>
                </a:lnTo>
                <a:lnTo>
                  <a:pt x="11620335" y="261788"/>
                </a:lnTo>
                <a:lnTo>
                  <a:pt x="11606341" y="260974"/>
                </a:lnTo>
                <a:lnTo>
                  <a:pt x="11592021" y="26064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470122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23928125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848528" y="260648"/>
            <a:ext cx="932744" cy="936000"/>
            <a:chOff x="5735638" y="4581525"/>
            <a:chExt cx="1819275" cy="1825625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1032591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156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492896"/>
            <a:ext cx="11090275" cy="18722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748531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lang="en-GB" sz="20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" y="4581524"/>
            <a:ext cx="12191999" cy="2276475"/>
          </a:xfrm>
          <a:solidFill>
            <a:srgbClr val="FFFFFF">
              <a:alpha val="89804"/>
            </a:srgbClr>
          </a:solidFill>
        </p:spPr>
        <p:txBody>
          <a:bodyPr lIns="540000" tIns="360000" rIns="540000" bIns="10800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5805264"/>
            <a:ext cx="10082212" cy="36058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52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50863" y="3573016"/>
            <a:ext cx="5185097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53"/>
            <a:ext cx="6095999" cy="6858000"/>
          </a:xfrm>
          <a:solidFill>
            <a:srgbClr val="FFFFFF">
              <a:alpha val="85098"/>
            </a:srgbClr>
          </a:solidFill>
        </p:spPr>
        <p:txBody>
          <a:bodyPr lIns="540000" tIns="540000" rIns="360000" bIns="34272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601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2192001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2420888"/>
                </a:lnTo>
                <a:lnTo>
                  <a:pt x="12192001" y="2420888"/>
                </a:lnTo>
                <a:lnTo>
                  <a:pt x="12192001" y="4149080"/>
                </a:lnTo>
                <a:lnTo>
                  <a:pt x="12192001" y="4581525"/>
                </a:lnTo>
                <a:lnTo>
                  <a:pt x="12192001" y="6858000"/>
                </a:lnTo>
                <a:lnTo>
                  <a:pt x="1" y="6858000"/>
                </a:lnTo>
                <a:lnTo>
                  <a:pt x="1" y="4581525"/>
                </a:lnTo>
                <a:lnTo>
                  <a:pt x="1" y="4149080"/>
                </a:lnTo>
                <a:lnTo>
                  <a:pt x="1" y="3284538"/>
                </a:lnTo>
                <a:lnTo>
                  <a:pt x="0" y="328453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50863" y="3573016"/>
            <a:ext cx="5185097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53"/>
            <a:ext cx="6095999" cy="6858000"/>
          </a:xfrm>
          <a:solidFill>
            <a:srgbClr val="FFFFFF">
              <a:alpha val="85098"/>
            </a:srgbClr>
          </a:solidFill>
        </p:spPr>
        <p:txBody>
          <a:bodyPr lIns="540000" tIns="540000" rIns="360000" bIns="3427200"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26113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12143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icture_and_lis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0862" y="1484313"/>
            <a:ext cx="3672930" cy="2668762"/>
          </a:xfrm>
          <a:solidFill>
            <a:srgbClr val="FFFFFF">
              <a:alpha val="85098"/>
            </a:srgbClr>
          </a:solidFill>
        </p:spPr>
        <p:txBody>
          <a:bodyPr wrap="square" lIns="288000" tIns="180000" rIns="288000" bIns="180000">
            <a:spAutoFit/>
          </a:bodyPr>
          <a:lstStyle>
            <a:lvl1pPr marL="0" indent="0">
              <a:buClr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26670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39750" indent="-273050">
              <a:buClrTx/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</a:defRPr>
            </a:lvl3pPr>
            <a:lvl4pPr marL="80645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1071563" indent="-265113"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30636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7718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 marL="1346200" indent="0">
              <a:buClr>
                <a:schemeClr val="accent2"/>
              </a:buClr>
              <a:buNone/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7386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484313"/>
            <a:ext cx="5401121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401122" cy="46815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11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54011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54011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313"/>
            <a:ext cx="54011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916113"/>
            <a:ext cx="54011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6397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s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484313"/>
            <a:ext cx="3600920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916113"/>
            <a:ext cx="3600920" cy="42497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0216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0216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95800" y="1484313"/>
            <a:ext cx="3600922" cy="431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5800" y="1916113"/>
            <a:ext cx="3600922" cy="42497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14924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271464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/>
          </p:nvPr>
        </p:nvSpPr>
        <p:spPr>
          <a:xfrm>
            <a:off x="1271464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1271464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0"/>
          </p:nvPr>
        </p:nvSpPr>
        <p:spPr>
          <a:xfrm>
            <a:off x="1271464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1"/>
          </p:nvPr>
        </p:nvSpPr>
        <p:spPr>
          <a:xfrm>
            <a:off x="1271464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7"/>
          </p:nvPr>
        </p:nvSpPr>
        <p:spPr>
          <a:xfrm>
            <a:off x="6960618" y="1920298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8"/>
          </p:nvPr>
        </p:nvSpPr>
        <p:spPr>
          <a:xfrm>
            <a:off x="6960618" y="263691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9"/>
          </p:nvPr>
        </p:nvSpPr>
        <p:spPr>
          <a:xfrm>
            <a:off x="6960618" y="335699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960618" y="407707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1"/>
          </p:nvPr>
        </p:nvSpPr>
        <p:spPr>
          <a:xfrm>
            <a:off x="6960618" y="4797152"/>
            <a:ext cx="4680520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6893235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ekstiä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0"/>
            <a:ext cx="5951537" cy="6858000"/>
          </a:xfrm>
          <a:custGeom>
            <a:avLst/>
            <a:gdLst/>
            <a:ahLst/>
            <a:cxnLst/>
            <a:rect l="l" t="t" r="r" b="b"/>
            <a:pathLst>
              <a:path w="5951537" h="6858000">
                <a:moveTo>
                  <a:pt x="5402898" y="260648"/>
                </a:moveTo>
                <a:lnTo>
                  <a:pt x="5392308" y="260986"/>
                </a:lnTo>
                <a:lnTo>
                  <a:pt x="5381493" y="261662"/>
                </a:lnTo>
                <a:lnTo>
                  <a:pt x="5370453" y="262564"/>
                </a:lnTo>
                <a:lnTo>
                  <a:pt x="5359187" y="263917"/>
                </a:lnTo>
                <a:lnTo>
                  <a:pt x="5347696" y="265495"/>
                </a:lnTo>
                <a:lnTo>
                  <a:pt x="5336093" y="267298"/>
                </a:lnTo>
                <a:lnTo>
                  <a:pt x="5324151" y="269440"/>
                </a:lnTo>
                <a:lnTo>
                  <a:pt x="5312210" y="271807"/>
                </a:lnTo>
                <a:lnTo>
                  <a:pt x="5300043" y="274512"/>
                </a:lnTo>
                <a:lnTo>
                  <a:pt x="5287763" y="277443"/>
                </a:lnTo>
                <a:lnTo>
                  <a:pt x="5275371" y="280599"/>
                </a:lnTo>
                <a:lnTo>
                  <a:pt x="5262979" y="283980"/>
                </a:lnTo>
                <a:lnTo>
                  <a:pt x="5250474" y="287700"/>
                </a:lnTo>
                <a:lnTo>
                  <a:pt x="5237857" y="291645"/>
                </a:lnTo>
                <a:lnTo>
                  <a:pt x="5225352" y="295815"/>
                </a:lnTo>
                <a:lnTo>
                  <a:pt x="5212734" y="300211"/>
                </a:lnTo>
                <a:lnTo>
                  <a:pt x="5200117" y="304720"/>
                </a:lnTo>
                <a:lnTo>
                  <a:pt x="5187499" y="309566"/>
                </a:lnTo>
                <a:lnTo>
                  <a:pt x="5174994" y="314639"/>
                </a:lnTo>
                <a:lnTo>
                  <a:pt x="5162489" y="319823"/>
                </a:lnTo>
                <a:lnTo>
                  <a:pt x="5150097" y="325234"/>
                </a:lnTo>
                <a:lnTo>
                  <a:pt x="5137818" y="330757"/>
                </a:lnTo>
                <a:lnTo>
                  <a:pt x="5125538" y="336618"/>
                </a:lnTo>
                <a:lnTo>
                  <a:pt x="5113597" y="342592"/>
                </a:lnTo>
                <a:lnTo>
                  <a:pt x="5101542" y="348679"/>
                </a:lnTo>
                <a:lnTo>
                  <a:pt x="5089713" y="355103"/>
                </a:lnTo>
                <a:lnTo>
                  <a:pt x="5078222" y="361528"/>
                </a:lnTo>
                <a:lnTo>
                  <a:pt x="5066732" y="368291"/>
                </a:lnTo>
                <a:lnTo>
                  <a:pt x="5055691" y="374941"/>
                </a:lnTo>
                <a:lnTo>
                  <a:pt x="5044651" y="381930"/>
                </a:lnTo>
                <a:lnTo>
                  <a:pt x="5033949" y="389031"/>
                </a:lnTo>
                <a:lnTo>
                  <a:pt x="5023584" y="396244"/>
                </a:lnTo>
                <a:lnTo>
                  <a:pt x="5013332" y="403458"/>
                </a:lnTo>
                <a:lnTo>
                  <a:pt x="5003531" y="411010"/>
                </a:lnTo>
                <a:lnTo>
                  <a:pt x="4994068" y="418562"/>
                </a:lnTo>
                <a:lnTo>
                  <a:pt x="4984830" y="426227"/>
                </a:lnTo>
                <a:lnTo>
                  <a:pt x="4976043" y="434004"/>
                </a:lnTo>
                <a:lnTo>
                  <a:pt x="4967594" y="441894"/>
                </a:lnTo>
                <a:lnTo>
                  <a:pt x="4959595" y="449784"/>
                </a:lnTo>
                <a:lnTo>
                  <a:pt x="4951935" y="457900"/>
                </a:lnTo>
                <a:lnTo>
                  <a:pt x="4944612" y="466128"/>
                </a:lnTo>
                <a:lnTo>
                  <a:pt x="4937965" y="474356"/>
                </a:lnTo>
                <a:lnTo>
                  <a:pt x="4931544" y="482584"/>
                </a:lnTo>
                <a:lnTo>
                  <a:pt x="4925798" y="490813"/>
                </a:lnTo>
                <a:lnTo>
                  <a:pt x="4920391" y="499266"/>
                </a:lnTo>
                <a:lnTo>
                  <a:pt x="4915659" y="507720"/>
                </a:lnTo>
                <a:lnTo>
                  <a:pt x="4911378" y="516286"/>
                </a:lnTo>
                <a:lnTo>
                  <a:pt x="4907548" y="524853"/>
                </a:lnTo>
                <a:lnTo>
                  <a:pt x="4904394" y="533419"/>
                </a:lnTo>
                <a:lnTo>
                  <a:pt x="4901915" y="541985"/>
                </a:lnTo>
                <a:lnTo>
                  <a:pt x="4900451" y="547621"/>
                </a:lnTo>
                <a:lnTo>
                  <a:pt x="4899437" y="553482"/>
                </a:lnTo>
                <a:lnTo>
                  <a:pt x="4898874" y="559343"/>
                </a:lnTo>
                <a:lnTo>
                  <a:pt x="4898536" y="565430"/>
                </a:lnTo>
                <a:lnTo>
                  <a:pt x="4898423" y="571629"/>
                </a:lnTo>
                <a:lnTo>
                  <a:pt x="4898761" y="577941"/>
                </a:lnTo>
                <a:lnTo>
                  <a:pt x="4899324" y="584254"/>
                </a:lnTo>
                <a:lnTo>
                  <a:pt x="4900113" y="590566"/>
                </a:lnTo>
                <a:lnTo>
                  <a:pt x="4901465" y="597216"/>
                </a:lnTo>
                <a:lnTo>
                  <a:pt x="4902817" y="603753"/>
                </a:lnTo>
                <a:lnTo>
                  <a:pt x="4904506" y="610403"/>
                </a:lnTo>
                <a:lnTo>
                  <a:pt x="4906534" y="617054"/>
                </a:lnTo>
                <a:lnTo>
                  <a:pt x="4908787" y="623929"/>
                </a:lnTo>
                <a:lnTo>
                  <a:pt x="4911266" y="630692"/>
                </a:lnTo>
                <a:lnTo>
                  <a:pt x="4913970" y="637568"/>
                </a:lnTo>
                <a:lnTo>
                  <a:pt x="4917011" y="644443"/>
                </a:lnTo>
                <a:lnTo>
                  <a:pt x="4920166" y="651432"/>
                </a:lnTo>
                <a:lnTo>
                  <a:pt x="4923658" y="658307"/>
                </a:lnTo>
                <a:lnTo>
                  <a:pt x="4927263" y="665409"/>
                </a:lnTo>
                <a:lnTo>
                  <a:pt x="4931093" y="672397"/>
                </a:lnTo>
                <a:lnTo>
                  <a:pt x="4935149" y="679385"/>
                </a:lnTo>
                <a:lnTo>
                  <a:pt x="4939430" y="686373"/>
                </a:lnTo>
                <a:lnTo>
                  <a:pt x="4943936" y="693475"/>
                </a:lnTo>
                <a:lnTo>
                  <a:pt x="4948555" y="700350"/>
                </a:lnTo>
                <a:lnTo>
                  <a:pt x="4953287" y="707451"/>
                </a:lnTo>
                <a:lnTo>
                  <a:pt x="4958244" y="714327"/>
                </a:lnTo>
                <a:lnTo>
                  <a:pt x="4963426" y="721315"/>
                </a:lnTo>
                <a:lnTo>
                  <a:pt x="4968721" y="728191"/>
                </a:lnTo>
                <a:lnTo>
                  <a:pt x="4974128" y="735067"/>
                </a:lnTo>
                <a:lnTo>
                  <a:pt x="4979648" y="741830"/>
                </a:lnTo>
                <a:lnTo>
                  <a:pt x="4985394" y="748592"/>
                </a:lnTo>
                <a:lnTo>
                  <a:pt x="4991252" y="755243"/>
                </a:lnTo>
                <a:lnTo>
                  <a:pt x="4997110" y="762006"/>
                </a:lnTo>
                <a:lnTo>
                  <a:pt x="5003193" y="768543"/>
                </a:lnTo>
                <a:lnTo>
                  <a:pt x="5009389" y="775080"/>
                </a:lnTo>
                <a:lnTo>
                  <a:pt x="5015586" y="781505"/>
                </a:lnTo>
                <a:lnTo>
                  <a:pt x="5021894" y="787817"/>
                </a:lnTo>
                <a:lnTo>
                  <a:pt x="5028316" y="794017"/>
                </a:lnTo>
                <a:lnTo>
                  <a:pt x="5034737" y="800103"/>
                </a:lnTo>
                <a:lnTo>
                  <a:pt x="5041384" y="806303"/>
                </a:lnTo>
                <a:lnTo>
                  <a:pt x="5047918" y="812164"/>
                </a:lnTo>
                <a:lnTo>
                  <a:pt x="5054677" y="817912"/>
                </a:lnTo>
                <a:lnTo>
                  <a:pt x="5061324" y="823548"/>
                </a:lnTo>
                <a:lnTo>
                  <a:pt x="5068083" y="829184"/>
                </a:lnTo>
                <a:lnTo>
                  <a:pt x="5074843" y="834594"/>
                </a:lnTo>
                <a:lnTo>
                  <a:pt x="5081715" y="839779"/>
                </a:lnTo>
                <a:lnTo>
                  <a:pt x="5088474" y="844964"/>
                </a:lnTo>
                <a:lnTo>
                  <a:pt x="5095346" y="849923"/>
                </a:lnTo>
                <a:lnTo>
                  <a:pt x="5102106" y="854657"/>
                </a:lnTo>
                <a:lnTo>
                  <a:pt x="5108978" y="859279"/>
                </a:lnTo>
                <a:lnTo>
                  <a:pt x="5115737" y="863787"/>
                </a:lnTo>
                <a:lnTo>
                  <a:pt x="5122609" y="868071"/>
                </a:lnTo>
                <a:lnTo>
                  <a:pt x="5129256" y="872241"/>
                </a:lnTo>
                <a:lnTo>
                  <a:pt x="5136015" y="876073"/>
                </a:lnTo>
                <a:lnTo>
                  <a:pt x="5142662" y="879906"/>
                </a:lnTo>
                <a:lnTo>
                  <a:pt x="5149421" y="883287"/>
                </a:lnTo>
                <a:lnTo>
                  <a:pt x="5155955" y="886668"/>
                </a:lnTo>
                <a:lnTo>
                  <a:pt x="5162377" y="889712"/>
                </a:lnTo>
                <a:lnTo>
                  <a:pt x="5168911" y="892530"/>
                </a:lnTo>
                <a:lnTo>
                  <a:pt x="5175332" y="895235"/>
                </a:lnTo>
                <a:lnTo>
                  <a:pt x="5181641" y="897715"/>
                </a:lnTo>
                <a:lnTo>
                  <a:pt x="5187837" y="899856"/>
                </a:lnTo>
                <a:lnTo>
                  <a:pt x="5193921" y="901885"/>
                </a:lnTo>
                <a:lnTo>
                  <a:pt x="5200004" y="903463"/>
                </a:lnTo>
                <a:lnTo>
                  <a:pt x="5204060" y="904478"/>
                </a:lnTo>
                <a:lnTo>
                  <a:pt x="5208115" y="905379"/>
                </a:lnTo>
                <a:lnTo>
                  <a:pt x="5212171" y="906168"/>
                </a:lnTo>
                <a:lnTo>
                  <a:pt x="5216226" y="906957"/>
                </a:lnTo>
                <a:lnTo>
                  <a:pt x="5220395" y="907521"/>
                </a:lnTo>
                <a:lnTo>
                  <a:pt x="5222535" y="907746"/>
                </a:lnTo>
                <a:lnTo>
                  <a:pt x="5224563" y="907972"/>
                </a:lnTo>
                <a:lnTo>
                  <a:pt x="5228619" y="908310"/>
                </a:lnTo>
                <a:lnTo>
                  <a:pt x="5232787" y="908535"/>
                </a:lnTo>
                <a:lnTo>
                  <a:pt x="5236843" y="908648"/>
                </a:lnTo>
                <a:lnTo>
                  <a:pt x="5238870" y="908648"/>
                </a:lnTo>
                <a:lnTo>
                  <a:pt x="5240898" y="908648"/>
                </a:lnTo>
                <a:lnTo>
                  <a:pt x="5244954" y="908423"/>
                </a:lnTo>
                <a:lnTo>
                  <a:pt x="5246982" y="908310"/>
                </a:lnTo>
                <a:lnTo>
                  <a:pt x="5249009" y="908085"/>
                </a:lnTo>
                <a:lnTo>
                  <a:pt x="5251037" y="907972"/>
                </a:lnTo>
                <a:lnTo>
                  <a:pt x="5252952" y="907634"/>
                </a:lnTo>
                <a:lnTo>
                  <a:pt x="5257008" y="907070"/>
                </a:lnTo>
                <a:lnTo>
                  <a:pt x="5259036" y="906732"/>
                </a:lnTo>
                <a:lnTo>
                  <a:pt x="5260951" y="906168"/>
                </a:lnTo>
                <a:lnTo>
                  <a:pt x="5264894" y="905267"/>
                </a:lnTo>
                <a:lnTo>
                  <a:pt x="5273456" y="902787"/>
                </a:lnTo>
                <a:lnTo>
                  <a:pt x="5282130" y="899518"/>
                </a:lnTo>
                <a:lnTo>
                  <a:pt x="5290692" y="895798"/>
                </a:lnTo>
                <a:lnTo>
                  <a:pt x="5299142" y="891515"/>
                </a:lnTo>
                <a:lnTo>
                  <a:pt x="5307703" y="886668"/>
                </a:lnTo>
                <a:lnTo>
                  <a:pt x="5315927" y="881258"/>
                </a:lnTo>
                <a:lnTo>
                  <a:pt x="5324377" y="875510"/>
                </a:lnTo>
                <a:lnTo>
                  <a:pt x="5332600" y="869085"/>
                </a:lnTo>
                <a:lnTo>
                  <a:pt x="5340824" y="862322"/>
                </a:lnTo>
                <a:lnTo>
                  <a:pt x="5349048" y="854996"/>
                </a:lnTo>
                <a:lnTo>
                  <a:pt x="5356934" y="847444"/>
                </a:lnTo>
                <a:lnTo>
                  <a:pt x="5364933" y="839328"/>
                </a:lnTo>
                <a:lnTo>
                  <a:pt x="5372819" y="830762"/>
                </a:lnTo>
                <a:lnTo>
                  <a:pt x="5380592" y="821970"/>
                </a:lnTo>
                <a:lnTo>
                  <a:pt x="5388140" y="812727"/>
                </a:lnTo>
                <a:lnTo>
                  <a:pt x="5395801" y="803147"/>
                </a:lnTo>
                <a:lnTo>
                  <a:pt x="5403236" y="793340"/>
                </a:lnTo>
                <a:lnTo>
                  <a:pt x="5410446" y="782971"/>
                </a:lnTo>
                <a:lnTo>
                  <a:pt x="5417656" y="772601"/>
                </a:lnTo>
                <a:lnTo>
                  <a:pt x="5424641" y="761893"/>
                </a:lnTo>
                <a:lnTo>
                  <a:pt x="5431513" y="750847"/>
                </a:lnTo>
                <a:lnTo>
                  <a:pt x="5438272" y="739575"/>
                </a:lnTo>
                <a:lnTo>
                  <a:pt x="5444919" y="728078"/>
                </a:lnTo>
                <a:lnTo>
                  <a:pt x="5451228" y="716581"/>
                </a:lnTo>
                <a:lnTo>
                  <a:pt x="5457649" y="704633"/>
                </a:lnTo>
                <a:lnTo>
                  <a:pt x="5463620" y="692686"/>
                </a:lnTo>
                <a:lnTo>
                  <a:pt x="5469591" y="680512"/>
                </a:lnTo>
                <a:lnTo>
                  <a:pt x="5475336" y="668226"/>
                </a:lnTo>
                <a:lnTo>
                  <a:pt x="5480856" y="655940"/>
                </a:lnTo>
                <a:lnTo>
                  <a:pt x="5486264" y="643429"/>
                </a:lnTo>
                <a:lnTo>
                  <a:pt x="5491333" y="630918"/>
                </a:lnTo>
                <a:lnTo>
                  <a:pt x="5496290" y="618293"/>
                </a:lnTo>
                <a:lnTo>
                  <a:pt x="5501022" y="605669"/>
                </a:lnTo>
                <a:lnTo>
                  <a:pt x="5505641" y="593045"/>
                </a:lnTo>
                <a:lnTo>
                  <a:pt x="5509921" y="580309"/>
                </a:lnTo>
                <a:lnTo>
                  <a:pt x="5513977" y="567684"/>
                </a:lnTo>
                <a:lnTo>
                  <a:pt x="5517920" y="555060"/>
                </a:lnTo>
                <a:lnTo>
                  <a:pt x="5521525" y="542549"/>
                </a:lnTo>
                <a:lnTo>
                  <a:pt x="5524905" y="530038"/>
                </a:lnTo>
                <a:lnTo>
                  <a:pt x="5527947" y="517526"/>
                </a:lnTo>
                <a:lnTo>
                  <a:pt x="5530876" y="505353"/>
                </a:lnTo>
                <a:lnTo>
                  <a:pt x="5533467" y="493067"/>
                </a:lnTo>
                <a:lnTo>
                  <a:pt x="5535832" y="481006"/>
                </a:lnTo>
                <a:lnTo>
                  <a:pt x="5537860" y="469171"/>
                </a:lnTo>
                <a:lnTo>
                  <a:pt x="5539663" y="457336"/>
                </a:lnTo>
                <a:lnTo>
                  <a:pt x="5541127" y="445952"/>
                </a:lnTo>
                <a:lnTo>
                  <a:pt x="5542367" y="434568"/>
                </a:lnTo>
                <a:lnTo>
                  <a:pt x="5543268" y="423522"/>
                </a:lnTo>
                <a:lnTo>
                  <a:pt x="5543944" y="412588"/>
                </a:lnTo>
                <a:lnTo>
                  <a:pt x="5544169" y="401993"/>
                </a:lnTo>
                <a:lnTo>
                  <a:pt x="5544169" y="391736"/>
                </a:lnTo>
                <a:lnTo>
                  <a:pt x="5543944" y="381817"/>
                </a:lnTo>
                <a:lnTo>
                  <a:pt x="5543268" y="372011"/>
                </a:lnTo>
                <a:lnTo>
                  <a:pt x="5542367" y="362655"/>
                </a:lnTo>
                <a:lnTo>
                  <a:pt x="5540902" y="353638"/>
                </a:lnTo>
                <a:lnTo>
                  <a:pt x="5539325" y="345072"/>
                </a:lnTo>
                <a:lnTo>
                  <a:pt x="5537297" y="336843"/>
                </a:lnTo>
                <a:lnTo>
                  <a:pt x="5534931" y="328953"/>
                </a:lnTo>
                <a:lnTo>
                  <a:pt x="5532227" y="321514"/>
                </a:lnTo>
                <a:lnTo>
                  <a:pt x="5529186" y="314526"/>
                </a:lnTo>
                <a:lnTo>
                  <a:pt x="5525806" y="307988"/>
                </a:lnTo>
                <a:lnTo>
                  <a:pt x="5521976" y="302015"/>
                </a:lnTo>
                <a:lnTo>
                  <a:pt x="5517695" y="296491"/>
                </a:lnTo>
                <a:lnTo>
                  <a:pt x="5513189" y="291419"/>
                </a:lnTo>
                <a:lnTo>
                  <a:pt x="5508119" y="286798"/>
                </a:lnTo>
                <a:lnTo>
                  <a:pt x="5502599" y="282627"/>
                </a:lnTo>
                <a:lnTo>
                  <a:pt x="5496515" y="278795"/>
                </a:lnTo>
                <a:lnTo>
                  <a:pt x="5490094" y="275414"/>
                </a:lnTo>
                <a:lnTo>
                  <a:pt x="5482997" y="272370"/>
                </a:lnTo>
                <a:lnTo>
                  <a:pt x="5475674" y="269665"/>
                </a:lnTo>
                <a:lnTo>
                  <a:pt x="5467901" y="267298"/>
                </a:lnTo>
                <a:lnTo>
                  <a:pt x="5459564" y="265382"/>
                </a:lnTo>
                <a:lnTo>
                  <a:pt x="5451002" y="263804"/>
                </a:lnTo>
                <a:lnTo>
                  <a:pt x="5441990" y="262339"/>
                </a:lnTo>
                <a:lnTo>
                  <a:pt x="5432752" y="261437"/>
                </a:lnTo>
                <a:lnTo>
                  <a:pt x="5423063" y="260873"/>
                </a:lnTo>
                <a:lnTo>
                  <a:pt x="5413150" y="260648"/>
                </a:lnTo>
                <a:close/>
                <a:moveTo>
                  <a:pt x="0" y="0"/>
                </a:moveTo>
                <a:lnTo>
                  <a:pt x="5951537" y="0"/>
                </a:lnTo>
                <a:lnTo>
                  <a:pt x="59515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5401121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5401121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623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righ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3531236" y="260648"/>
                </a:moveTo>
                <a:lnTo>
                  <a:pt x="3520646" y="260986"/>
                </a:lnTo>
                <a:lnTo>
                  <a:pt x="3509831" y="261662"/>
                </a:lnTo>
                <a:lnTo>
                  <a:pt x="3498791" y="262564"/>
                </a:lnTo>
                <a:lnTo>
                  <a:pt x="3487525" y="263917"/>
                </a:lnTo>
                <a:lnTo>
                  <a:pt x="3476034" y="265495"/>
                </a:lnTo>
                <a:lnTo>
                  <a:pt x="3464431" y="267298"/>
                </a:lnTo>
                <a:lnTo>
                  <a:pt x="3452489" y="269440"/>
                </a:lnTo>
                <a:lnTo>
                  <a:pt x="3440548" y="271807"/>
                </a:lnTo>
                <a:lnTo>
                  <a:pt x="3428381" y="274512"/>
                </a:lnTo>
                <a:lnTo>
                  <a:pt x="3416101" y="277443"/>
                </a:lnTo>
                <a:lnTo>
                  <a:pt x="3403709" y="280599"/>
                </a:lnTo>
                <a:lnTo>
                  <a:pt x="3391317" y="283980"/>
                </a:lnTo>
                <a:lnTo>
                  <a:pt x="3378812" y="287700"/>
                </a:lnTo>
                <a:lnTo>
                  <a:pt x="3366195" y="291645"/>
                </a:lnTo>
                <a:lnTo>
                  <a:pt x="3353690" y="295815"/>
                </a:lnTo>
                <a:lnTo>
                  <a:pt x="3341072" y="300211"/>
                </a:lnTo>
                <a:lnTo>
                  <a:pt x="3328455" y="304720"/>
                </a:lnTo>
                <a:lnTo>
                  <a:pt x="3315837" y="309566"/>
                </a:lnTo>
                <a:lnTo>
                  <a:pt x="3303332" y="314639"/>
                </a:lnTo>
                <a:lnTo>
                  <a:pt x="3290827" y="319823"/>
                </a:lnTo>
                <a:lnTo>
                  <a:pt x="3278435" y="325234"/>
                </a:lnTo>
                <a:lnTo>
                  <a:pt x="3266156" y="330757"/>
                </a:lnTo>
                <a:lnTo>
                  <a:pt x="3253876" y="336618"/>
                </a:lnTo>
                <a:lnTo>
                  <a:pt x="3241935" y="342592"/>
                </a:lnTo>
                <a:lnTo>
                  <a:pt x="3229880" y="348679"/>
                </a:lnTo>
                <a:lnTo>
                  <a:pt x="3218051" y="355103"/>
                </a:lnTo>
                <a:lnTo>
                  <a:pt x="3206560" y="361528"/>
                </a:lnTo>
                <a:lnTo>
                  <a:pt x="3195070" y="368291"/>
                </a:lnTo>
                <a:lnTo>
                  <a:pt x="3184029" y="374941"/>
                </a:lnTo>
                <a:lnTo>
                  <a:pt x="3172989" y="381930"/>
                </a:lnTo>
                <a:lnTo>
                  <a:pt x="3162287" y="389031"/>
                </a:lnTo>
                <a:lnTo>
                  <a:pt x="3151922" y="396244"/>
                </a:lnTo>
                <a:lnTo>
                  <a:pt x="3141670" y="403458"/>
                </a:lnTo>
                <a:lnTo>
                  <a:pt x="3131869" y="411010"/>
                </a:lnTo>
                <a:lnTo>
                  <a:pt x="3122406" y="418562"/>
                </a:lnTo>
                <a:lnTo>
                  <a:pt x="3113168" y="426227"/>
                </a:lnTo>
                <a:lnTo>
                  <a:pt x="3104381" y="434004"/>
                </a:lnTo>
                <a:lnTo>
                  <a:pt x="3095932" y="441894"/>
                </a:lnTo>
                <a:lnTo>
                  <a:pt x="3087933" y="449784"/>
                </a:lnTo>
                <a:lnTo>
                  <a:pt x="3080273" y="457900"/>
                </a:lnTo>
                <a:lnTo>
                  <a:pt x="3072950" y="466128"/>
                </a:lnTo>
                <a:lnTo>
                  <a:pt x="3066303" y="474356"/>
                </a:lnTo>
                <a:lnTo>
                  <a:pt x="3059882" y="482584"/>
                </a:lnTo>
                <a:lnTo>
                  <a:pt x="3054136" y="490813"/>
                </a:lnTo>
                <a:lnTo>
                  <a:pt x="3048729" y="499266"/>
                </a:lnTo>
                <a:lnTo>
                  <a:pt x="3043997" y="507720"/>
                </a:lnTo>
                <a:lnTo>
                  <a:pt x="3039716" y="516286"/>
                </a:lnTo>
                <a:lnTo>
                  <a:pt x="3035886" y="524853"/>
                </a:lnTo>
                <a:lnTo>
                  <a:pt x="3032732" y="533419"/>
                </a:lnTo>
                <a:lnTo>
                  <a:pt x="3030253" y="541985"/>
                </a:lnTo>
                <a:lnTo>
                  <a:pt x="3028789" y="547621"/>
                </a:lnTo>
                <a:lnTo>
                  <a:pt x="3027775" y="553482"/>
                </a:lnTo>
                <a:lnTo>
                  <a:pt x="3027212" y="559343"/>
                </a:lnTo>
                <a:lnTo>
                  <a:pt x="3026874" y="565430"/>
                </a:lnTo>
                <a:lnTo>
                  <a:pt x="3026761" y="571629"/>
                </a:lnTo>
                <a:lnTo>
                  <a:pt x="3027099" y="577941"/>
                </a:lnTo>
                <a:lnTo>
                  <a:pt x="3027662" y="584254"/>
                </a:lnTo>
                <a:lnTo>
                  <a:pt x="3028451" y="590566"/>
                </a:lnTo>
                <a:lnTo>
                  <a:pt x="3029803" y="597216"/>
                </a:lnTo>
                <a:lnTo>
                  <a:pt x="3031155" y="603753"/>
                </a:lnTo>
                <a:lnTo>
                  <a:pt x="3032844" y="610403"/>
                </a:lnTo>
                <a:lnTo>
                  <a:pt x="3034872" y="617054"/>
                </a:lnTo>
                <a:lnTo>
                  <a:pt x="3037125" y="623929"/>
                </a:lnTo>
                <a:lnTo>
                  <a:pt x="3039604" y="630692"/>
                </a:lnTo>
                <a:lnTo>
                  <a:pt x="3042308" y="637568"/>
                </a:lnTo>
                <a:lnTo>
                  <a:pt x="3045349" y="644443"/>
                </a:lnTo>
                <a:lnTo>
                  <a:pt x="3048504" y="651432"/>
                </a:lnTo>
                <a:lnTo>
                  <a:pt x="3051996" y="658307"/>
                </a:lnTo>
                <a:lnTo>
                  <a:pt x="3055601" y="665409"/>
                </a:lnTo>
                <a:lnTo>
                  <a:pt x="3059431" y="672397"/>
                </a:lnTo>
                <a:lnTo>
                  <a:pt x="3063487" y="679385"/>
                </a:lnTo>
                <a:lnTo>
                  <a:pt x="3067768" y="686373"/>
                </a:lnTo>
                <a:lnTo>
                  <a:pt x="3072274" y="693475"/>
                </a:lnTo>
                <a:lnTo>
                  <a:pt x="3076893" y="700350"/>
                </a:lnTo>
                <a:lnTo>
                  <a:pt x="3081625" y="707451"/>
                </a:lnTo>
                <a:lnTo>
                  <a:pt x="3086582" y="714327"/>
                </a:lnTo>
                <a:lnTo>
                  <a:pt x="3091764" y="721315"/>
                </a:lnTo>
                <a:lnTo>
                  <a:pt x="3097059" y="728191"/>
                </a:lnTo>
                <a:lnTo>
                  <a:pt x="3102466" y="735067"/>
                </a:lnTo>
                <a:lnTo>
                  <a:pt x="3107986" y="741830"/>
                </a:lnTo>
                <a:lnTo>
                  <a:pt x="3113732" y="748592"/>
                </a:lnTo>
                <a:lnTo>
                  <a:pt x="3119590" y="755243"/>
                </a:lnTo>
                <a:lnTo>
                  <a:pt x="3125448" y="762006"/>
                </a:lnTo>
                <a:lnTo>
                  <a:pt x="3131531" y="768543"/>
                </a:lnTo>
                <a:lnTo>
                  <a:pt x="3137727" y="775080"/>
                </a:lnTo>
                <a:lnTo>
                  <a:pt x="3143924" y="781505"/>
                </a:lnTo>
                <a:lnTo>
                  <a:pt x="3150232" y="787817"/>
                </a:lnTo>
                <a:lnTo>
                  <a:pt x="3156654" y="794017"/>
                </a:lnTo>
                <a:lnTo>
                  <a:pt x="3163075" y="800103"/>
                </a:lnTo>
                <a:lnTo>
                  <a:pt x="3169722" y="806303"/>
                </a:lnTo>
                <a:lnTo>
                  <a:pt x="3176256" y="812164"/>
                </a:lnTo>
                <a:lnTo>
                  <a:pt x="3183015" y="817912"/>
                </a:lnTo>
                <a:lnTo>
                  <a:pt x="3189662" y="823548"/>
                </a:lnTo>
                <a:lnTo>
                  <a:pt x="3196421" y="829184"/>
                </a:lnTo>
                <a:lnTo>
                  <a:pt x="3203181" y="834594"/>
                </a:lnTo>
                <a:lnTo>
                  <a:pt x="3210053" y="839779"/>
                </a:lnTo>
                <a:lnTo>
                  <a:pt x="3216812" y="844964"/>
                </a:lnTo>
                <a:lnTo>
                  <a:pt x="3223684" y="849923"/>
                </a:lnTo>
                <a:lnTo>
                  <a:pt x="3230444" y="854657"/>
                </a:lnTo>
                <a:lnTo>
                  <a:pt x="3237316" y="859279"/>
                </a:lnTo>
                <a:lnTo>
                  <a:pt x="3244075" y="863787"/>
                </a:lnTo>
                <a:lnTo>
                  <a:pt x="3250947" y="868071"/>
                </a:lnTo>
                <a:lnTo>
                  <a:pt x="3257594" y="872241"/>
                </a:lnTo>
                <a:lnTo>
                  <a:pt x="3264353" y="876073"/>
                </a:lnTo>
                <a:lnTo>
                  <a:pt x="3271000" y="879906"/>
                </a:lnTo>
                <a:lnTo>
                  <a:pt x="3277759" y="883287"/>
                </a:lnTo>
                <a:lnTo>
                  <a:pt x="3284293" y="886668"/>
                </a:lnTo>
                <a:lnTo>
                  <a:pt x="3290715" y="889712"/>
                </a:lnTo>
                <a:lnTo>
                  <a:pt x="3297249" y="892530"/>
                </a:lnTo>
                <a:lnTo>
                  <a:pt x="3303670" y="895235"/>
                </a:lnTo>
                <a:lnTo>
                  <a:pt x="3309979" y="897715"/>
                </a:lnTo>
                <a:lnTo>
                  <a:pt x="3316175" y="899856"/>
                </a:lnTo>
                <a:lnTo>
                  <a:pt x="3322259" y="901885"/>
                </a:lnTo>
                <a:lnTo>
                  <a:pt x="3328342" y="903463"/>
                </a:lnTo>
                <a:lnTo>
                  <a:pt x="3332398" y="904478"/>
                </a:lnTo>
                <a:lnTo>
                  <a:pt x="3336453" y="905379"/>
                </a:lnTo>
                <a:lnTo>
                  <a:pt x="3340509" y="906168"/>
                </a:lnTo>
                <a:lnTo>
                  <a:pt x="3344564" y="906957"/>
                </a:lnTo>
                <a:lnTo>
                  <a:pt x="3348733" y="907521"/>
                </a:lnTo>
                <a:lnTo>
                  <a:pt x="3350873" y="907746"/>
                </a:lnTo>
                <a:lnTo>
                  <a:pt x="3352901" y="907972"/>
                </a:lnTo>
                <a:lnTo>
                  <a:pt x="3356957" y="908310"/>
                </a:lnTo>
                <a:lnTo>
                  <a:pt x="3361125" y="908535"/>
                </a:lnTo>
                <a:lnTo>
                  <a:pt x="3365181" y="908648"/>
                </a:lnTo>
                <a:lnTo>
                  <a:pt x="3367208" y="908648"/>
                </a:lnTo>
                <a:lnTo>
                  <a:pt x="3369236" y="908648"/>
                </a:lnTo>
                <a:lnTo>
                  <a:pt x="3373292" y="908423"/>
                </a:lnTo>
                <a:lnTo>
                  <a:pt x="3375320" y="908310"/>
                </a:lnTo>
                <a:lnTo>
                  <a:pt x="3377347" y="908085"/>
                </a:lnTo>
                <a:lnTo>
                  <a:pt x="3379375" y="907972"/>
                </a:lnTo>
                <a:lnTo>
                  <a:pt x="3381290" y="907634"/>
                </a:lnTo>
                <a:lnTo>
                  <a:pt x="3385346" y="907070"/>
                </a:lnTo>
                <a:lnTo>
                  <a:pt x="3387374" y="906732"/>
                </a:lnTo>
                <a:lnTo>
                  <a:pt x="3389289" y="906168"/>
                </a:lnTo>
                <a:lnTo>
                  <a:pt x="3393232" y="905267"/>
                </a:lnTo>
                <a:lnTo>
                  <a:pt x="3401794" y="902787"/>
                </a:lnTo>
                <a:lnTo>
                  <a:pt x="3410468" y="899518"/>
                </a:lnTo>
                <a:lnTo>
                  <a:pt x="3419030" y="895798"/>
                </a:lnTo>
                <a:lnTo>
                  <a:pt x="3427480" y="891515"/>
                </a:lnTo>
                <a:lnTo>
                  <a:pt x="3436041" y="886668"/>
                </a:lnTo>
                <a:lnTo>
                  <a:pt x="3444265" y="881258"/>
                </a:lnTo>
                <a:lnTo>
                  <a:pt x="3452715" y="875510"/>
                </a:lnTo>
                <a:lnTo>
                  <a:pt x="3460938" y="869085"/>
                </a:lnTo>
                <a:lnTo>
                  <a:pt x="3469162" y="862322"/>
                </a:lnTo>
                <a:lnTo>
                  <a:pt x="3477386" y="854996"/>
                </a:lnTo>
                <a:lnTo>
                  <a:pt x="3485272" y="847444"/>
                </a:lnTo>
                <a:lnTo>
                  <a:pt x="3493271" y="839328"/>
                </a:lnTo>
                <a:lnTo>
                  <a:pt x="3501157" y="830762"/>
                </a:lnTo>
                <a:lnTo>
                  <a:pt x="3508930" y="821970"/>
                </a:lnTo>
                <a:lnTo>
                  <a:pt x="3516478" y="812727"/>
                </a:lnTo>
                <a:lnTo>
                  <a:pt x="3524139" y="803147"/>
                </a:lnTo>
                <a:lnTo>
                  <a:pt x="3531574" y="793340"/>
                </a:lnTo>
                <a:lnTo>
                  <a:pt x="3538784" y="782971"/>
                </a:lnTo>
                <a:lnTo>
                  <a:pt x="3545994" y="772601"/>
                </a:lnTo>
                <a:lnTo>
                  <a:pt x="3552979" y="761893"/>
                </a:lnTo>
                <a:lnTo>
                  <a:pt x="3559851" y="750847"/>
                </a:lnTo>
                <a:lnTo>
                  <a:pt x="3566610" y="739575"/>
                </a:lnTo>
                <a:lnTo>
                  <a:pt x="3573257" y="728078"/>
                </a:lnTo>
                <a:lnTo>
                  <a:pt x="3579566" y="716581"/>
                </a:lnTo>
                <a:lnTo>
                  <a:pt x="3585987" y="704633"/>
                </a:lnTo>
                <a:lnTo>
                  <a:pt x="3591958" y="692686"/>
                </a:lnTo>
                <a:lnTo>
                  <a:pt x="3597929" y="680512"/>
                </a:lnTo>
                <a:lnTo>
                  <a:pt x="3603674" y="668226"/>
                </a:lnTo>
                <a:lnTo>
                  <a:pt x="3609194" y="655940"/>
                </a:lnTo>
                <a:lnTo>
                  <a:pt x="3614602" y="643429"/>
                </a:lnTo>
                <a:lnTo>
                  <a:pt x="3619671" y="630918"/>
                </a:lnTo>
                <a:lnTo>
                  <a:pt x="3624628" y="618293"/>
                </a:lnTo>
                <a:lnTo>
                  <a:pt x="3629360" y="605669"/>
                </a:lnTo>
                <a:lnTo>
                  <a:pt x="3633979" y="593045"/>
                </a:lnTo>
                <a:lnTo>
                  <a:pt x="3638259" y="580309"/>
                </a:lnTo>
                <a:lnTo>
                  <a:pt x="3642315" y="567684"/>
                </a:lnTo>
                <a:lnTo>
                  <a:pt x="3646258" y="555060"/>
                </a:lnTo>
                <a:lnTo>
                  <a:pt x="3649863" y="542549"/>
                </a:lnTo>
                <a:lnTo>
                  <a:pt x="3653243" y="530038"/>
                </a:lnTo>
                <a:lnTo>
                  <a:pt x="3656285" y="517526"/>
                </a:lnTo>
                <a:lnTo>
                  <a:pt x="3659214" y="505353"/>
                </a:lnTo>
                <a:lnTo>
                  <a:pt x="3661805" y="493067"/>
                </a:lnTo>
                <a:lnTo>
                  <a:pt x="3664170" y="481006"/>
                </a:lnTo>
                <a:lnTo>
                  <a:pt x="3666198" y="469171"/>
                </a:lnTo>
                <a:lnTo>
                  <a:pt x="3668001" y="457336"/>
                </a:lnTo>
                <a:lnTo>
                  <a:pt x="3669465" y="445952"/>
                </a:lnTo>
                <a:lnTo>
                  <a:pt x="3670705" y="434568"/>
                </a:lnTo>
                <a:lnTo>
                  <a:pt x="3671606" y="423522"/>
                </a:lnTo>
                <a:lnTo>
                  <a:pt x="3672282" y="412588"/>
                </a:lnTo>
                <a:lnTo>
                  <a:pt x="3672507" y="401993"/>
                </a:lnTo>
                <a:lnTo>
                  <a:pt x="3672507" y="391736"/>
                </a:lnTo>
                <a:lnTo>
                  <a:pt x="3672282" y="381817"/>
                </a:lnTo>
                <a:lnTo>
                  <a:pt x="3671606" y="372011"/>
                </a:lnTo>
                <a:lnTo>
                  <a:pt x="3670705" y="362655"/>
                </a:lnTo>
                <a:lnTo>
                  <a:pt x="3669240" y="353638"/>
                </a:lnTo>
                <a:lnTo>
                  <a:pt x="3667663" y="345072"/>
                </a:lnTo>
                <a:lnTo>
                  <a:pt x="3665635" y="336843"/>
                </a:lnTo>
                <a:lnTo>
                  <a:pt x="3663269" y="328953"/>
                </a:lnTo>
                <a:lnTo>
                  <a:pt x="3660565" y="321514"/>
                </a:lnTo>
                <a:lnTo>
                  <a:pt x="3657524" y="314526"/>
                </a:lnTo>
                <a:lnTo>
                  <a:pt x="3654144" y="307988"/>
                </a:lnTo>
                <a:lnTo>
                  <a:pt x="3650314" y="302015"/>
                </a:lnTo>
                <a:lnTo>
                  <a:pt x="3646033" y="296491"/>
                </a:lnTo>
                <a:lnTo>
                  <a:pt x="3641527" y="291419"/>
                </a:lnTo>
                <a:lnTo>
                  <a:pt x="3636457" y="286798"/>
                </a:lnTo>
                <a:lnTo>
                  <a:pt x="3630937" y="282627"/>
                </a:lnTo>
                <a:lnTo>
                  <a:pt x="3624853" y="278795"/>
                </a:lnTo>
                <a:lnTo>
                  <a:pt x="3618432" y="275414"/>
                </a:lnTo>
                <a:lnTo>
                  <a:pt x="3611335" y="272370"/>
                </a:lnTo>
                <a:lnTo>
                  <a:pt x="3604012" y="269665"/>
                </a:lnTo>
                <a:lnTo>
                  <a:pt x="3596239" y="267298"/>
                </a:lnTo>
                <a:lnTo>
                  <a:pt x="3587902" y="265382"/>
                </a:lnTo>
                <a:lnTo>
                  <a:pt x="3579340" y="263804"/>
                </a:lnTo>
                <a:lnTo>
                  <a:pt x="3570328" y="262339"/>
                </a:lnTo>
                <a:lnTo>
                  <a:pt x="3561090" y="261437"/>
                </a:lnTo>
                <a:lnTo>
                  <a:pt x="3551401" y="260873"/>
                </a:lnTo>
                <a:lnTo>
                  <a:pt x="3541488" y="260648"/>
                </a:lnTo>
                <a:close/>
                <a:moveTo>
                  <a:pt x="0" y="0"/>
                </a:moveTo>
                <a:lnTo>
                  <a:pt x="4079875" y="0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1"/>
            <a:ext cx="7273329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5112742" cy="144315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51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title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8024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tekstiä" preserve="1" userDrawn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17" y="260351"/>
            <a:ext cx="4752527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17" y="1484784"/>
            <a:ext cx="5401122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0016" y="6453336"/>
            <a:ext cx="3240360" cy="144315"/>
          </a:xfrm>
        </p:spPr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>
            <a:lvl1pPr algn="r">
              <a:defRPr/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582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eft_square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79875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9" y="260351"/>
            <a:ext cx="6624735" cy="100840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9" y="1484784"/>
            <a:ext cx="7273329" cy="46805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0376" y="6453336"/>
            <a:ext cx="1800026" cy="144315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7808" y="6453336"/>
            <a:ext cx="5112568" cy="144315"/>
          </a:xfrm>
        </p:spPr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0577" y="6453633"/>
            <a:ext cx="360561" cy="144017"/>
          </a:xfrm>
        </p:spPr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4395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3888606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378495"/>
            <a:ext cx="11090275" cy="377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0863" y="5301208"/>
            <a:ext cx="5401121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0016" y="5301208"/>
            <a:ext cx="5401122" cy="864641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400"/>
            </a:lvl1pPr>
            <a:lvl2pPr>
              <a:lnSpc>
                <a:spcPct val="100000"/>
              </a:lnSpc>
              <a:spcBef>
                <a:spcPts val="2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8779" y="1395337"/>
            <a:ext cx="11090275" cy="37450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6309320"/>
            <a:ext cx="5041082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4289786204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916113"/>
            <a:ext cx="11090275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84313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3113368693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hight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0863" y="1471731"/>
            <a:ext cx="11090275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1471731"/>
            <a:ext cx="110902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2656109136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50863" y="1916113"/>
            <a:ext cx="5401121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240015" y="1916113"/>
            <a:ext cx="5401123" cy="42192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6239" y="1453821"/>
            <a:ext cx="5400675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53821"/>
            <a:ext cx="5401122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kstin paikkamerkki 5"/>
          <p:cNvSpPr>
            <a:spLocks noGrp="1"/>
          </p:cNvSpPr>
          <p:nvPr>
            <p:ph type="body" sz="quarter" idx="18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</p:spTree>
    <p:extLst>
      <p:ext uri="{BB962C8B-B14F-4D97-AF65-F5344CB8AC3E}">
        <p14:creationId xmlns:p14="http://schemas.microsoft.com/office/powerpoint/2010/main" val="1564897648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6240016" y="1471731"/>
            <a:ext cx="5401122" cy="469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5400675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2" y="1471730"/>
            <a:ext cx="5400675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6240016" y="1484313"/>
            <a:ext cx="5401122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194736840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_gra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 userDrawn="1"/>
        </p:nvSpPr>
        <p:spPr>
          <a:xfrm>
            <a:off x="8039695" y="1471737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0"/>
          <p:cNvSpPr/>
          <p:nvPr userDrawn="1"/>
        </p:nvSpPr>
        <p:spPr>
          <a:xfrm>
            <a:off x="4295279" y="1472015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0"/>
          <p:cNvSpPr/>
          <p:nvPr userDrawn="1"/>
        </p:nvSpPr>
        <p:spPr>
          <a:xfrm>
            <a:off x="550863" y="1471731"/>
            <a:ext cx="3600921" cy="4694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7"/>
            <a:ext cx="3384550" cy="144314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6237312"/>
            <a:ext cx="5545138" cy="360040"/>
          </a:xfrm>
        </p:spPr>
        <p:txBody>
          <a:bodyPr bIns="18000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accent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2pPr>
            <a:lvl3pPr marL="5397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3pPr>
            <a:lvl4pPr marL="806450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4pPr>
            <a:lvl5pPr marL="1071562" indent="0">
              <a:lnSpc>
                <a:spcPct val="100000"/>
              </a:lnSpc>
              <a:spcBef>
                <a:spcPts val="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98941356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040019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50863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295440" y="1916113"/>
            <a:ext cx="3601119" cy="424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11450" y="6453336"/>
            <a:ext cx="4104630" cy="144313"/>
          </a:xfrm>
        </p:spPr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6300000"/>
            <a:ext cx="4825058" cy="28832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24" name="Chart Placeholder 15"/>
          <p:cNvSpPr>
            <a:spLocks noGrp="1"/>
          </p:cNvSpPr>
          <p:nvPr>
            <p:ph type="chart" sz="quarter" idx="19"/>
          </p:nvPr>
        </p:nvSpPr>
        <p:spPr>
          <a:xfrm>
            <a:off x="550863" y="1484313"/>
            <a:ext cx="360092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3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4295799" y="1484313"/>
            <a:ext cx="3600401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2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8040215" y="1484313"/>
            <a:ext cx="3600923" cy="46815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995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_and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5"/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6237312"/>
            <a:ext cx="11090275" cy="351018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FontTx/>
              <a:buNone/>
              <a:defRPr lang="fi-FI" sz="7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fi-FI" dirty="0"/>
              <a:t>&lt;Kirjoita lähde tms.&gt;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50863" y="836712"/>
            <a:ext cx="11090275" cy="5329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550863" y="836713"/>
            <a:ext cx="11090275" cy="53291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10082211" cy="504354"/>
          </a:xfrm>
        </p:spPr>
        <p:txBody>
          <a:bodyPr tIns="36000" anchor="t" anchorCtr="0"/>
          <a:lstStyle>
            <a:lvl1pPr>
              <a:lnSpc>
                <a:spcPct val="85000"/>
              </a:lnSpc>
              <a:defRPr sz="1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1425844" y="260648"/>
            <a:ext cx="358788" cy="360040"/>
            <a:chOff x="5735638" y="4581525"/>
            <a:chExt cx="1819275" cy="1825625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48926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_picture_and_lis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643361" y="260648"/>
                </a:moveTo>
                <a:lnTo>
                  <a:pt x="11632771" y="260986"/>
                </a:lnTo>
                <a:lnTo>
                  <a:pt x="11621956" y="261662"/>
                </a:lnTo>
                <a:lnTo>
                  <a:pt x="11610916" y="262564"/>
                </a:lnTo>
                <a:lnTo>
                  <a:pt x="11599650" y="263917"/>
                </a:lnTo>
                <a:lnTo>
                  <a:pt x="11588159" y="265495"/>
                </a:lnTo>
                <a:lnTo>
                  <a:pt x="11576556" y="267298"/>
                </a:lnTo>
                <a:lnTo>
                  <a:pt x="11564614" y="269440"/>
                </a:lnTo>
                <a:lnTo>
                  <a:pt x="11552673" y="271807"/>
                </a:lnTo>
                <a:lnTo>
                  <a:pt x="11540506" y="274512"/>
                </a:lnTo>
                <a:lnTo>
                  <a:pt x="11528226" y="277443"/>
                </a:lnTo>
                <a:lnTo>
                  <a:pt x="11515834" y="280599"/>
                </a:lnTo>
                <a:lnTo>
                  <a:pt x="11503442" y="283980"/>
                </a:lnTo>
                <a:lnTo>
                  <a:pt x="11490937" y="287700"/>
                </a:lnTo>
                <a:lnTo>
                  <a:pt x="11478320" y="291645"/>
                </a:lnTo>
                <a:lnTo>
                  <a:pt x="11465815" y="295815"/>
                </a:lnTo>
                <a:lnTo>
                  <a:pt x="11453197" y="300211"/>
                </a:lnTo>
                <a:lnTo>
                  <a:pt x="11440580" y="304720"/>
                </a:lnTo>
                <a:lnTo>
                  <a:pt x="11427962" y="309566"/>
                </a:lnTo>
                <a:lnTo>
                  <a:pt x="11415457" y="314639"/>
                </a:lnTo>
                <a:lnTo>
                  <a:pt x="11402952" y="319823"/>
                </a:lnTo>
                <a:lnTo>
                  <a:pt x="11390560" y="325234"/>
                </a:lnTo>
                <a:lnTo>
                  <a:pt x="11378281" y="330757"/>
                </a:lnTo>
                <a:lnTo>
                  <a:pt x="11366001" y="336618"/>
                </a:lnTo>
                <a:lnTo>
                  <a:pt x="11354060" y="342592"/>
                </a:lnTo>
                <a:lnTo>
                  <a:pt x="11342005" y="348679"/>
                </a:lnTo>
                <a:lnTo>
                  <a:pt x="11330176" y="355103"/>
                </a:lnTo>
                <a:lnTo>
                  <a:pt x="11318685" y="361528"/>
                </a:lnTo>
                <a:lnTo>
                  <a:pt x="11307195" y="368291"/>
                </a:lnTo>
                <a:lnTo>
                  <a:pt x="11296154" y="374941"/>
                </a:lnTo>
                <a:lnTo>
                  <a:pt x="11285114" y="381930"/>
                </a:lnTo>
                <a:lnTo>
                  <a:pt x="11274412" y="389031"/>
                </a:lnTo>
                <a:lnTo>
                  <a:pt x="11264047" y="396244"/>
                </a:lnTo>
                <a:lnTo>
                  <a:pt x="11253795" y="403458"/>
                </a:lnTo>
                <a:lnTo>
                  <a:pt x="11243994" y="411010"/>
                </a:lnTo>
                <a:lnTo>
                  <a:pt x="11234531" y="418562"/>
                </a:lnTo>
                <a:lnTo>
                  <a:pt x="11225293" y="426227"/>
                </a:lnTo>
                <a:lnTo>
                  <a:pt x="11216506" y="434004"/>
                </a:lnTo>
                <a:lnTo>
                  <a:pt x="11208057" y="441894"/>
                </a:lnTo>
                <a:lnTo>
                  <a:pt x="11200058" y="449784"/>
                </a:lnTo>
                <a:lnTo>
                  <a:pt x="11192398" y="457900"/>
                </a:lnTo>
                <a:lnTo>
                  <a:pt x="11185075" y="466128"/>
                </a:lnTo>
                <a:lnTo>
                  <a:pt x="11178428" y="474356"/>
                </a:lnTo>
                <a:lnTo>
                  <a:pt x="11172007" y="482584"/>
                </a:lnTo>
                <a:lnTo>
                  <a:pt x="11166261" y="490813"/>
                </a:lnTo>
                <a:lnTo>
                  <a:pt x="11160854" y="499266"/>
                </a:lnTo>
                <a:lnTo>
                  <a:pt x="11156122" y="507720"/>
                </a:lnTo>
                <a:lnTo>
                  <a:pt x="11151841" y="516286"/>
                </a:lnTo>
                <a:lnTo>
                  <a:pt x="11148011" y="524853"/>
                </a:lnTo>
                <a:lnTo>
                  <a:pt x="11144857" y="533419"/>
                </a:lnTo>
                <a:lnTo>
                  <a:pt x="11142378" y="541985"/>
                </a:lnTo>
                <a:lnTo>
                  <a:pt x="11140914" y="547621"/>
                </a:lnTo>
                <a:lnTo>
                  <a:pt x="11139900" y="553482"/>
                </a:lnTo>
                <a:lnTo>
                  <a:pt x="11139337" y="559343"/>
                </a:lnTo>
                <a:lnTo>
                  <a:pt x="11138999" y="565430"/>
                </a:lnTo>
                <a:lnTo>
                  <a:pt x="11138886" y="571629"/>
                </a:lnTo>
                <a:lnTo>
                  <a:pt x="11139224" y="577941"/>
                </a:lnTo>
                <a:lnTo>
                  <a:pt x="11139787" y="584254"/>
                </a:lnTo>
                <a:lnTo>
                  <a:pt x="11140576" y="590566"/>
                </a:lnTo>
                <a:lnTo>
                  <a:pt x="11141928" y="597216"/>
                </a:lnTo>
                <a:lnTo>
                  <a:pt x="11143280" y="603753"/>
                </a:lnTo>
                <a:lnTo>
                  <a:pt x="11144969" y="610403"/>
                </a:lnTo>
                <a:lnTo>
                  <a:pt x="11146997" y="617054"/>
                </a:lnTo>
                <a:lnTo>
                  <a:pt x="11149250" y="623929"/>
                </a:lnTo>
                <a:lnTo>
                  <a:pt x="11151729" y="630692"/>
                </a:lnTo>
                <a:lnTo>
                  <a:pt x="11154433" y="637568"/>
                </a:lnTo>
                <a:lnTo>
                  <a:pt x="11157474" y="644443"/>
                </a:lnTo>
                <a:lnTo>
                  <a:pt x="11160629" y="651432"/>
                </a:lnTo>
                <a:lnTo>
                  <a:pt x="11164121" y="658307"/>
                </a:lnTo>
                <a:lnTo>
                  <a:pt x="11167726" y="665409"/>
                </a:lnTo>
                <a:lnTo>
                  <a:pt x="11171556" y="672397"/>
                </a:lnTo>
                <a:lnTo>
                  <a:pt x="11175612" y="679385"/>
                </a:lnTo>
                <a:lnTo>
                  <a:pt x="11179893" y="686373"/>
                </a:lnTo>
                <a:lnTo>
                  <a:pt x="11184399" y="693475"/>
                </a:lnTo>
                <a:lnTo>
                  <a:pt x="11189018" y="700350"/>
                </a:lnTo>
                <a:lnTo>
                  <a:pt x="11193750" y="707451"/>
                </a:lnTo>
                <a:lnTo>
                  <a:pt x="11198707" y="714327"/>
                </a:lnTo>
                <a:lnTo>
                  <a:pt x="11203889" y="721315"/>
                </a:lnTo>
                <a:lnTo>
                  <a:pt x="11209184" y="728191"/>
                </a:lnTo>
                <a:lnTo>
                  <a:pt x="11214591" y="735067"/>
                </a:lnTo>
                <a:lnTo>
                  <a:pt x="11220111" y="741830"/>
                </a:lnTo>
                <a:lnTo>
                  <a:pt x="11225857" y="748592"/>
                </a:lnTo>
                <a:lnTo>
                  <a:pt x="11231715" y="755243"/>
                </a:lnTo>
                <a:lnTo>
                  <a:pt x="11237573" y="762006"/>
                </a:lnTo>
                <a:lnTo>
                  <a:pt x="11243656" y="768543"/>
                </a:lnTo>
                <a:lnTo>
                  <a:pt x="11249852" y="775080"/>
                </a:lnTo>
                <a:lnTo>
                  <a:pt x="11256049" y="781505"/>
                </a:lnTo>
                <a:lnTo>
                  <a:pt x="11262357" y="787817"/>
                </a:lnTo>
                <a:lnTo>
                  <a:pt x="11268779" y="794017"/>
                </a:lnTo>
                <a:lnTo>
                  <a:pt x="11275200" y="800103"/>
                </a:lnTo>
                <a:lnTo>
                  <a:pt x="11281847" y="806303"/>
                </a:lnTo>
                <a:lnTo>
                  <a:pt x="11288381" y="812164"/>
                </a:lnTo>
                <a:lnTo>
                  <a:pt x="11295140" y="817912"/>
                </a:lnTo>
                <a:lnTo>
                  <a:pt x="11301787" y="823548"/>
                </a:lnTo>
                <a:lnTo>
                  <a:pt x="11308546" y="829184"/>
                </a:lnTo>
                <a:lnTo>
                  <a:pt x="11315306" y="834594"/>
                </a:lnTo>
                <a:lnTo>
                  <a:pt x="11322178" y="839779"/>
                </a:lnTo>
                <a:lnTo>
                  <a:pt x="11328937" y="844964"/>
                </a:lnTo>
                <a:lnTo>
                  <a:pt x="11335809" y="849923"/>
                </a:lnTo>
                <a:lnTo>
                  <a:pt x="11342569" y="854657"/>
                </a:lnTo>
                <a:lnTo>
                  <a:pt x="11349441" y="859279"/>
                </a:lnTo>
                <a:lnTo>
                  <a:pt x="11356200" y="863787"/>
                </a:lnTo>
                <a:lnTo>
                  <a:pt x="11363072" y="868071"/>
                </a:lnTo>
                <a:lnTo>
                  <a:pt x="11369719" y="872241"/>
                </a:lnTo>
                <a:lnTo>
                  <a:pt x="11376478" y="876073"/>
                </a:lnTo>
                <a:lnTo>
                  <a:pt x="11383125" y="879906"/>
                </a:lnTo>
                <a:lnTo>
                  <a:pt x="11389884" y="883287"/>
                </a:lnTo>
                <a:lnTo>
                  <a:pt x="11396418" y="886668"/>
                </a:lnTo>
                <a:lnTo>
                  <a:pt x="11402840" y="889712"/>
                </a:lnTo>
                <a:lnTo>
                  <a:pt x="11409374" y="892530"/>
                </a:lnTo>
                <a:lnTo>
                  <a:pt x="11415795" y="895235"/>
                </a:lnTo>
                <a:lnTo>
                  <a:pt x="11422104" y="897715"/>
                </a:lnTo>
                <a:lnTo>
                  <a:pt x="11428300" y="899856"/>
                </a:lnTo>
                <a:lnTo>
                  <a:pt x="11434384" y="901885"/>
                </a:lnTo>
                <a:lnTo>
                  <a:pt x="11440467" y="903463"/>
                </a:lnTo>
                <a:lnTo>
                  <a:pt x="11444523" y="904478"/>
                </a:lnTo>
                <a:lnTo>
                  <a:pt x="11448578" y="905379"/>
                </a:lnTo>
                <a:lnTo>
                  <a:pt x="11452634" y="906168"/>
                </a:lnTo>
                <a:lnTo>
                  <a:pt x="11456689" y="906957"/>
                </a:lnTo>
                <a:lnTo>
                  <a:pt x="11460858" y="907521"/>
                </a:lnTo>
                <a:lnTo>
                  <a:pt x="11462998" y="907746"/>
                </a:lnTo>
                <a:lnTo>
                  <a:pt x="11465026" y="907972"/>
                </a:lnTo>
                <a:lnTo>
                  <a:pt x="11469082" y="908310"/>
                </a:lnTo>
                <a:lnTo>
                  <a:pt x="11473250" y="908535"/>
                </a:lnTo>
                <a:lnTo>
                  <a:pt x="11477306" y="908648"/>
                </a:lnTo>
                <a:lnTo>
                  <a:pt x="11479333" y="908648"/>
                </a:lnTo>
                <a:lnTo>
                  <a:pt x="11481361" y="908648"/>
                </a:lnTo>
                <a:lnTo>
                  <a:pt x="11485417" y="908423"/>
                </a:lnTo>
                <a:lnTo>
                  <a:pt x="11487445" y="908310"/>
                </a:lnTo>
                <a:lnTo>
                  <a:pt x="11489472" y="908085"/>
                </a:lnTo>
                <a:lnTo>
                  <a:pt x="11491500" y="907972"/>
                </a:lnTo>
                <a:lnTo>
                  <a:pt x="11493415" y="907634"/>
                </a:lnTo>
                <a:lnTo>
                  <a:pt x="11497471" y="907070"/>
                </a:lnTo>
                <a:lnTo>
                  <a:pt x="11499499" y="906732"/>
                </a:lnTo>
                <a:lnTo>
                  <a:pt x="11501414" y="906168"/>
                </a:lnTo>
                <a:lnTo>
                  <a:pt x="11505357" y="905267"/>
                </a:lnTo>
                <a:lnTo>
                  <a:pt x="11513919" y="902787"/>
                </a:lnTo>
                <a:lnTo>
                  <a:pt x="11522593" y="899518"/>
                </a:lnTo>
                <a:lnTo>
                  <a:pt x="11531155" y="895798"/>
                </a:lnTo>
                <a:lnTo>
                  <a:pt x="11539605" y="891515"/>
                </a:lnTo>
                <a:lnTo>
                  <a:pt x="11548166" y="886668"/>
                </a:lnTo>
                <a:lnTo>
                  <a:pt x="11556390" y="881258"/>
                </a:lnTo>
                <a:lnTo>
                  <a:pt x="11564840" y="875510"/>
                </a:lnTo>
                <a:lnTo>
                  <a:pt x="11573063" y="869085"/>
                </a:lnTo>
                <a:lnTo>
                  <a:pt x="11581287" y="862322"/>
                </a:lnTo>
                <a:lnTo>
                  <a:pt x="11589511" y="854996"/>
                </a:lnTo>
                <a:lnTo>
                  <a:pt x="11597397" y="847444"/>
                </a:lnTo>
                <a:lnTo>
                  <a:pt x="11605396" y="839328"/>
                </a:lnTo>
                <a:lnTo>
                  <a:pt x="11613282" y="830762"/>
                </a:lnTo>
                <a:lnTo>
                  <a:pt x="11621055" y="821970"/>
                </a:lnTo>
                <a:lnTo>
                  <a:pt x="11628603" y="812727"/>
                </a:lnTo>
                <a:lnTo>
                  <a:pt x="11636264" y="803147"/>
                </a:lnTo>
                <a:lnTo>
                  <a:pt x="11643699" y="793340"/>
                </a:lnTo>
                <a:lnTo>
                  <a:pt x="11650909" y="782971"/>
                </a:lnTo>
                <a:lnTo>
                  <a:pt x="11658119" y="772601"/>
                </a:lnTo>
                <a:lnTo>
                  <a:pt x="11665104" y="761893"/>
                </a:lnTo>
                <a:lnTo>
                  <a:pt x="11671976" y="750847"/>
                </a:lnTo>
                <a:lnTo>
                  <a:pt x="11678735" y="739575"/>
                </a:lnTo>
                <a:lnTo>
                  <a:pt x="11685382" y="728078"/>
                </a:lnTo>
                <a:lnTo>
                  <a:pt x="11691691" y="716581"/>
                </a:lnTo>
                <a:lnTo>
                  <a:pt x="11698112" y="704633"/>
                </a:lnTo>
                <a:lnTo>
                  <a:pt x="11704083" y="692686"/>
                </a:lnTo>
                <a:lnTo>
                  <a:pt x="11710054" y="680512"/>
                </a:lnTo>
                <a:lnTo>
                  <a:pt x="11715799" y="668226"/>
                </a:lnTo>
                <a:lnTo>
                  <a:pt x="11721319" y="655940"/>
                </a:lnTo>
                <a:lnTo>
                  <a:pt x="11726727" y="643429"/>
                </a:lnTo>
                <a:lnTo>
                  <a:pt x="11731796" y="630918"/>
                </a:lnTo>
                <a:lnTo>
                  <a:pt x="11736753" y="618293"/>
                </a:lnTo>
                <a:lnTo>
                  <a:pt x="11741485" y="605669"/>
                </a:lnTo>
                <a:lnTo>
                  <a:pt x="11746104" y="593045"/>
                </a:lnTo>
                <a:lnTo>
                  <a:pt x="11750384" y="580309"/>
                </a:lnTo>
                <a:lnTo>
                  <a:pt x="11754440" y="567684"/>
                </a:lnTo>
                <a:lnTo>
                  <a:pt x="11758383" y="555060"/>
                </a:lnTo>
                <a:lnTo>
                  <a:pt x="11761988" y="542549"/>
                </a:lnTo>
                <a:lnTo>
                  <a:pt x="11765368" y="530038"/>
                </a:lnTo>
                <a:lnTo>
                  <a:pt x="11768410" y="517526"/>
                </a:lnTo>
                <a:lnTo>
                  <a:pt x="11771339" y="505353"/>
                </a:lnTo>
                <a:lnTo>
                  <a:pt x="11773930" y="493067"/>
                </a:lnTo>
                <a:lnTo>
                  <a:pt x="11776295" y="481006"/>
                </a:lnTo>
                <a:lnTo>
                  <a:pt x="11778323" y="469171"/>
                </a:lnTo>
                <a:lnTo>
                  <a:pt x="11780126" y="457336"/>
                </a:lnTo>
                <a:lnTo>
                  <a:pt x="11781590" y="445952"/>
                </a:lnTo>
                <a:lnTo>
                  <a:pt x="11782830" y="434568"/>
                </a:lnTo>
                <a:lnTo>
                  <a:pt x="11783731" y="423522"/>
                </a:lnTo>
                <a:lnTo>
                  <a:pt x="11784407" y="412588"/>
                </a:lnTo>
                <a:lnTo>
                  <a:pt x="11784632" y="401993"/>
                </a:lnTo>
                <a:lnTo>
                  <a:pt x="11784632" y="391736"/>
                </a:lnTo>
                <a:lnTo>
                  <a:pt x="11784407" y="381817"/>
                </a:lnTo>
                <a:lnTo>
                  <a:pt x="11783731" y="372011"/>
                </a:lnTo>
                <a:lnTo>
                  <a:pt x="11782830" y="362655"/>
                </a:lnTo>
                <a:lnTo>
                  <a:pt x="11781365" y="353638"/>
                </a:lnTo>
                <a:lnTo>
                  <a:pt x="11779788" y="345072"/>
                </a:lnTo>
                <a:lnTo>
                  <a:pt x="11777760" y="336843"/>
                </a:lnTo>
                <a:lnTo>
                  <a:pt x="11775394" y="328953"/>
                </a:lnTo>
                <a:lnTo>
                  <a:pt x="11772690" y="321514"/>
                </a:lnTo>
                <a:lnTo>
                  <a:pt x="11769649" y="314526"/>
                </a:lnTo>
                <a:lnTo>
                  <a:pt x="11766269" y="307988"/>
                </a:lnTo>
                <a:lnTo>
                  <a:pt x="11762439" y="302015"/>
                </a:lnTo>
                <a:lnTo>
                  <a:pt x="11758158" y="296491"/>
                </a:lnTo>
                <a:lnTo>
                  <a:pt x="11753652" y="291419"/>
                </a:lnTo>
                <a:lnTo>
                  <a:pt x="11748582" y="286798"/>
                </a:lnTo>
                <a:lnTo>
                  <a:pt x="11743062" y="282627"/>
                </a:lnTo>
                <a:lnTo>
                  <a:pt x="11736978" y="278795"/>
                </a:lnTo>
                <a:lnTo>
                  <a:pt x="11730557" y="275414"/>
                </a:lnTo>
                <a:lnTo>
                  <a:pt x="11723460" y="272370"/>
                </a:lnTo>
                <a:lnTo>
                  <a:pt x="11716137" y="269665"/>
                </a:lnTo>
                <a:lnTo>
                  <a:pt x="11708364" y="267298"/>
                </a:lnTo>
                <a:lnTo>
                  <a:pt x="11700027" y="265382"/>
                </a:lnTo>
                <a:lnTo>
                  <a:pt x="11691465" y="263804"/>
                </a:lnTo>
                <a:lnTo>
                  <a:pt x="11682453" y="262339"/>
                </a:lnTo>
                <a:lnTo>
                  <a:pt x="11673215" y="261437"/>
                </a:lnTo>
                <a:lnTo>
                  <a:pt x="11663526" y="260873"/>
                </a:lnTo>
                <a:lnTo>
                  <a:pt x="11653613" y="260648"/>
                </a:lnTo>
                <a:close/>
                <a:moveTo>
                  <a:pt x="0" y="0"/>
                </a:moveTo>
                <a:lnTo>
                  <a:pt x="6240463" y="0"/>
                </a:lnTo>
                <a:lnTo>
                  <a:pt x="7320136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7320136" y="6858000"/>
                </a:lnTo>
                <a:lnTo>
                  <a:pt x="62404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 ylävalikosta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0862" y="1484313"/>
            <a:ext cx="3672930" cy="2668762"/>
          </a:xfrm>
          <a:solidFill>
            <a:srgbClr val="FFFFFF">
              <a:alpha val="85098"/>
            </a:srgbClr>
          </a:solidFill>
        </p:spPr>
        <p:txBody>
          <a:bodyPr wrap="square" lIns="288000" tIns="180000" rIns="288000" bIns="180000">
            <a:spAutoFit/>
          </a:bodyPr>
          <a:lstStyle>
            <a:lvl1pPr marL="0" indent="0">
              <a:buClr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26670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39750" indent="-273050">
              <a:buClrTx/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</a:defRPr>
            </a:lvl3pPr>
            <a:lvl4pPr marL="806450" indent="-266700"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1071563" indent="-265113"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301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388369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pag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577214" y="5661248"/>
                </a:moveTo>
                <a:lnTo>
                  <a:pt x="11561918" y="5661737"/>
                </a:lnTo>
                <a:lnTo>
                  <a:pt x="11546296" y="5662714"/>
                </a:lnTo>
                <a:lnTo>
                  <a:pt x="11530349" y="5664016"/>
                </a:lnTo>
                <a:lnTo>
                  <a:pt x="11514076" y="5665970"/>
                </a:lnTo>
                <a:lnTo>
                  <a:pt x="11497478" y="5668249"/>
                </a:lnTo>
                <a:lnTo>
                  <a:pt x="11480718" y="5670854"/>
                </a:lnTo>
                <a:lnTo>
                  <a:pt x="11463469" y="5673948"/>
                </a:lnTo>
                <a:lnTo>
                  <a:pt x="11446220" y="5677367"/>
                </a:lnTo>
                <a:lnTo>
                  <a:pt x="11428645" y="5681274"/>
                </a:lnTo>
                <a:lnTo>
                  <a:pt x="11410908" y="5685507"/>
                </a:lnTo>
                <a:lnTo>
                  <a:pt x="11393008" y="5690066"/>
                </a:lnTo>
                <a:lnTo>
                  <a:pt x="11375109" y="5694950"/>
                </a:lnTo>
                <a:lnTo>
                  <a:pt x="11357046" y="5700323"/>
                </a:lnTo>
                <a:lnTo>
                  <a:pt x="11338821" y="5706021"/>
                </a:lnTo>
                <a:lnTo>
                  <a:pt x="11320758" y="5712045"/>
                </a:lnTo>
                <a:lnTo>
                  <a:pt x="11302533" y="5718395"/>
                </a:lnTo>
                <a:lnTo>
                  <a:pt x="11284308" y="5724907"/>
                </a:lnTo>
                <a:lnTo>
                  <a:pt x="11266082" y="5731908"/>
                </a:lnTo>
                <a:lnTo>
                  <a:pt x="11248020" y="5739235"/>
                </a:lnTo>
                <a:lnTo>
                  <a:pt x="11229957" y="5746724"/>
                </a:lnTo>
                <a:lnTo>
                  <a:pt x="11212057" y="5754539"/>
                </a:lnTo>
                <a:lnTo>
                  <a:pt x="11194320" y="5762517"/>
                </a:lnTo>
                <a:lnTo>
                  <a:pt x="11176583" y="5770983"/>
                </a:lnTo>
                <a:lnTo>
                  <a:pt x="11159334" y="5779612"/>
                </a:lnTo>
                <a:lnTo>
                  <a:pt x="11141923" y="5788404"/>
                </a:lnTo>
                <a:lnTo>
                  <a:pt x="11124836" y="5797684"/>
                </a:lnTo>
                <a:lnTo>
                  <a:pt x="11108238" y="5806964"/>
                </a:lnTo>
                <a:lnTo>
                  <a:pt x="11091640" y="5816733"/>
                </a:lnTo>
                <a:lnTo>
                  <a:pt x="11075693" y="5826339"/>
                </a:lnTo>
                <a:lnTo>
                  <a:pt x="11059746" y="5836433"/>
                </a:lnTo>
                <a:lnTo>
                  <a:pt x="11044287" y="5846690"/>
                </a:lnTo>
                <a:lnTo>
                  <a:pt x="11029316" y="5857110"/>
                </a:lnTo>
                <a:lnTo>
                  <a:pt x="11014508" y="5867530"/>
                </a:lnTo>
                <a:lnTo>
                  <a:pt x="11000351" y="5878438"/>
                </a:lnTo>
                <a:lnTo>
                  <a:pt x="10986682" y="5889346"/>
                </a:lnTo>
                <a:lnTo>
                  <a:pt x="10973339" y="5900417"/>
                </a:lnTo>
                <a:lnTo>
                  <a:pt x="10960646" y="5911651"/>
                </a:lnTo>
                <a:lnTo>
                  <a:pt x="10948442" y="5923048"/>
                </a:lnTo>
                <a:lnTo>
                  <a:pt x="10936888" y="5934445"/>
                </a:lnTo>
                <a:lnTo>
                  <a:pt x="10925823" y="5946167"/>
                </a:lnTo>
                <a:lnTo>
                  <a:pt x="10915246" y="5958053"/>
                </a:lnTo>
                <a:lnTo>
                  <a:pt x="10905645" y="5969938"/>
                </a:lnTo>
                <a:lnTo>
                  <a:pt x="10896369" y="5981823"/>
                </a:lnTo>
                <a:lnTo>
                  <a:pt x="10888070" y="5993708"/>
                </a:lnTo>
                <a:lnTo>
                  <a:pt x="10880260" y="6005919"/>
                </a:lnTo>
                <a:lnTo>
                  <a:pt x="10873425" y="6018130"/>
                </a:lnTo>
                <a:lnTo>
                  <a:pt x="10867241" y="6030503"/>
                </a:lnTo>
                <a:lnTo>
                  <a:pt x="10861709" y="6042877"/>
                </a:lnTo>
                <a:lnTo>
                  <a:pt x="10857152" y="6055251"/>
                </a:lnTo>
                <a:lnTo>
                  <a:pt x="10853572" y="6067624"/>
                </a:lnTo>
                <a:lnTo>
                  <a:pt x="10851457" y="6075765"/>
                </a:lnTo>
                <a:lnTo>
                  <a:pt x="10849993" y="6084231"/>
                </a:lnTo>
                <a:lnTo>
                  <a:pt x="10849179" y="6092697"/>
                </a:lnTo>
                <a:lnTo>
                  <a:pt x="10848691" y="6101489"/>
                </a:lnTo>
                <a:lnTo>
                  <a:pt x="10848528" y="6110444"/>
                </a:lnTo>
                <a:lnTo>
                  <a:pt x="10849016" y="6119561"/>
                </a:lnTo>
                <a:lnTo>
                  <a:pt x="10849830" y="6128678"/>
                </a:lnTo>
                <a:lnTo>
                  <a:pt x="10850969" y="6137796"/>
                </a:lnTo>
                <a:lnTo>
                  <a:pt x="10852922" y="6147402"/>
                </a:lnTo>
                <a:lnTo>
                  <a:pt x="10854874" y="6156845"/>
                </a:lnTo>
                <a:lnTo>
                  <a:pt x="10857315" y="6166451"/>
                </a:lnTo>
                <a:lnTo>
                  <a:pt x="10860244" y="6176056"/>
                </a:lnTo>
                <a:lnTo>
                  <a:pt x="10863499" y="6185988"/>
                </a:lnTo>
                <a:lnTo>
                  <a:pt x="10867079" y="6195756"/>
                </a:lnTo>
                <a:lnTo>
                  <a:pt x="10870984" y="6205688"/>
                </a:lnTo>
                <a:lnTo>
                  <a:pt x="10875378" y="6215619"/>
                </a:lnTo>
                <a:lnTo>
                  <a:pt x="10879934" y="6225714"/>
                </a:lnTo>
                <a:lnTo>
                  <a:pt x="10884979" y="6235645"/>
                </a:lnTo>
                <a:lnTo>
                  <a:pt x="10890186" y="6245902"/>
                </a:lnTo>
                <a:lnTo>
                  <a:pt x="10895718" y="6255997"/>
                </a:lnTo>
                <a:lnTo>
                  <a:pt x="10901577" y="6266091"/>
                </a:lnTo>
                <a:lnTo>
                  <a:pt x="10907760" y="6276185"/>
                </a:lnTo>
                <a:lnTo>
                  <a:pt x="10914269" y="6286442"/>
                </a:lnTo>
                <a:lnTo>
                  <a:pt x="10920941" y="6296374"/>
                </a:lnTo>
                <a:lnTo>
                  <a:pt x="10927775" y="6306631"/>
                </a:lnTo>
                <a:lnTo>
                  <a:pt x="10934935" y="6316562"/>
                </a:lnTo>
                <a:lnTo>
                  <a:pt x="10942421" y="6326656"/>
                </a:lnTo>
                <a:lnTo>
                  <a:pt x="10950069" y="6336588"/>
                </a:lnTo>
                <a:lnTo>
                  <a:pt x="10957880" y="6346519"/>
                </a:lnTo>
                <a:lnTo>
                  <a:pt x="10965853" y="6356288"/>
                </a:lnTo>
                <a:lnTo>
                  <a:pt x="10974152" y="6366057"/>
                </a:lnTo>
                <a:lnTo>
                  <a:pt x="10982614" y="6375663"/>
                </a:lnTo>
                <a:lnTo>
                  <a:pt x="10991076" y="6385431"/>
                </a:lnTo>
                <a:lnTo>
                  <a:pt x="10999863" y="6394874"/>
                </a:lnTo>
                <a:lnTo>
                  <a:pt x="11008813" y="6404317"/>
                </a:lnTo>
                <a:lnTo>
                  <a:pt x="11017763" y="6413598"/>
                </a:lnTo>
                <a:lnTo>
                  <a:pt x="11026875" y="6422715"/>
                </a:lnTo>
                <a:lnTo>
                  <a:pt x="11036151" y="6431670"/>
                </a:lnTo>
                <a:lnTo>
                  <a:pt x="11045426" y="6440461"/>
                </a:lnTo>
                <a:lnTo>
                  <a:pt x="11055027" y="6449416"/>
                </a:lnTo>
                <a:lnTo>
                  <a:pt x="11064465" y="6457882"/>
                </a:lnTo>
                <a:lnTo>
                  <a:pt x="11074229" y="6466185"/>
                </a:lnTo>
                <a:lnTo>
                  <a:pt x="11083829" y="6474326"/>
                </a:lnTo>
                <a:lnTo>
                  <a:pt x="11093593" y="6482467"/>
                </a:lnTo>
                <a:lnTo>
                  <a:pt x="11103357" y="6490281"/>
                </a:lnTo>
                <a:lnTo>
                  <a:pt x="11113283" y="6497771"/>
                </a:lnTo>
                <a:lnTo>
                  <a:pt x="11123046" y="6505260"/>
                </a:lnTo>
                <a:lnTo>
                  <a:pt x="11132973" y="6512424"/>
                </a:lnTo>
                <a:lnTo>
                  <a:pt x="11142736" y="6519262"/>
                </a:lnTo>
                <a:lnTo>
                  <a:pt x="11152662" y="6525937"/>
                </a:lnTo>
                <a:lnTo>
                  <a:pt x="11162426" y="6532449"/>
                </a:lnTo>
                <a:lnTo>
                  <a:pt x="11172352" y="6538636"/>
                </a:lnTo>
                <a:lnTo>
                  <a:pt x="11181953" y="6544660"/>
                </a:lnTo>
                <a:lnTo>
                  <a:pt x="11191717" y="6550196"/>
                </a:lnTo>
                <a:lnTo>
                  <a:pt x="11201317" y="6555731"/>
                </a:lnTo>
                <a:lnTo>
                  <a:pt x="11211081" y="6560616"/>
                </a:lnTo>
                <a:lnTo>
                  <a:pt x="11220519" y="6565500"/>
                </a:lnTo>
                <a:lnTo>
                  <a:pt x="11229794" y="6569896"/>
                </a:lnTo>
                <a:lnTo>
                  <a:pt x="11239233" y="6573966"/>
                </a:lnTo>
                <a:lnTo>
                  <a:pt x="11248508" y="6577874"/>
                </a:lnTo>
                <a:lnTo>
                  <a:pt x="11257621" y="6581456"/>
                </a:lnTo>
                <a:lnTo>
                  <a:pt x="11266570" y="6584549"/>
                </a:lnTo>
                <a:lnTo>
                  <a:pt x="11275358" y="6587480"/>
                </a:lnTo>
                <a:lnTo>
                  <a:pt x="11284145" y="6589759"/>
                </a:lnTo>
                <a:lnTo>
                  <a:pt x="11290003" y="6591224"/>
                </a:lnTo>
                <a:lnTo>
                  <a:pt x="11295861" y="6592527"/>
                </a:lnTo>
                <a:lnTo>
                  <a:pt x="11301719" y="6593666"/>
                </a:lnTo>
                <a:lnTo>
                  <a:pt x="11307577" y="6594806"/>
                </a:lnTo>
                <a:lnTo>
                  <a:pt x="11313598" y="6595620"/>
                </a:lnTo>
                <a:lnTo>
                  <a:pt x="11316690" y="6595946"/>
                </a:lnTo>
                <a:lnTo>
                  <a:pt x="11319619" y="6596271"/>
                </a:lnTo>
                <a:lnTo>
                  <a:pt x="11325477" y="6596760"/>
                </a:lnTo>
                <a:lnTo>
                  <a:pt x="11331498" y="6597085"/>
                </a:lnTo>
                <a:lnTo>
                  <a:pt x="11337356" y="6597248"/>
                </a:lnTo>
                <a:lnTo>
                  <a:pt x="11340285" y="6597248"/>
                </a:lnTo>
                <a:lnTo>
                  <a:pt x="11343214" y="6597248"/>
                </a:lnTo>
                <a:lnTo>
                  <a:pt x="11349072" y="6596923"/>
                </a:lnTo>
                <a:lnTo>
                  <a:pt x="11352001" y="6596760"/>
                </a:lnTo>
                <a:lnTo>
                  <a:pt x="11354931" y="6596434"/>
                </a:lnTo>
                <a:lnTo>
                  <a:pt x="11357860" y="6596271"/>
                </a:lnTo>
                <a:lnTo>
                  <a:pt x="11360626" y="6595783"/>
                </a:lnTo>
                <a:lnTo>
                  <a:pt x="11366484" y="6594969"/>
                </a:lnTo>
                <a:lnTo>
                  <a:pt x="11369413" y="6594480"/>
                </a:lnTo>
                <a:lnTo>
                  <a:pt x="11372179" y="6593666"/>
                </a:lnTo>
                <a:lnTo>
                  <a:pt x="11377875" y="6592364"/>
                </a:lnTo>
                <a:lnTo>
                  <a:pt x="11390242" y="6588782"/>
                </a:lnTo>
                <a:lnTo>
                  <a:pt x="11402772" y="6584061"/>
                </a:lnTo>
                <a:lnTo>
                  <a:pt x="11415139" y="6578688"/>
                </a:lnTo>
                <a:lnTo>
                  <a:pt x="11427344" y="6572501"/>
                </a:lnTo>
                <a:lnTo>
                  <a:pt x="11439711" y="6565500"/>
                </a:lnTo>
                <a:lnTo>
                  <a:pt x="11451590" y="6557685"/>
                </a:lnTo>
                <a:lnTo>
                  <a:pt x="11463794" y="6549382"/>
                </a:lnTo>
                <a:lnTo>
                  <a:pt x="11475673" y="6540102"/>
                </a:lnTo>
                <a:lnTo>
                  <a:pt x="11487552" y="6530333"/>
                </a:lnTo>
                <a:lnTo>
                  <a:pt x="11499431" y="6519750"/>
                </a:lnTo>
                <a:lnTo>
                  <a:pt x="11510822" y="6508842"/>
                </a:lnTo>
                <a:lnTo>
                  <a:pt x="11522375" y="6497120"/>
                </a:lnTo>
                <a:lnTo>
                  <a:pt x="11533766" y="6484746"/>
                </a:lnTo>
                <a:lnTo>
                  <a:pt x="11544994" y="6472047"/>
                </a:lnTo>
                <a:lnTo>
                  <a:pt x="11555897" y="6458696"/>
                </a:lnTo>
                <a:lnTo>
                  <a:pt x="11566962" y="6444857"/>
                </a:lnTo>
                <a:lnTo>
                  <a:pt x="11577702" y="6430693"/>
                </a:lnTo>
                <a:lnTo>
                  <a:pt x="11588117" y="6415714"/>
                </a:lnTo>
                <a:lnTo>
                  <a:pt x="11598531" y="6400735"/>
                </a:lnTo>
                <a:lnTo>
                  <a:pt x="11608620" y="6385268"/>
                </a:lnTo>
                <a:lnTo>
                  <a:pt x="11618546" y="6369313"/>
                </a:lnTo>
                <a:lnTo>
                  <a:pt x="11628310" y="6353032"/>
                </a:lnTo>
                <a:lnTo>
                  <a:pt x="11637911" y="6336425"/>
                </a:lnTo>
                <a:lnTo>
                  <a:pt x="11647023" y="6319818"/>
                </a:lnTo>
                <a:lnTo>
                  <a:pt x="11656299" y="6302560"/>
                </a:lnTo>
                <a:lnTo>
                  <a:pt x="11664923" y="6285303"/>
                </a:lnTo>
                <a:lnTo>
                  <a:pt x="11673548" y="6267719"/>
                </a:lnTo>
                <a:lnTo>
                  <a:pt x="11681847" y="6249973"/>
                </a:lnTo>
                <a:lnTo>
                  <a:pt x="11689820" y="6232226"/>
                </a:lnTo>
                <a:lnTo>
                  <a:pt x="11697631" y="6214154"/>
                </a:lnTo>
                <a:lnTo>
                  <a:pt x="11704954" y="6196082"/>
                </a:lnTo>
                <a:lnTo>
                  <a:pt x="11712114" y="6177847"/>
                </a:lnTo>
                <a:lnTo>
                  <a:pt x="11718948" y="6159612"/>
                </a:lnTo>
                <a:lnTo>
                  <a:pt x="11725620" y="6141378"/>
                </a:lnTo>
                <a:lnTo>
                  <a:pt x="11731803" y="6122980"/>
                </a:lnTo>
                <a:lnTo>
                  <a:pt x="11737662" y="6104745"/>
                </a:lnTo>
                <a:lnTo>
                  <a:pt x="11743357" y="6086510"/>
                </a:lnTo>
                <a:lnTo>
                  <a:pt x="11748564" y="6068438"/>
                </a:lnTo>
                <a:lnTo>
                  <a:pt x="11753446" y="6050366"/>
                </a:lnTo>
                <a:lnTo>
                  <a:pt x="11757840" y="6032294"/>
                </a:lnTo>
                <a:lnTo>
                  <a:pt x="11762070" y="6014711"/>
                </a:lnTo>
                <a:lnTo>
                  <a:pt x="11765813" y="5996964"/>
                </a:lnTo>
                <a:lnTo>
                  <a:pt x="11769230" y="5979544"/>
                </a:lnTo>
                <a:lnTo>
                  <a:pt x="11772159" y="5962448"/>
                </a:lnTo>
                <a:lnTo>
                  <a:pt x="11774763" y="5945353"/>
                </a:lnTo>
                <a:lnTo>
                  <a:pt x="11776878" y="5928909"/>
                </a:lnTo>
                <a:lnTo>
                  <a:pt x="11778668" y="5912466"/>
                </a:lnTo>
                <a:lnTo>
                  <a:pt x="11779970" y="5896510"/>
                </a:lnTo>
                <a:lnTo>
                  <a:pt x="11780947" y="5880717"/>
                </a:lnTo>
                <a:lnTo>
                  <a:pt x="11781272" y="5865413"/>
                </a:lnTo>
                <a:lnTo>
                  <a:pt x="11781272" y="5850597"/>
                </a:lnTo>
                <a:lnTo>
                  <a:pt x="11780947" y="5836270"/>
                </a:lnTo>
                <a:lnTo>
                  <a:pt x="11779970" y="5822105"/>
                </a:lnTo>
                <a:lnTo>
                  <a:pt x="11778668" y="5808592"/>
                </a:lnTo>
                <a:lnTo>
                  <a:pt x="11776553" y="5795567"/>
                </a:lnTo>
                <a:lnTo>
                  <a:pt x="11774275" y="5783194"/>
                </a:lnTo>
                <a:lnTo>
                  <a:pt x="11771346" y="5771308"/>
                </a:lnTo>
                <a:lnTo>
                  <a:pt x="11767928" y="5759912"/>
                </a:lnTo>
                <a:lnTo>
                  <a:pt x="11764023" y="5749166"/>
                </a:lnTo>
                <a:lnTo>
                  <a:pt x="11759630" y="5739072"/>
                </a:lnTo>
                <a:lnTo>
                  <a:pt x="11754748" y="5729629"/>
                </a:lnTo>
                <a:lnTo>
                  <a:pt x="11749215" y="5721000"/>
                </a:lnTo>
                <a:lnTo>
                  <a:pt x="11743031" y="5713022"/>
                </a:lnTo>
                <a:lnTo>
                  <a:pt x="11736522" y="5705696"/>
                </a:lnTo>
                <a:lnTo>
                  <a:pt x="11729200" y="5699020"/>
                </a:lnTo>
                <a:lnTo>
                  <a:pt x="11721226" y="5692996"/>
                </a:lnTo>
                <a:lnTo>
                  <a:pt x="11712439" y="5687461"/>
                </a:lnTo>
                <a:lnTo>
                  <a:pt x="11703164" y="5682576"/>
                </a:lnTo>
                <a:lnTo>
                  <a:pt x="11692912" y="5678181"/>
                </a:lnTo>
                <a:lnTo>
                  <a:pt x="11682335" y="5674273"/>
                </a:lnTo>
                <a:lnTo>
                  <a:pt x="11671107" y="5670854"/>
                </a:lnTo>
                <a:lnTo>
                  <a:pt x="11659065" y="5668086"/>
                </a:lnTo>
                <a:lnTo>
                  <a:pt x="11646698" y="5665807"/>
                </a:lnTo>
                <a:lnTo>
                  <a:pt x="11633680" y="5663690"/>
                </a:lnTo>
                <a:lnTo>
                  <a:pt x="11620336" y="5662388"/>
                </a:lnTo>
                <a:lnTo>
                  <a:pt x="11606342" y="5661574"/>
                </a:lnTo>
                <a:lnTo>
                  <a:pt x="11592022" y="5661248"/>
                </a:lnTo>
                <a:close/>
                <a:moveTo>
                  <a:pt x="1658081" y="548680"/>
                </a:moveTo>
                <a:cubicBezTo>
                  <a:pt x="1643403" y="548680"/>
                  <a:pt x="1631504" y="560579"/>
                  <a:pt x="1631504" y="575257"/>
                </a:cubicBezTo>
                <a:lnTo>
                  <a:pt x="1631504" y="810135"/>
                </a:lnTo>
                <a:cubicBezTo>
                  <a:pt x="1631504" y="824813"/>
                  <a:pt x="1643403" y="836712"/>
                  <a:pt x="1658081" y="836712"/>
                </a:cubicBezTo>
                <a:lnTo>
                  <a:pt x="1893480" y="836712"/>
                </a:lnTo>
                <a:cubicBezTo>
                  <a:pt x="1908158" y="836712"/>
                  <a:pt x="1920057" y="824813"/>
                  <a:pt x="1920057" y="810135"/>
                </a:cubicBezTo>
                <a:lnTo>
                  <a:pt x="1920057" y="575257"/>
                </a:lnTo>
                <a:cubicBezTo>
                  <a:pt x="1920057" y="560579"/>
                  <a:pt x="1908158" y="548680"/>
                  <a:pt x="1893480" y="548680"/>
                </a:cubicBezTo>
                <a:close/>
                <a:moveTo>
                  <a:pt x="1298041" y="548680"/>
                </a:moveTo>
                <a:cubicBezTo>
                  <a:pt x="1283363" y="548680"/>
                  <a:pt x="1271464" y="560579"/>
                  <a:pt x="1271464" y="575257"/>
                </a:cubicBezTo>
                <a:lnTo>
                  <a:pt x="1271464" y="810135"/>
                </a:lnTo>
                <a:cubicBezTo>
                  <a:pt x="1271464" y="824813"/>
                  <a:pt x="1283363" y="836712"/>
                  <a:pt x="1298041" y="836712"/>
                </a:cubicBezTo>
                <a:lnTo>
                  <a:pt x="1533440" y="836712"/>
                </a:lnTo>
                <a:cubicBezTo>
                  <a:pt x="1548118" y="836712"/>
                  <a:pt x="1560017" y="824813"/>
                  <a:pt x="1560017" y="810135"/>
                </a:cubicBezTo>
                <a:lnTo>
                  <a:pt x="1560017" y="575257"/>
                </a:lnTo>
                <a:cubicBezTo>
                  <a:pt x="1560017" y="560579"/>
                  <a:pt x="1548118" y="548680"/>
                  <a:pt x="1533440" y="548680"/>
                </a:cubicBezTo>
                <a:close/>
                <a:moveTo>
                  <a:pt x="938001" y="548680"/>
                </a:moveTo>
                <a:cubicBezTo>
                  <a:pt x="923323" y="548680"/>
                  <a:pt x="911424" y="560579"/>
                  <a:pt x="911424" y="575257"/>
                </a:cubicBezTo>
                <a:lnTo>
                  <a:pt x="911424" y="810135"/>
                </a:lnTo>
                <a:cubicBezTo>
                  <a:pt x="911424" y="824813"/>
                  <a:pt x="923323" y="836712"/>
                  <a:pt x="938001" y="836712"/>
                </a:cubicBezTo>
                <a:lnTo>
                  <a:pt x="1173400" y="836712"/>
                </a:lnTo>
                <a:cubicBezTo>
                  <a:pt x="1188078" y="836712"/>
                  <a:pt x="1199977" y="824813"/>
                  <a:pt x="1199977" y="810135"/>
                </a:cubicBezTo>
                <a:lnTo>
                  <a:pt x="1199977" y="575257"/>
                </a:lnTo>
                <a:cubicBezTo>
                  <a:pt x="1199977" y="560579"/>
                  <a:pt x="1188078" y="548680"/>
                  <a:pt x="1173400" y="548680"/>
                </a:cubicBezTo>
                <a:close/>
                <a:moveTo>
                  <a:pt x="577440" y="548680"/>
                </a:moveTo>
                <a:cubicBezTo>
                  <a:pt x="562762" y="548680"/>
                  <a:pt x="550863" y="560579"/>
                  <a:pt x="550863" y="575257"/>
                </a:cubicBezTo>
                <a:lnTo>
                  <a:pt x="550863" y="810135"/>
                </a:lnTo>
                <a:cubicBezTo>
                  <a:pt x="550863" y="824813"/>
                  <a:pt x="562762" y="836712"/>
                  <a:pt x="577440" y="836712"/>
                </a:cubicBezTo>
                <a:lnTo>
                  <a:pt x="812839" y="836712"/>
                </a:lnTo>
                <a:cubicBezTo>
                  <a:pt x="827517" y="836712"/>
                  <a:pt x="839416" y="824813"/>
                  <a:pt x="839416" y="810135"/>
                </a:cubicBezTo>
                <a:lnTo>
                  <a:pt x="839416" y="575257"/>
                </a:lnTo>
                <a:cubicBezTo>
                  <a:pt x="839416" y="560579"/>
                  <a:pt x="827517" y="548680"/>
                  <a:pt x="812839" y="5486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Kuvagalleria-toiminnolla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1484313"/>
            <a:ext cx="10082212" cy="1944687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Add your thank you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4" y="3573016"/>
            <a:ext cx="10082212" cy="168478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contact details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>
            <a:hlinkClick r:id="rId2" tooltip="LinkedIn"/>
          </p:cNvPr>
          <p:cNvSpPr>
            <a:spLocks noChangeAspect="1" noEditPoints="1"/>
          </p:cNvSpPr>
          <p:nvPr userDrawn="1"/>
        </p:nvSpPr>
        <p:spPr bwMode="auto">
          <a:xfrm>
            <a:off x="550863" y="549910"/>
            <a:ext cx="288000" cy="288000"/>
          </a:xfrm>
          <a:custGeom>
            <a:avLst/>
            <a:gdLst>
              <a:gd name="T0" fmla="*/ 290 w 456"/>
              <a:gd name="T1" fmla="*/ 176 h 456"/>
              <a:gd name="T2" fmla="*/ 276 w 456"/>
              <a:gd name="T3" fmla="*/ 180 h 456"/>
              <a:gd name="T4" fmla="*/ 264 w 456"/>
              <a:gd name="T5" fmla="*/ 186 h 456"/>
              <a:gd name="T6" fmla="*/ 253 w 456"/>
              <a:gd name="T7" fmla="*/ 196 h 456"/>
              <a:gd name="T8" fmla="*/ 245 w 456"/>
              <a:gd name="T9" fmla="*/ 179 h 456"/>
              <a:gd name="T10" fmla="*/ 183 w 456"/>
              <a:gd name="T11" fmla="*/ 280 h 456"/>
              <a:gd name="T12" fmla="*/ 245 w 456"/>
              <a:gd name="T13" fmla="*/ 263 h 456"/>
              <a:gd name="T14" fmla="*/ 246 w 456"/>
              <a:gd name="T15" fmla="*/ 251 h 456"/>
              <a:gd name="T16" fmla="*/ 252 w 456"/>
              <a:gd name="T17" fmla="*/ 239 h 456"/>
              <a:gd name="T18" fmla="*/ 259 w 456"/>
              <a:gd name="T19" fmla="*/ 232 h 456"/>
              <a:gd name="T20" fmla="*/ 268 w 456"/>
              <a:gd name="T21" fmla="*/ 226 h 456"/>
              <a:gd name="T22" fmla="*/ 280 w 456"/>
              <a:gd name="T23" fmla="*/ 224 h 456"/>
              <a:gd name="T24" fmla="*/ 291 w 456"/>
              <a:gd name="T25" fmla="*/ 226 h 456"/>
              <a:gd name="T26" fmla="*/ 300 w 456"/>
              <a:gd name="T27" fmla="*/ 231 h 456"/>
              <a:gd name="T28" fmla="*/ 306 w 456"/>
              <a:gd name="T29" fmla="*/ 239 h 456"/>
              <a:gd name="T30" fmla="*/ 309 w 456"/>
              <a:gd name="T31" fmla="*/ 250 h 456"/>
              <a:gd name="T32" fmla="*/ 311 w 456"/>
              <a:gd name="T33" fmla="*/ 368 h 456"/>
              <a:gd name="T34" fmla="*/ 373 w 456"/>
              <a:gd name="T35" fmla="*/ 249 h 456"/>
              <a:gd name="T36" fmla="*/ 368 w 456"/>
              <a:gd name="T37" fmla="*/ 222 h 456"/>
              <a:gd name="T38" fmla="*/ 358 w 456"/>
              <a:gd name="T39" fmla="*/ 201 h 456"/>
              <a:gd name="T40" fmla="*/ 343 w 456"/>
              <a:gd name="T41" fmla="*/ 187 h 456"/>
              <a:gd name="T42" fmla="*/ 324 w 456"/>
              <a:gd name="T43" fmla="*/ 178 h 456"/>
              <a:gd name="T44" fmla="*/ 302 w 456"/>
              <a:gd name="T45" fmla="*/ 175 h 456"/>
              <a:gd name="T46" fmla="*/ 148 w 456"/>
              <a:gd name="T47" fmla="*/ 368 h 456"/>
              <a:gd name="T48" fmla="*/ 117 w 456"/>
              <a:gd name="T49" fmla="*/ 89 h 456"/>
              <a:gd name="T50" fmla="*/ 100 w 456"/>
              <a:gd name="T51" fmla="*/ 92 h 456"/>
              <a:gd name="T52" fmla="*/ 90 w 456"/>
              <a:gd name="T53" fmla="*/ 100 h 456"/>
              <a:gd name="T54" fmla="*/ 85 w 456"/>
              <a:gd name="T55" fmla="*/ 108 h 456"/>
              <a:gd name="T56" fmla="*/ 83 w 456"/>
              <a:gd name="T57" fmla="*/ 128 h 456"/>
              <a:gd name="T58" fmla="*/ 87 w 456"/>
              <a:gd name="T59" fmla="*/ 139 h 456"/>
              <a:gd name="T60" fmla="*/ 99 w 456"/>
              <a:gd name="T61" fmla="*/ 150 h 456"/>
              <a:gd name="T62" fmla="*/ 117 w 456"/>
              <a:gd name="T63" fmla="*/ 154 h 456"/>
              <a:gd name="T64" fmla="*/ 132 w 456"/>
              <a:gd name="T65" fmla="*/ 151 h 456"/>
              <a:gd name="T66" fmla="*/ 143 w 456"/>
              <a:gd name="T67" fmla="*/ 144 h 456"/>
              <a:gd name="T68" fmla="*/ 149 w 456"/>
              <a:gd name="T69" fmla="*/ 137 h 456"/>
              <a:gd name="T70" fmla="*/ 152 w 456"/>
              <a:gd name="T71" fmla="*/ 128 h 456"/>
              <a:gd name="T72" fmla="*/ 152 w 456"/>
              <a:gd name="T73" fmla="*/ 114 h 456"/>
              <a:gd name="T74" fmla="*/ 148 w 456"/>
              <a:gd name="T75" fmla="*/ 105 h 456"/>
              <a:gd name="T76" fmla="*/ 138 w 456"/>
              <a:gd name="T77" fmla="*/ 94 h 456"/>
              <a:gd name="T78" fmla="*/ 129 w 456"/>
              <a:gd name="T79" fmla="*/ 90 h 456"/>
              <a:gd name="T80" fmla="*/ 456 w 456"/>
              <a:gd name="T81" fmla="*/ 420 h 456"/>
              <a:gd name="T82" fmla="*/ 453 w 456"/>
              <a:gd name="T83" fmla="*/ 434 h 456"/>
              <a:gd name="T84" fmla="*/ 445 w 456"/>
              <a:gd name="T85" fmla="*/ 446 h 456"/>
              <a:gd name="T86" fmla="*/ 434 w 456"/>
              <a:gd name="T87" fmla="*/ 453 h 456"/>
              <a:gd name="T88" fmla="*/ 420 w 456"/>
              <a:gd name="T89" fmla="*/ 456 h 456"/>
              <a:gd name="T90" fmla="*/ 22 w 456"/>
              <a:gd name="T91" fmla="*/ 453 h 456"/>
              <a:gd name="T92" fmla="*/ 10 w 456"/>
              <a:gd name="T93" fmla="*/ 446 h 456"/>
              <a:gd name="T94" fmla="*/ 3 w 456"/>
              <a:gd name="T95" fmla="*/ 434 h 456"/>
              <a:gd name="T96" fmla="*/ 0 w 456"/>
              <a:gd name="T97" fmla="*/ 424 h 456"/>
              <a:gd name="T98" fmla="*/ 0 w 456"/>
              <a:gd name="T99" fmla="*/ 32 h 456"/>
              <a:gd name="T100" fmla="*/ 6 w 456"/>
              <a:gd name="T101" fmla="*/ 16 h 456"/>
              <a:gd name="T102" fmla="*/ 16 w 456"/>
              <a:gd name="T103" fmla="*/ 6 h 456"/>
              <a:gd name="T104" fmla="*/ 25 w 456"/>
              <a:gd name="T105" fmla="*/ 2 h 456"/>
              <a:gd name="T106" fmla="*/ 420 w 456"/>
              <a:gd name="T107" fmla="*/ 0 h 456"/>
              <a:gd name="T108" fmla="*/ 440 w 456"/>
              <a:gd name="T109" fmla="*/ 6 h 456"/>
              <a:gd name="T110" fmla="*/ 450 w 456"/>
              <a:gd name="T111" fmla="*/ 16 h 456"/>
              <a:gd name="T112" fmla="*/ 454 w 456"/>
              <a:gd name="T113" fmla="*/ 25 h 456"/>
              <a:gd name="T114" fmla="*/ 456 w 456"/>
              <a:gd name="T11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" h="456">
                <a:moveTo>
                  <a:pt x="302" y="175"/>
                </a:moveTo>
                <a:lnTo>
                  <a:pt x="296" y="175"/>
                </a:lnTo>
                <a:lnTo>
                  <a:pt x="290" y="176"/>
                </a:lnTo>
                <a:lnTo>
                  <a:pt x="285" y="177"/>
                </a:lnTo>
                <a:lnTo>
                  <a:pt x="280" y="178"/>
                </a:lnTo>
                <a:lnTo>
                  <a:pt x="276" y="180"/>
                </a:lnTo>
                <a:lnTo>
                  <a:pt x="272" y="181"/>
                </a:lnTo>
                <a:lnTo>
                  <a:pt x="268" y="183"/>
                </a:lnTo>
                <a:lnTo>
                  <a:pt x="264" y="186"/>
                </a:lnTo>
                <a:lnTo>
                  <a:pt x="261" y="188"/>
                </a:lnTo>
                <a:lnTo>
                  <a:pt x="258" y="191"/>
                </a:lnTo>
                <a:lnTo>
                  <a:pt x="253" y="196"/>
                </a:lnTo>
                <a:lnTo>
                  <a:pt x="249" y="201"/>
                </a:lnTo>
                <a:lnTo>
                  <a:pt x="245" y="206"/>
                </a:lnTo>
                <a:lnTo>
                  <a:pt x="245" y="179"/>
                </a:lnTo>
                <a:lnTo>
                  <a:pt x="183" y="179"/>
                </a:lnTo>
                <a:lnTo>
                  <a:pt x="183" y="216"/>
                </a:lnTo>
                <a:lnTo>
                  <a:pt x="183" y="280"/>
                </a:lnTo>
                <a:lnTo>
                  <a:pt x="183" y="368"/>
                </a:lnTo>
                <a:lnTo>
                  <a:pt x="245" y="368"/>
                </a:lnTo>
                <a:lnTo>
                  <a:pt x="245" y="263"/>
                </a:lnTo>
                <a:lnTo>
                  <a:pt x="246" y="258"/>
                </a:lnTo>
                <a:lnTo>
                  <a:pt x="246" y="254"/>
                </a:lnTo>
                <a:lnTo>
                  <a:pt x="246" y="251"/>
                </a:lnTo>
                <a:lnTo>
                  <a:pt x="248" y="247"/>
                </a:lnTo>
                <a:lnTo>
                  <a:pt x="249" y="243"/>
                </a:lnTo>
                <a:lnTo>
                  <a:pt x="252" y="239"/>
                </a:lnTo>
                <a:lnTo>
                  <a:pt x="255" y="235"/>
                </a:lnTo>
                <a:lnTo>
                  <a:pt x="257" y="233"/>
                </a:lnTo>
                <a:lnTo>
                  <a:pt x="259" y="232"/>
                </a:lnTo>
                <a:lnTo>
                  <a:pt x="263" y="229"/>
                </a:lnTo>
                <a:lnTo>
                  <a:pt x="265" y="227"/>
                </a:lnTo>
                <a:lnTo>
                  <a:pt x="268" y="226"/>
                </a:lnTo>
                <a:lnTo>
                  <a:pt x="271" y="225"/>
                </a:lnTo>
                <a:lnTo>
                  <a:pt x="273" y="225"/>
                </a:lnTo>
                <a:lnTo>
                  <a:pt x="280" y="224"/>
                </a:lnTo>
                <a:lnTo>
                  <a:pt x="284" y="225"/>
                </a:lnTo>
                <a:lnTo>
                  <a:pt x="287" y="225"/>
                </a:lnTo>
                <a:lnTo>
                  <a:pt x="291" y="226"/>
                </a:lnTo>
                <a:lnTo>
                  <a:pt x="294" y="227"/>
                </a:lnTo>
                <a:lnTo>
                  <a:pt x="297" y="229"/>
                </a:lnTo>
                <a:lnTo>
                  <a:pt x="300" y="231"/>
                </a:lnTo>
                <a:lnTo>
                  <a:pt x="302" y="233"/>
                </a:lnTo>
                <a:lnTo>
                  <a:pt x="304" y="236"/>
                </a:lnTo>
                <a:lnTo>
                  <a:pt x="306" y="239"/>
                </a:lnTo>
                <a:lnTo>
                  <a:pt x="307" y="242"/>
                </a:lnTo>
                <a:lnTo>
                  <a:pt x="308" y="246"/>
                </a:lnTo>
                <a:lnTo>
                  <a:pt x="309" y="250"/>
                </a:lnTo>
                <a:lnTo>
                  <a:pt x="311" y="258"/>
                </a:lnTo>
                <a:lnTo>
                  <a:pt x="311" y="267"/>
                </a:lnTo>
                <a:lnTo>
                  <a:pt x="311" y="368"/>
                </a:lnTo>
                <a:lnTo>
                  <a:pt x="374" y="368"/>
                </a:lnTo>
                <a:lnTo>
                  <a:pt x="374" y="260"/>
                </a:lnTo>
                <a:lnTo>
                  <a:pt x="373" y="249"/>
                </a:lnTo>
                <a:lnTo>
                  <a:pt x="372" y="239"/>
                </a:lnTo>
                <a:lnTo>
                  <a:pt x="371" y="230"/>
                </a:lnTo>
                <a:lnTo>
                  <a:pt x="368" y="222"/>
                </a:lnTo>
                <a:lnTo>
                  <a:pt x="365" y="214"/>
                </a:lnTo>
                <a:lnTo>
                  <a:pt x="362" y="207"/>
                </a:lnTo>
                <a:lnTo>
                  <a:pt x="358" y="201"/>
                </a:lnTo>
                <a:lnTo>
                  <a:pt x="353" y="196"/>
                </a:lnTo>
                <a:lnTo>
                  <a:pt x="348" y="191"/>
                </a:lnTo>
                <a:lnTo>
                  <a:pt x="343" y="187"/>
                </a:lnTo>
                <a:lnTo>
                  <a:pt x="337" y="183"/>
                </a:lnTo>
                <a:lnTo>
                  <a:pt x="330" y="180"/>
                </a:lnTo>
                <a:lnTo>
                  <a:pt x="324" y="178"/>
                </a:lnTo>
                <a:lnTo>
                  <a:pt x="317" y="176"/>
                </a:lnTo>
                <a:lnTo>
                  <a:pt x="309" y="175"/>
                </a:lnTo>
                <a:lnTo>
                  <a:pt x="302" y="175"/>
                </a:lnTo>
                <a:close/>
                <a:moveTo>
                  <a:pt x="86" y="179"/>
                </a:moveTo>
                <a:lnTo>
                  <a:pt x="148" y="179"/>
                </a:lnTo>
                <a:lnTo>
                  <a:pt x="148" y="368"/>
                </a:lnTo>
                <a:lnTo>
                  <a:pt x="86" y="368"/>
                </a:lnTo>
                <a:lnTo>
                  <a:pt x="86" y="179"/>
                </a:lnTo>
                <a:close/>
                <a:moveTo>
                  <a:pt x="117" y="89"/>
                </a:moveTo>
                <a:lnTo>
                  <a:pt x="110" y="89"/>
                </a:lnTo>
                <a:lnTo>
                  <a:pt x="103" y="91"/>
                </a:lnTo>
                <a:lnTo>
                  <a:pt x="100" y="92"/>
                </a:lnTo>
                <a:lnTo>
                  <a:pt x="97" y="94"/>
                </a:lnTo>
                <a:lnTo>
                  <a:pt x="92" y="98"/>
                </a:lnTo>
                <a:lnTo>
                  <a:pt x="90" y="100"/>
                </a:lnTo>
                <a:lnTo>
                  <a:pt x="88" y="103"/>
                </a:lnTo>
                <a:lnTo>
                  <a:pt x="86" y="105"/>
                </a:lnTo>
                <a:lnTo>
                  <a:pt x="85" y="108"/>
                </a:lnTo>
                <a:lnTo>
                  <a:pt x="83" y="114"/>
                </a:lnTo>
                <a:lnTo>
                  <a:pt x="82" y="121"/>
                </a:lnTo>
                <a:lnTo>
                  <a:pt x="83" y="128"/>
                </a:lnTo>
                <a:lnTo>
                  <a:pt x="84" y="134"/>
                </a:lnTo>
                <a:lnTo>
                  <a:pt x="86" y="137"/>
                </a:lnTo>
                <a:lnTo>
                  <a:pt x="87" y="139"/>
                </a:lnTo>
                <a:lnTo>
                  <a:pt x="91" y="144"/>
                </a:lnTo>
                <a:lnTo>
                  <a:pt x="96" y="148"/>
                </a:lnTo>
                <a:lnTo>
                  <a:pt x="99" y="150"/>
                </a:lnTo>
                <a:lnTo>
                  <a:pt x="102" y="151"/>
                </a:lnTo>
                <a:lnTo>
                  <a:pt x="109" y="153"/>
                </a:lnTo>
                <a:lnTo>
                  <a:pt x="117" y="154"/>
                </a:lnTo>
                <a:lnTo>
                  <a:pt x="125" y="153"/>
                </a:lnTo>
                <a:lnTo>
                  <a:pt x="128" y="152"/>
                </a:lnTo>
                <a:lnTo>
                  <a:pt x="132" y="151"/>
                </a:lnTo>
                <a:lnTo>
                  <a:pt x="135" y="150"/>
                </a:lnTo>
                <a:lnTo>
                  <a:pt x="138" y="148"/>
                </a:lnTo>
                <a:lnTo>
                  <a:pt x="143" y="144"/>
                </a:lnTo>
                <a:lnTo>
                  <a:pt x="145" y="142"/>
                </a:lnTo>
                <a:lnTo>
                  <a:pt x="147" y="139"/>
                </a:lnTo>
                <a:lnTo>
                  <a:pt x="149" y="137"/>
                </a:lnTo>
                <a:lnTo>
                  <a:pt x="150" y="134"/>
                </a:lnTo>
                <a:lnTo>
                  <a:pt x="151" y="131"/>
                </a:lnTo>
                <a:lnTo>
                  <a:pt x="152" y="128"/>
                </a:lnTo>
                <a:lnTo>
                  <a:pt x="152" y="125"/>
                </a:lnTo>
                <a:lnTo>
                  <a:pt x="152" y="121"/>
                </a:lnTo>
                <a:lnTo>
                  <a:pt x="152" y="114"/>
                </a:lnTo>
                <a:lnTo>
                  <a:pt x="151" y="111"/>
                </a:lnTo>
                <a:lnTo>
                  <a:pt x="150" y="108"/>
                </a:lnTo>
                <a:lnTo>
                  <a:pt x="148" y="105"/>
                </a:lnTo>
                <a:lnTo>
                  <a:pt x="147" y="103"/>
                </a:lnTo>
                <a:lnTo>
                  <a:pt x="143" y="98"/>
                </a:lnTo>
                <a:lnTo>
                  <a:pt x="138" y="94"/>
                </a:lnTo>
                <a:lnTo>
                  <a:pt x="135" y="92"/>
                </a:lnTo>
                <a:lnTo>
                  <a:pt x="132" y="91"/>
                </a:lnTo>
                <a:lnTo>
                  <a:pt x="129" y="90"/>
                </a:lnTo>
                <a:lnTo>
                  <a:pt x="125" y="89"/>
                </a:lnTo>
                <a:lnTo>
                  <a:pt x="117" y="89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10903" y="549910"/>
            <a:ext cx="288632" cy="288000"/>
          </a:xfrm>
          <a:custGeom>
            <a:avLst/>
            <a:gdLst>
              <a:gd name="T0" fmla="*/ 356 w 457"/>
              <a:gd name="T1" fmla="*/ 141 h 456"/>
              <a:gd name="T2" fmla="*/ 360 w 457"/>
              <a:gd name="T3" fmla="*/ 132 h 456"/>
              <a:gd name="T4" fmla="*/ 373 w 457"/>
              <a:gd name="T5" fmla="*/ 113 h 456"/>
              <a:gd name="T6" fmla="*/ 345 w 457"/>
              <a:gd name="T7" fmla="*/ 120 h 456"/>
              <a:gd name="T8" fmla="*/ 320 w 457"/>
              <a:gd name="T9" fmla="*/ 111 h 456"/>
              <a:gd name="T10" fmla="*/ 295 w 457"/>
              <a:gd name="T11" fmla="*/ 103 h 456"/>
              <a:gd name="T12" fmla="*/ 268 w 457"/>
              <a:gd name="T13" fmla="*/ 106 h 456"/>
              <a:gd name="T14" fmla="*/ 252 w 457"/>
              <a:gd name="T15" fmla="*/ 114 h 456"/>
              <a:gd name="T16" fmla="*/ 235 w 457"/>
              <a:gd name="T17" fmla="*/ 131 h 456"/>
              <a:gd name="T18" fmla="*/ 225 w 457"/>
              <a:gd name="T19" fmla="*/ 153 h 456"/>
              <a:gd name="T20" fmla="*/ 226 w 457"/>
              <a:gd name="T21" fmla="*/ 180 h 456"/>
              <a:gd name="T22" fmla="*/ 187 w 457"/>
              <a:gd name="T23" fmla="*/ 174 h 456"/>
              <a:gd name="T24" fmla="*/ 152 w 457"/>
              <a:gd name="T25" fmla="*/ 161 h 456"/>
              <a:gd name="T26" fmla="*/ 121 w 457"/>
              <a:gd name="T27" fmla="*/ 140 h 456"/>
              <a:gd name="T28" fmla="*/ 95 w 457"/>
              <a:gd name="T29" fmla="*/ 114 h 456"/>
              <a:gd name="T30" fmla="*/ 87 w 457"/>
              <a:gd name="T31" fmla="*/ 142 h 456"/>
              <a:gd name="T32" fmla="*/ 88 w 457"/>
              <a:gd name="T33" fmla="*/ 162 h 456"/>
              <a:gd name="T34" fmla="*/ 103 w 457"/>
              <a:gd name="T35" fmla="*/ 189 h 456"/>
              <a:gd name="T36" fmla="*/ 107 w 457"/>
              <a:gd name="T37" fmla="*/ 198 h 456"/>
              <a:gd name="T38" fmla="*/ 86 w 457"/>
              <a:gd name="T39" fmla="*/ 197 h 456"/>
              <a:gd name="T40" fmla="*/ 92 w 457"/>
              <a:gd name="T41" fmla="*/ 218 h 456"/>
              <a:gd name="T42" fmla="*/ 104 w 457"/>
              <a:gd name="T43" fmla="*/ 236 h 456"/>
              <a:gd name="T44" fmla="*/ 121 w 457"/>
              <a:gd name="T45" fmla="*/ 249 h 456"/>
              <a:gd name="T46" fmla="*/ 129 w 457"/>
              <a:gd name="T47" fmla="*/ 255 h 456"/>
              <a:gd name="T48" fmla="*/ 110 w 457"/>
              <a:gd name="T49" fmla="*/ 260 h 456"/>
              <a:gd name="T50" fmla="*/ 130 w 457"/>
              <a:gd name="T51" fmla="*/ 286 h 456"/>
              <a:gd name="T52" fmla="*/ 152 w 457"/>
              <a:gd name="T53" fmla="*/ 297 h 456"/>
              <a:gd name="T54" fmla="*/ 163 w 457"/>
              <a:gd name="T55" fmla="*/ 302 h 456"/>
              <a:gd name="T56" fmla="*/ 131 w 457"/>
              <a:gd name="T57" fmla="*/ 319 h 456"/>
              <a:gd name="T58" fmla="*/ 89 w 457"/>
              <a:gd name="T59" fmla="*/ 326 h 456"/>
              <a:gd name="T60" fmla="*/ 96 w 457"/>
              <a:gd name="T61" fmla="*/ 337 h 456"/>
              <a:gd name="T62" fmla="*/ 132 w 457"/>
              <a:gd name="T63" fmla="*/ 349 h 456"/>
              <a:gd name="T64" fmla="*/ 181 w 457"/>
              <a:gd name="T65" fmla="*/ 353 h 456"/>
              <a:gd name="T66" fmla="*/ 221 w 457"/>
              <a:gd name="T67" fmla="*/ 347 h 456"/>
              <a:gd name="T68" fmla="*/ 256 w 457"/>
              <a:gd name="T69" fmla="*/ 333 h 456"/>
              <a:gd name="T70" fmla="*/ 287 w 457"/>
              <a:gd name="T71" fmla="*/ 313 h 456"/>
              <a:gd name="T72" fmla="*/ 311 w 457"/>
              <a:gd name="T73" fmla="*/ 288 h 456"/>
              <a:gd name="T74" fmla="*/ 330 w 457"/>
              <a:gd name="T75" fmla="*/ 260 h 456"/>
              <a:gd name="T76" fmla="*/ 345 w 457"/>
              <a:gd name="T77" fmla="*/ 221 h 456"/>
              <a:gd name="T78" fmla="*/ 352 w 457"/>
              <a:gd name="T79" fmla="*/ 173 h 456"/>
              <a:gd name="T80" fmla="*/ 373 w 457"/>
              <a:gd name="T81" fmla="*/ 146 h 456"/>
              <a:gd name="T82" fmla="*/ 457 w 457"/>
              <a:gd name="T83" fmla="*/ 420 h 456"/>
              <a:gd name="T84" fmla="*/ 451 w 457"/>
              <a:gd name="T85" fmla="*/ 440 h 456"/>
              <a:gd name="T86" fmla="*/ 438 w 457"/>
              <a:gd name="T87" fmla="*/ 452 h 456"/>
              <a:gd name="T88" fmla="*/ 421 w 457"/>
              <a:gd name="T89" fmla="*/ 456 h 456"/>
              <a:gd name="T90" fmla="*/ 16 w 457"/>
              <a:gd name="T91" fmla="*/ 450 h 456"/>
              <a:gd name="T92" fmla="*/ 4 w 457"/>
              <a:gd name="T93" fmla="*/ 437 h 456"/>
              <a:gd name="T94" fmla="*/ 0 w 457"/>
              <a:gd name="T95" fmla="*/ 424 h 456"/>
              <a:gd name="T96" fmla="*/ 1 w 457"/>
              <a:gd name="T97" fmla="*/ 29 h 456"/>
              <a:gd name="T98" fmla="*/ 10 w 457"/>
              <a:gd name="T99" fmla="*/ 11 h 456"/>
              <a:gd name="T100" fmla="*/ 25 w 457"/>
              <a:gd name="T101" fmla="*/ 2 h 456"/>
              <a:gd name="T102" fmla="*/ 428 w 457"/>
              <a:gd name="T103" fmla="*/ 1 h 456"/>
              <a:gd name="T104" fmla="*/ 446 w 457"/>
              <a:gd name="T105" fmla="*/ 11 h 456"/>
              <a:gd name="T106" fmla="*/ 455 w 457"/>
              <a:gd name="T107" fmla="*/ 25 h 456"/>
              <a:gd name="T108" fmla="*/ 457 w 457"/>
              <a:gd name="T109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7" h="456">
                <a:moveTo>
                  <a:pt x="383" y="132"/>
                </a:moveTo>
                <a:lnTo>
                  <a:pt x="374" y="136"/>
                </a:lnTo>
                <a:lnTo>
                  <a:pt x="366" y="139"/>
                </a:lnTo>
                <a:lnTo>
                  <a:pt x="356" y="141"/>
                </a:lnTo>
                <a:lnTo>
                  <a:pt x="347" y="142"/>
                </a:lnTo>
                <a:lnTo>
                  <a:pt x="352" y="139"/>
                </a:lnTo>
                <a:lnTo>
                  <a:pt x="356" y="136"/>
                </a:lnTo>
                <a:lnTo>
                  <a:pt x="360" y="132"/>
                </a:lnTo>
                <a:lnTo>
                  <a:pt x="364" y="127"/>
                </a:lnTo>
                <a:lnTo>
                  <a:pt x="367" y="123"/>
                </a:lnTo>
                <a:lnTo>
                  <a:pt x="370" y="118"/>
                </a:lnTo>
                <a:lnTo>
                  <a:pt x="373" y="113"/>
                </a:lnTo>
                <a:lnTo>
                  <a:pt x="375" y="107"/>
                </a:lnTo>
                <a:lnTo>
                  <a:pt x="365" y="112"/>
                </a:lnTo>
                <a:lnTo>
                  <a:pt x="355" y="117"/>
                </a:lnTo>
                <a:lnTo>
                  <a:pt x="345" y="120"/>
                </a:lnTo>
                <a:lnTo>
                  <a:pt x="334" y="123"/>
                </a:lnTo>
                <a:lnTo>
                  <a:pt x="330" y="118"/>
                </a:lnTo>
                <a:lnTo>
                  <a:pt x="325" y="114"/>
                </a:lnTo>
                <a:lnTo>
                  <a:pt x="320" y="111"/>
                </a:lnTo>
                <a:lnTo>
                  <a:pt x="314" y="108"/>
                </a:lnTo>
                <a:lnTo>
                  <a:pt x="308" y="106"/>
                </a:lnTo>
                <a:lnTo>
                  <a:pt x="301" y="104"/>
                </a:lnTo>
                <a:lnTo>
                  <a:pt x="295" y="103"/>
                </a:lnTo>
                <a:lnTo>
                  <a:pt x="288" y="103"/>
                </a:lnTo>
                <a:lnTo>
                  <a:pt x="281" y="103"/>
                </a:lnTo>
                <a:lnTo>
                  <a:pt x="274" y="104"/>
                </a:lnTo>
                <a:lnTo>
                  <a:pt x="268" y="106"/>
                </a:lnTo>
                <a:lnTo>
                  <a:pt x="265" y="107"/>
                </a:lnTo>
                <a:lnTo>
                  <a:pt x="263" y="108"/>
                </a:lnTo>
                <a:lnTo>
                  <a:pt x="257" y="110"/>
                </a:lnTo>
                <a:lnTo>
                  <a:pt x="252" y="114"/>
                </a:lnTo>
                <a:lnTo>
                  <a:pt x="247" y="117"/>
                </a:lnTo>
                <a:lnTo>
                  <a:pt x="242" y="121"/>
                </a:lnTo>
                <a:lnTo>
                  <a:pt x="238" y="126"/>
                </a:lnTo>
                <a:lnTo>
                  <a:pt x="235" y="131"/>
                </a:lnTo>
                <a:lnTo>
                  <a:pt x="232" y="136"/>
                </a:lnTo>
                <a:lnTo>
                  <a:pt x="229" y="141"/>
                </a:lnTo>
                <a:lnTo>
                  <a:pt x="227" y="147"/>
                </a:lnTo>
                <a:lnTo>
                  <a:pt x="225" y="153"/>
                </a:lnTo>
                <a:lnTo>
                  <a:pt x="224" y="160"/>
                </a:lnTo>
                <a:lnTo>
                  <a:pt x="224" y="166"/>
                </a:lnTo>
                <a:lnTo>
                  <a:pt x="224" y="173"/>
                </a:lnTo>
                <a:lnTo>
                  <a:pt x="226" y="180"/>
                </a:lnTo>
                <a:lnTo>
                  <a:pt x="216" y="180"/>
                </a:lnTo>
                <a:lnTo>
                  <a:pt x="206" y="178"/>
                </a:lnTo>
                <a:lnTo>
                  <a:pt x="197" y="177"/>
                </a:lnTo>
                <a:lnTo>
                  <a:pt x="187" y="174"/>
                </a:lnTo>
                <a:lnTo>
                  <a:pt x="178" y="172"/>
                </a:lnTo>
                <a:lnTo>
                  <a:pt x="169" y="168"/>
                </a:lnTo>
                <a:lnTo>
                  <a:pt x="161" y="165"/>
                </a:lnTo>
                <a:lnTo>
                  <a:pt x="152" y="161"/>
                </a:lnTo>
                <a:lnTo>
                  <a:pt x="144" y="156"/>
                </a:lnTo>
                <a:lnTo>
                  <a:pt x="136" y="151"/>
                </a:lnTo>
                <a:lnTo>
                  <a:pt x="129" y="146"/>
                </a:lnTo>
                <a:lnTo>
                  <a:pt x="121" y="140"/>
                </a:lnTo>
                <a:lnTo>
                  <a:pt x="114" y="134"/>
                </a:lnTo>
                <a:lnTo>
                  <a:pt x="107" y="128"/>
                </a:lnTo>
                <a:lnTo>
                  <a:pt x="101" y="121"/>
                </a:lnTo>
                <a:lnTo>
                  <a:pt x="95" y="114"/>
                </a:lnTo>
                <a:lnTo>
                  <a:pt x="91" y="122"/>
                </a:lnTo>
                <a:lnTo>
                  <a:pt x="89" y="129"/>
                </a:lnTo>
                <a:lnTo>
                  <a:pt x="87" y="138"/>
                </a:lnTo>
                <a:lnTo>
                  <a:pt x="87" y="142"/>
                </a:lnTo>
                <a:lnTo>
                  <a:pt x="86" y="146"/>
                </a:lnTo>
                <a:lnTo>
                  <a:pt x="87" y="154"/>
                </a:lnTo>
                <a:lnTo>
                  <a:pt x="88" y="158"/>
                </a:lnTo>
                <a:lnTo>
                  <a:pt x="88" y="162"/>
                </a:lnTo>
                <a:lnTo>
                  <a:pt x="91" y="169"/>
                </a:lnTo>
                <a:lnTo>
                  <a:pt x="94" y="176"/>
                </a:lnTo>
                <a:lnTo>
                  <a:pt x="98" y="183"/>
                </a:lnTo>
                <a:lnTo>
                  <a:pt x="103" y="189"/>
                </a:lnTo>
                <a:lnTo>
                  <a:pt x="106" y="192"/>
                </a:lnTo>
                <a:lnTo>
                  <a:pt x="109" y="194"/>
                </a:lnTo>
                <a:lnTo>
                  <a:pt x="115" y="199"/>
                </a:lnTo>
                <a:lnTo>
                  <a:pt x="107" y="198"/>
                </a:lnTo>
                <a:lnTo>
                  <a:pt x="100" y="197"/>
                </a:lnTo>
                <a:lnTo>
                  <a:pt x="93" y="194"/>
                </a:lnTo>
                <a:lnTo>
                  <a:pt x="86" y="191"/>
                </a:lnTo>
                <a:lnTo>
                  <a:pt x="86" y="197"/>
                </a:lnTo>
                <a:lnTo>
                  <a:pt x="87" y="202"/>
                </a:lnTo>
                <a:lnTo>
                  <a:pt x="88" y="208"/>
                </a:lnTo>
                <a:lnTo>
                  <a:pt x="90" y="213"/>
                </a:lnTo>
                <a:lnTo>
                  <a:pt x="92" y="218"/>
                </a:lnTo>
                <a:lnTo>
                  <a:pt x="94" y="223"/>
                </a:lnTo>
                <a:lnTo>
                  <a:pt x="97" y="228"/>
                </a:lnTo>
                <a:lnTo>
                  <a:pt x="100" y="232"/>
                </a:lnTo>
                <a:lnTo>
                  <a:pt x="104" y="236"/>
                </a:lnTo>
                <a:lnTo>
                  <a:pt x="108" y="240"/>
                </a:lnTo>
                <a:lnTo>
                  <a:pt x="112" y="243"/>
                </a:lnTo>
                <a:lnTo>
                  <a:pt x="117" y="246"/>
                </a:lnTo>
                <a:lnTo>
                  <a:pt x="121" y="249"/>
                </a:lnTo>
                <a:lnTo>
                  <a:pt x="126" y="251"/>
                </a:lnTo>
                <a:lnTo>
                  <a:pt x="131" y="252"/>
                </a:lnTo>
                <a:lnTo>
                  <a:pt x="137" y="254"/>
                </a:lnTo>
                <a:lnTo>
                  <a:pt x="129" y="255"/>
                </a:lnTo>
                <a:lnTo>
                  <a:pt x="120" y="256"/>
                </a:lnTo>
                <a:lnTo>
                  <a:pt x="114" y="256"/>
                </a:lnTo>
                <a:lnTo>
                  <a:pt x="108" y="255"/>
                </a:lnTo>
                <a:lnTo>
                  <a:pt x="110" y="260"/>
                </a:lnTo>
                <a:lnTo>
                  <a:pt x="112" y="264"/>
                </a:lnTo>
                <a:lnTo>
                  <a:pt x="117" y="272"/>
                </a:lnTo>
                <a:lnTo>
                  <a:pt x="123" y="280"/>
                </a:lnTo>
                <a:lnTo>
                  <a:pt x="130" y="286"/>
                </a:lnTo>
                <a:lnTo>
                  <a:pt x="134" y="289"/>
                </a:lnTo>
                <a:lnTo>
                  <a:pt x="139" y="291"/>
                </a:lnTo>
                <a:lnTo>
                  <a:pt x="147" y="295"/>
                </a:lnTo>
                <a:lnTo>
                  <a:pt x="152" y="297"/>
                </a:lnTo>
                <a:lnTo>
                  <a:pt x="157" y="298"/>
                </a:lnTo>
                <a:lnTo>
                  <a:pt x="162" y="299"/>
                </a:lnTo>
                <a:lnTo>
                  <a:pt x="167" y="299"/>
                </a:lnTo>
                <a:lnTo>
                  <a:pt x="163" y="302"/>
                </a:lnTo>
                <a:lnTo>
                  <a:pt x="159" y="305"/>
                </a:lnTo>
                <a:lnTo>
                  <a:pt x="150" y="310"/>
                </a:lnTo>
                <a:lnTo>
                  <a:pt x="141" y="315"/>
                </a:lnTo>
                <a:lnTo>
                  <a:pt x="131" y="319"/>
                </a:lnTo>
                <a:lnTo>
                  <a:pt x="121" y="322"/>
                </a:lnTo>
                <a:lnTo>
                  <a:pt x="110" y="324"/>
                </a:lnTo>
                <a:lnTo>
                  <a:pt x="100" y="325"/>
                </a:lnTo>
                <a:lnTo>
                  <a:pt x="89" y="326"/>
                </a:lnTo>
                <a:lnTo>
                  <a:pt x="81" y="326"/>
                </a:lnTo>
                <a:lnTo>
                  <a:pt x="74" y="325"/>
                </a:lnTo>
                <a:lnTo>
                  <a:pt x="84" y="331"/>
                </a:lnTo>
                <a:lnTo>
                  <a:pt x="96" y="337"/>
                </a:lnTo>
                <a:lnTo>
                  <a:pt x="101" y="340"/>
                </a:lnTo>
                <a:lnTo>
                  <a:pt x="107" y="342"/>
                </a:lnTo>
                <a:lnTo>
                  <a:pt x="119" y="346"/>
                </a:lnTo>
                <a:lnTo>
                  <a:pt x="132" y="349"/>
                </a:lnTo>
                <a:lnTo>
                  <a:pt x="144" y="352"/>
                </a:lnTo>
                <a:lnTo>
                  <a:pt x="157" y="353"/>
                </a:lnTo>
                <a:lnTo>
                  <a:pt x="171" y="354"/>
                </a:lnTo>
                <a:lnTo>
                  <a:pt x="181" y="353"/>
                </a:lnTo>
                <a:lnTo>
                  <a:pt x="192" y="352"/>
                </a:lnTo>
                <a:lnTo>
                  <a:pt x="202" y="351"/>
                </a:lnTo>
                <a:lnTo>
                  <a:pt x="212" y="349"/>
                </a:lnTo>
                <a:lnTo>
                  <a:pt x="221" y="347"/>
                </a:lnTo>
                <a:lnTo>
                  <a:pt x="230" y="344"/>
                </a:lnTo>
                <a:lnTo>
                  <a:pt x="239" y="341"/>
                </a:lnTo>
                <a:lnTo>
                  <a:pt x="248" y="337"/>
                </a:lnTo>
                <a:lnTo>
                  <a:pt x="256" y="333"/>
                </a:lnTo>
                <a:lnTo>
                  <a:pt x="264" y="329"/>
                </a:lnTo>
                <a:lnTo>
                  <a:pt x="272" y="324"/>
                </a:lnTo>
                <a:lnTo>
                  <a:pt x="279" y="319"/>
                </a:lnTo>
                <a:lnTo>
                  <a:pt x="287" y="313"/>
                </a:lnTo>
                <a:lnTo>
                  <a:pt x="293" y="307"/>
                </a:lnTo>
                <a:lnTo>
                  <a:pt x="299" y="301"/>
                </a:lnTo>
                <a:lnTo>
                  <a:pt x="305" y="295"/>
                </a:lnTo>
                <a:lnTo>
                  <a:pt x="311" y="288"/>
                </a:lnTo>
                <a:lnTo>
                  <a:pt x="316" y="281"/>
                </a:lnTo>
                <a:lnTo>
                  <a:pt x="321" y="274"/>
                </a:lnTo>
                <a:lnTo>
                  <a:pt x="325" y="267"/>
                </a:lnTo>
                <a:lnTo>
                  <a:pt x="330" y="260"/>
                </a:lnTo>
                <a:lnTo>
                  <a:pt x="333" y="252"/>
                </a:lnTo>
                <a:lnTo>
                  <a:pt x="337" y="245"/>
                </a:lnTo>
                <a:lnTo>
                  <a:pt x="340" y="237"/>
                </a:lnTo>
                <a:lnTo>
                  <a:pt x="345" y="221"/>
                </a:lnTo>
                <a:lnTo>
                  <a:pt x="347" y="213"/>
                </a:lnTo>
                <a:lnTo>
                  <a:pt x="349" y="205"/>
                </a:lnTo>
                <a:lnTo>
                  <a:pt x="351" y="189"/>
                </a:lnTo>
                <a:lnTo>
                  <a:pt x="352" y="173"/>
                </a:lnTo>
                <a:lnTo>
                  <a:pt x="352" y="165"/>
                </a:lnTo>
                <a:lnTo>
                  <a:pt x="361" y="158"/>
                </a:lnTo>
                <a:lnTo>
                  <a:pt x="369" y="150"/>
                </a:lnTo>
                <a:lnTo>
                  <a:pt x="373" y="146"/>
                </a:lnTo>
                <a:lnTo>
                  <a:pt x="376" y="142"/>
                </a:lnTo>
                <a:lnTo>
                  <a:pt x="380" y="137"/>
                </a:lnTo>
                <a:lnTo>
                  <a:pt x="383" y="132"/>
                </a:lnTo>
                <a:close/>
                <a:moveTo>
                  <a:pt x="457" y="420"/>
                </a:moveTo>
                <a:lnTo>
                  <a:pt x="457" y="424"/>
                </a:lnTo>
                <a:lnTo>
                  <a:pt x="456" y="427"/>
                </a:lnTo>
                <a:lnTo>
                  <a:pt x="454" y="434"/>
                </a:lnTo>
                <a:lnTo>
                  <a:pt x="451" y="440"/>
                </a:lnTo>
                <a:lnTo>
                  <a:pt x="449" y="443"/>
                </a:lnTo>
                <a:lnTo>
                  <a:pt x="446" y="446"/>
                </a:lnTo>
                <a:lnTo>
                  <a:pt x="441" y="450"/>
                </a:lnTo>
                <a:lnTo>
                  <a:pt x="438" y="452"/>
                </a:lnTo>
                <a:lnTo>
                  <a:pt x="435" y="453"/>
                </a:lnTo>
                <a:lnTo>
                  <a:pt x="432" y="455"/>
                </a:lnTo>
                <a:lnTo>
                  <a:pt x="428" y="455"/>
                </a:lnTo>
                <a:lnTo>
                  <a:pt x="421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1" y="0"/>
                </a:lnTo>
                <a:lnTo>
                  <a:pt x="428" y="1"/>
                </a:lnTo>
                <a:lnTo>
                  <a:pt x="435" y="3"/>
                </a:lnTo>
                <a:lnTo>
                  <a:pt x="441" y="6"/>
                </a:lnTo>
                <a:lnTo>
                  <a:pt x="444" y="8"/>
                </a:lnTo>
                <a:lnTo>
                  <a:pt x="446" y="11"/>
                </a:lnTo>
                <a:lnTo>
                  <a:pt x="451" y="16"/>
                </a:lnTo>
                <a:lnTo>
                  <a:pt x="453" y="19"/>
                </a:lnTo>
                <a:lnTo>
                  <a:pt x="454" y="22"/>
                </a:lnTo>
                <a:lnTo>
                  <a:pt x="455" y="25"/>
                </a:lnTo>
                <a:lnTo>
                  <a:pt x="456" y="29"/>
                </a:lnTo>
                <a:lnTo>
                  <a:pt x="457" y="32"/>
                </a:lnTo>
                <a:lnTo>
                  <a:pt x="457" y="36"/>
                </a:lnTo>
                <a:lnTo>
                  <a:pt x="457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9">
            <a:hlinkClick r:id="rId4" tooltip="YouTube"/>
          </p:cNvPr>
          <p:cNvSpPr>
            <a:spLocks noChangeAspect="1" noEditPoints="1"/>
          </p:cNvSpPr>
          <p:nvPr userDrawn="1"/>
        </p:nvSpPr>
        <p:spPr bwMode="auto">
          <a:xfrm>
            <a:off x="1270943" y="549910"/>
            <a:ext cx="288000" cy="288000"/>
          </a:xfrm>
          <a:custGeom>
            <a:avLst/>
            <a:gdLst>
              <a:gd name="T0" fmla="*/ 325 w 456"/>
              <a:gd name="T1" fmla="*/ 293 h 456"/>
              <a:gd name="T2" fmla="*/ 314 w 456"/>
              <a:gd name="T3" fmla="*/ 303 h 456"/>
              <a:gd name="T4" fmla="*/ 339 w 456"/>
              <a:gd name="T5" fmla="*/ 281 h 456"/>
              <a:gd name="T6" fmla="*/ 314 w 456"/>
              <a:gd name="T7" fmla="*/ 277 h 456"/>
              <a:gd name="T8" fmla="*/ 297 w 456"/>
              <a:gd name="T9" fmla="*/ 298 h 456"/>
              <a:gd name="T10" fmla="*/ 303 w 456"/>
              <a:gd name="T11" fmla="*/ 366 h 456"/>
              <a:gd name="T12" fmla="*/ 327 w 456"/>
              <a:gd name="T13" fmla="*/ 373 h 456"/>
              <a:gd name="T14" fmla="*/ 347 w 456"/>
              <a:gd name="T15" fmla="*/ 345 h 456"/>
              <a:gd name="T16" fmla="*/ 326 w 456"/>
              <a:gd name="T17" fmla="*/ 356 h 456"/>
              <a:gd name="T18" fmla="*/ 316 w 456"/>
              <a:gd name="T19" fmla="*/ 355 h 456"/>
              <a:gd name="T20" fmla="*/ 265 w 456"/>
              <a:gd name="T21" fmla="*/ 353 h 456"/>
              <a:gd name="T22" fmla="*/ 253 w 456"/>
              <a:gd name="T23" fmla="*/ 356 h 456"/>
              <a:gd name="T24" fmla="*/ 261 w 456"/>
              <a:gd name="T25" fmla="*/ 292 h 456"/>
              <a:gd name="T26" fmla="*/ 262 w 456"/>
              <a:gd name="T27" fmla="*/ 278 h 456"/>
              <a:gd name="T28" fmla="*/ 233 w 456"/>
              <a:gd name="T29" fmla="*/ 371 h 456"/>
              <a:gd name="T30" fmla="*/ 267 w 456"/>
              <a:gd name="T31" fmla="*/ 373 h 456"/>
              <a:gd name="T32" fmla="*/ 283 w 456"/>
              <a:gd name="T33" fmla="*/ 357 h 456"/>
              <a:gd name="T34" fmla="*/ 276 w 456"/>
              <a:gd name="T35" fmla="*/ 280 h 456"/>
              <a:gd name="T36" fmla="*/ 191 w 456"/>
              <a:gd name="T37" fmla="*/ 355 h 456"/>
              <a:gd name="T38" fmla="*/ 167 w 456"/>
              <a:gd name="T39" fmla="*/ 278 h 456"/>
              <a:gd name="T40" fmla="*/ 174 w 456"/>
              <a:gd name="T41" fmla="*/ 372 h 456"/>
              <a:gd name="T42" fmla="*/ 199 w 456"/>
              <a:gd name="T43" fmla="*/ 361 h 456"/>
              <a:gd name="T44" fmla="*/ 108 w 456"/>
              <a:gd name="T45" fmla="*/ 245 h 456"/>
              <a:gd name="T46" fmla="*/ 167 w 456"/>
              <a:gd name="T47" fmla="*/ 245 h 456"/>
              <a:gd name="T48" fmla="*/ 116 w 456"/>
              <a:gd name="T49" fmla="*/ 218 h 456"/>
              <a:gd name="T50" fmla="*/ 96 w 456"/>
              <a:gd name="T51" fmla="*/ 232 h 456"/>
              <a:gd name="T52" fmla="*/ 85 w 456"/>
              <a:gd name="T53" fmla="*/ 310 h 456"/>
              <a:gd name="T54" fmla="*/ 92 w 456"/>
              <a:gd name="T55" fmla="*/ 383 h 456"/>
              <a:gd name="T56" fmla="*/ 120 w 456"/>
              <a:gd name="T57" fmla="*/ 403 h 456"/>
              <a:gd name="T58" fmla="*/ 303 w 456"/>
              <a:gd name="T59" fmla="*/ 405 h 456"/>
              <a:gd name="T60" fmla="*/ 354 w 456"/>
              <a:gd name="T61" fmla="*/ 395 h 456"/>
              <a:gd name="T62" fmla="*/ 368 w 456"/>
              <a:gd name="T63" fmla="*/ 372 h 456"/>
              <a:gd name="T64" fmla="*/ 368 w 456"/>
              <a:gd name="T65" fmla="*/ 248 h 456"/>
              <a:gd name="T66" fmla="*/ 351 w 456"/>
              <a:gd name="T67" fmla="*/ 223 h 456"/>
              <a:gd name="T68" fmla="*/ 228 w 456"/>
              <a:gd name="T69" fmla="*/ 214 h 456"/>
              <a:gd name="T70" fmla="*/ 268 w 456"/>
              <a:gd name="T71" fmla="*/ 184 h 456"/>
              <a:gd name="T72" fmla="*/ 241 w 456"/>
              <a:gd name="T73" fmla="*/ 184 h 456"/>
              <a:gd name="T74" fmla="*/ 250 w 456"/>
              <a:gd name="T75" fmla="*/ 203 h 456"/>
              <a:gd name="T76" fmla="*/ 274 w 456"/>
              <a:gd name="T77" fmla="*/ 196 h 456"/>
              <a:gd name="T78" fmla="*/ 170 w 456"/>
              <a:gd name="T79" fmla="*/ 97 h 456"/>
              <a:gd name="T80" fmla="*/ 164 w 456"/>
              <a:gd name="T81" fmla="*/ 181 h 456"/>
              <a:gd name="T82" fmla="*/ 181 w 456"/>
              <a:gd name="T83" fmla="*/ 203 h 456"/>
              <a:gd name="T84" fmla="*/ 215 w 456"/>
              <a:gd name="T85" fmla="*/ 197 h 456"/>
              <a:gd name="T86" fmla="*/ 223 w 456"/>
              <a:gd name="T87" fmla="*/ 110 h 456"/>
              <a:gd name="T88" fmla="*/ 206 w 456"/>
              <a:gd name="T89" fmla="*/ 89 h 456"/>
              <a:gd name="T90" fmla="*/ 174 w 456"/>
              <a:gd name="T91" fmla="*/ 93 h 456"/>
              <a:gd name="T92" fmla="*/ 187 w 456"/>
              <a:gd name="T93" fmla="*/ 109 h 456"/>
              <a:gd name="T94" fmla="*/ 202 w 456"/>
              <a:gd name="T95" fmla="*/ 113 h 456"/>
              <a:gd name="T96" fmla="*/ 197 w 456"/>
              <a:gd name="T97" fmla="*/ 185 h 456"/>
              <a:gd name="T98" fmla="*/ 140 w 456"/>
              <a:gd name="T99" fmla="*/ 50 h 456"/>
              <a:gd name="T100" fmla="*/ 137 w 456"/>
              <a:gd name="T101" fmla="*/ 202 h 456"/>
              <a:gd name="T102" fmla="*/ 453 w 456"/>
              <a:gd name="T103" fmla="*/ 434 h 456"/>
              <a:gd name="T104" fmla="*/ 431 w 456"/>
              <a:gd name="T105" fmla="*/ 455 h 456"/>
              <a:gd name="T106" fmla="*/ 13 w 456"/>
              <a:gd name="T107" fmla="*/ 448 h 456"/>
              <a:gd name="T108" fmla="*/ 0 w 456"/>
              <a:gd name="T109" fmla="*/ 424 h 456"/>
              <a:gd name="T110" fmla="*/ 8 w 456"/>
              <a:gd name="T111" fmla="*/ 13 h 456"/>
              <a:gd name="T112" fmla="*/ 36 w 456"/>
              <a:gd name="T113" fmla="*/ 0 h 456"/>
              <a:gd name="T114" fmla="*/ 450 w 456"/>
              <a:gd name="T115" fmla="*/ 16 h 456"/>
              <a:gd name="T116" fmla="*/ 456 w 456"/>
              <a:gd name="T117" fmla="*/ 42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6" h="456">
                <a:moveTo>
                  <a:pt x="314" y="303"/>
                </a:moveTo>
                <a:lnTo>
                  <a:pt x="314" y="298"/>
                </a:lnTo>
                <a:lnTo>
                  <a:pt x="315" y="296"/>
                </a:lnTo>
                <a:lnTo>
                  <a:pt x="316" y="295"/>
                </a:lnTo>
                <a:lnTo>
                  <a:pt x="318" y="293"/>
                </a:lnTo>
                <a:lnTo>
                  <a:pt x="322" y="292"/>
                </a:lnTo>
                <a:lnTo>
                  <a:pt x="325" y="293"/>
                </a:lnTo>
                <a:lnTo>
                  <a:pt x="326" y="294"/>
                </a:lnTo>
                <a:lnTo>
                  <a:pt x="327" y="295"/>
                </a:lnTo>
                <a:lnTo>
                  <a:pt x="329" y="298"/>
                </a:lnTo>
                <a:lnTo>
                  <a:pt x="329" y="303"/>
                </a:lnTo>
                <a:lnTo>
                  <a:pt x="329" y="313"/>
                </a:lnTo>
                <a:lnTo>
                  <a:pt x="314" y="313"/>
                </a:lnTo>
                <a:lnTo>
                  <a:pt x="314" y="303"/>
                </a:lnTo>
                <a:close/>
                <a:moveTo>
                  <a:pt x="347" y="327"/>
                </a:moveTo>
                <a:lnTo>
                  <a:pt x="347" y="303"/>
                </a:lnTo>
                <a:lnTo>
                  <a:pt x="347" y="297"/>
                </a:lnTo>
                <a:lnTo>
                  <a:pt x="345" y="292"/>
                </a:lnTo>
                <a:lnTo>
                  <a:pt x="343" y="287"/>
                </a:lnTo>
                <a:lnTo>
                  <a:pt x="341" y="283"/>
                </a:lnTo>
                <a:lnTo>
                  <a:pt x="339" y="281"/>
                </a:lnTo>
                <a:lnTo>
                  <a:pt x="337" y="280"/>
                </a:lnTo>
                <a:lnTo>
                  <a:pt x="335" y="279"/>
                </a:lnTo>
                <a:lnTo>
                  <a:pt x="333" y="278"/>
                </a:lnTo>
                <a:lnTo>
                  <a:pt x="328" y="276"/>
                </a:lnTo>
                <a:lnTo>
                  <a:pt x="322" y="276"/>
                </a:lnTo>
                <a:lnTo>
                  <a:pt x="317" y="276"/>
                </a:lnTo>
                <a:lnTo>
                  <a:pt x="314" y="277"/>
                </a:lnTo>
                <a:lnTo>
                  <a:pt x="312" y="278"/>
                </a:lnTo>
                <a:lnTo>
                  <a:pt x="307" y="280"/>
                </a:lnTo>
                <a:lnTo>
                  <a:pt x="303" y="284"/>
                </a:lnTo>
                <a:lnTo>
                  <a:pt x="300" y="288"/>
                </a:lnTo>
                <a:lnTo>
                  <a:pt x="299" y="290"/>
                </a:lnTo>
                <a:lnTo>
                  <a:pt x="298" y="292"/>
                </a:lnTo>
                <a:lnTo>
                  <a:pt x="297" y="298"/>
                </a:lnTo>
                <a:lnTo>
                  <a:pt x="296" y="303"/>
                </a:lnTo>
                <a:lnTo>
                  <a:pt x="296" y="345"/>
                </a:lnTo>
                <a:lnTo>
                  <a:pt x="297" y="351"/>
                </a:lnTo>
                <a:lnTo>
                  <a:pt x="298" y="357"/>
                </a:lnTo>
                <a:lnTo>
                  <a:pt x="300" y="362"/>
                </a:lnTo>
                <a:lnTo>
                  <a:pt x="301" y="364"/>
                </a:lnTo>
                <a:lnTo>
                  <a:pt x="303" y="366"/>
                </a:lnTo>
                <a:lnTo>
                  <a:pt x="305" y="368"/>
                </a:lnTo>
                <a:lnTo>
                  <a:pt x="306" y="370"/>
                </a:lnTo>
                <a:lnTo>
                  <a:pt x="311" y="372"/>
                </a:lnTo>
                <a:lnTo>
                  <a:pt x="313" y="373"/>
                </a:lnTo>
                <a:lnTo>
                  <a:pt x="316" y="373"/>
                </a:lnTo>
                <a:lnTo>
                  <a:pt x="321" y="374"/>
                </a:lnTo>
                <a:lnTo>
                  <a:pt x="327" y="373"/>
                </a:lnTo>
                <a:lnTo>
                  <a:pt x="332" y="372"/>
                </a:lnTo>
                <a:lnTo>
                  <a:pt x="337" y="370"/>
                </a:lnTo>
                <a:lnTo>
                  <a:pt x="341" y="367"/>
                </a:lnTo>
                <a:lnTo>
                  <a:pt x="343" y="363"/>
                </a:lnTo>
                <a:lnTo>
                  <a:pt x="345" y="358"/>
                </a:lnTo>
                <a:lnTo>
                  <a:pt x="347" y="352"/>
                </a:lnTo>
                <a:lnTo>
                  <a:pt x="347" y="345"/>
                </a:lnTo>
                <a:lnTo>
                  <a:pt x="347" y="338"/>
                </a:lnTo>
                <a:lnTo>
                  <a:pt x="329" y="338"/>
                </a:lnTo>
                <a:lnTo>
                  <a:pt x="329" y="345"/>
                </a:lnTo>
                <a:lnTo>
                  <a:pt x="329" y="351"/>
                </a:lnTo>
                <a:lnTo>
                  <a:pt x="328" y="354"/>
                </a:lnTo>
                <a:lnTo>
                  <a:pt x="327" y="355"/>
                </a:lnTo>
                <a:lnTo>
                  <a:pt x="326" y="356"/>
                </a:lnTo>
                <a:lnTo>
                  <a:pt x="325" y="357"/>
                </a:lnTo>
                <a:lnTo>
                  <a:pt x="323" y="357"/>
                </a:lnTo>
                <a:lnTo>
                  <a:pt x="321" y="358"/>
                </a:lnTo>
                <a:lnTo>
                  <a:pt x="320" y="357"/>
                </a:lnTo>
                <a:lnTo>
                  <a:pt x="318" y="357"/>
                </a:lnTo>
                <a:lnTo>
                  <a:pt x="317" y="356"/>
                </a:lnTo>
                <a:lnTo>
                  <a:pt x="316" y="355"/>
                </a:lnTo>
                <a:lnTo>
                  <a:pt x="315" y="353"/>
                </a:lnTo>
                <a:lnTo>
                  <a:pt x="314" y="351"/>
                </a:lnTo>
                <a:lnTo>
                  <a:pt x="314" y="345"/>
                </a:lnTo>
                <a:lnTo>
                  <a:pt x="314" y="327"/>
                </a:lnTo>
                <a:lnTo>
                  <a:pt x="347" y="327"/>
                </a:lnTo>
                <a:close/>
                <a:moveTo>
                  <a:pt x="265" y="350"/>
                </a:moveTo>
                <a:lnTo>
                  <a:pt x="265" y="353"/>
                </a:lnTo>
                <a:lnTo>
                  <a:pt x="264" y="356"/>
                </a:lnTo>
                <a:lnTo>
                  <a:pt x="263" y="357"/>
                </a:lnTo>
                <a:lnTo>
                  <a:pt x="262" y="357"/>
                </a:lnTo>
                <a:lnTo>
                  <a:pt x="259" y="358"/>
                </a:lnTo>
                <a:lnTo>
                  <a:pt x="257" y="358"/>
                </a:lnTo>
                <a:lnTo>
                  <a:pt x="255" y="357"/>
                </a:lnTo>
                <a:lnTo>
                  <a:pt x="253" y="356"/>
                </a:lnTo>
                <a:lnTo>
                  <a:pt x="251" y="354"/>
                </a:lnTo>
                <a:lnTo>
                  <a:pt x="251" y="296"/>
                </a:lnTo>
                <a:lnTo>
                  <a:pt x="253" y="294"/>
                </a:lnTo>
                <a:lnTo>
                  <a:pt x="254" y="293"/>
                </a:lnTo>
                <a:lnTo>
                  <a:pt x="256" y="292"/>
                </a:lnTo>
                <a:lnTo>
                  <a:pt x="258" y="292"/>
                </a:lnTo>
                <a:lnTo>
                  <a:pt x="261" y="292"/>
                </a:lnTo>
                <a:lnTo>
                  <a:pt x="263" y="294"/>
                </a:lnTo>
                <a:lnTo>
                  <a:pt x="264" y="296"/>
                </a:lnTo>
                <a:lnTo>
                  <a:pt x="265" y="297"/>
                </a:lnTo>
                <a:lnTo>
                  <a:pt x="265" y="301"/>
                </a:lnTo>
                <a:lnTo>
                  <a:pt x="265" y="350"/>
                </a:lnTo>
                <a:close/>
                <a:moveTo>
                  <a:pt x="266" y="277"/>
                </a:moveTo>
                <a:lnTo>
                  <a:pt x="262" y="278"/>
                </a:lnTo>
                <a:lnTo>
                  <a:pt x="258" y="279"/>
                </a:lnTo>
                <a:lnTo>
                  <a:pt x="254" y="282"/>
                </a:lnTo>
                <a:lnTo>
                  <a:pt x="253" y="284"/>
                </a:lnTo>
                <a:lnTo>
                  <a:pt x="251" y="286"/>
                </a:lnTo>
                <a:lnTo>
                  <a:pt x="251" y="245"/>
                </a:lnTo>
                <a:lnTo>
                  <a:pt x="233" y="245"/>
                </a:lnTo>
                <a:lnTo>
                  <a:pt x="233" y="371"/>
                </a:lnTo>
                <a:lnTo>
                  <a:pt x="251" y="371"/>
                </a:lnTo>
                <a:lnTo>
                  <a:pt x="251" y="364"/>
                </a:lnTo>
                <a:lnTo>
                  <a:pt x="254" y="368"/>
                </a:lnTo>
                <a:lnTo>
                  <a:pt x="258" y="370"/>
                </a:lnTo>
                <a:lnTo>
                  <a:pt x="260" y="371"/>
                </a:lnTo>
                <a:lnTo>
                  <a:pt x="262" y="372"/>
                </a:lnTo>
                <a:lnTo>
                  <a:pt x="267" y="373"/>
                </a:lnTo>
                <a:lnTo>
                  <a:pt x="271" y="372"/>
                </a:lnTo>
                <a:lnTo>
                  <a:pt x="274" y="371"/>
                </a:lnTo>
                <a:lnTo>
                  <a:pt x="277" y="370"/>
                </a:lnTo>
                <a:lnTo>
                  <a:pt x="279" y="367"/>
                </a:lnTo>
                <a:lnTo>
                  <a:pt x="281" y="364"/>
                </a:lnTo>
                <a:lnTo>
                  <a:pt x="282" y="361"/>
                </a:lnTo>
                <a:lnTo>
                  <a:pt x="283" y="357"/>
                </a:lnTo>
                <a:lnTo>
                  <a:pt x="283" y="352"/>
                </a:lnTo>
                <a:lnTo>
                  <a:pt x="283" y="300"/>
                </a:lnTo>
                <a:lnTo>
                  <a:pt x="283" y="295"/>
                </a:lnTo>
                <a:lnTo>
                  <a:pt x="282" y="290"/>
                </a:lnTo>
                <a:lnTo>
                  <a:pt x="281" y="286"/>
                </a:lnTo>
                <a:lnTo>
                  <a:pt x="279" y="283"/>
                </a:lnTo>
                <a:lnTo>
                  <a:pt x="276" y="280"/>
                </a:lnTo>
                <a:lnTo>
                  <a:pt x="273" y="279"/>
                </a:lnTo>
                <a:lnTo>
                  <a:pt x="270" y="277"/>
                </a:lnTo>
                <a:lnTo>
                  <a:pt x="266" y="277"/>
                </a:lnTo>
                <a:close/>
                <a:moveTo>
                  <a:pt x="199" y="349"/>
                </a:moveTo>
                <a:lnTo>
                  <a:pt x="197" y="352"/>
                </a:lnTo>
                <a:lnTo>
                  <a:pt x="194" y="354"/>
                </a:lnTo>
                <a:lnTo>
                  <a:pt x="191" y="355"/>
                </a:lnTo>
                <a:lnTo>
                  <a:pt x="189" y="356"/>
                </a:lnTo>
                <a:lnTo>
                  <a:pt x="187" y="355"/>
                </a:lnTo>
                <a:lnTo>
                  <a:pt x="185" y="354"/>
                </a:lnTo>
                <a:lnTo>
                  <a:pt x="185" y="352"/>
                </a:lnTo>
                <a:lnTo>
                  <a:pt x="184" y="350"/>
                </a:lnTo>
                <a:lnTo>
                  <a:pt x="184" y="278"/>
                </a:lnTo>
                <a:lnTo>
                  <a:pt x="167" y="278"/>
                </a:lnTo>
                <a:lnTo>
                  <a:pt x="167" y="356"/>
                </a:lnTo>
                <a:lnTo>
                  <a:pt x="167" y="360"/>
                </a:lnTo>
                <a:lnTo>
                  <a:pt x="168" y="363"/>
                </a:lnTo>
                <a:lnTo>
                  <a:pt x="169" y="366"/>
                </a:lnTo>
                <a:lnTo>
                  <a:pt x="170" y="369"/>
                </a:lnTo>
                <a:lnTo>
                  <a:pt x="172" y="370"/>
                </a:lnTo>
                <a:lnTo>
                  <a:pt x="174" y="372"/>
                </a:lnTo>
                <a:lnTo>
                  <a:pt x="176" y="372"/>
                </a:lnTo>
                <a:lnTo>
                  <a:pt x="179" y="373"/>
                </a:lnTo>
                <a:lnTo>
                  <a:pt x="184" y="372"/>
                </a:lnTo>
                <a:lnTo>
                  <a:pt x="189" y="370"/>
                </a:lnTo>
                <a:lnTo>
                  <a:pt x="192" y="368"/>
                </a:lnTo>
                <a:lnTo>
                  <a:pt x="194" y="366"/>
                </a:lnTo>
                <a:lnTo>
                  <a:pt x="199" y="361"/>
                </a:lnTo>
                <a:lnTo>
                  <a:pt x="199" y="371"/>
                </a:lnTo>
                <a:lnTo>
                  <a:pt x="216" y="371"/>
                </a:lnTo>
                <a:lnTo>
                  <a:pt x="216" y="278"/>
                </a:lnTo>
                <a:lnTo>
                  <a:pt x="199" y="278"/>
                </a:lnTo>
                <a:lnTo>
                  <a:pt x="199" y="349"/>
                </a:lnTo>
                <a:close/>
                <a:moveTo>
                  <a:pt x="167" y="245"/>
                </a:moveTo>
                <a:lnTo>
                  <a:pt x="108" y="245"/>
                </a:lnTo>
                <a:lnTo>
                  <a:pt x="108" y="263"/>
                </a:lnTo>
                <a:lnTo>
                  <a:pt x="128" y="263"/>
                </a:lnTo>
                <a:lnTo>
                  <a:pt x="128" y="371"/>
                </a:lnTo>
                <a:lnTo>
                  <a:pt x="147" y="371"/>
                </a:lnTo>
                <a:lnTo>
                  <a:pt x="147" y="263"/>
                </a:lnTo>
                <a:lnTo>
                  <a:pt x="167" y="263"/>
                </a:lnTo>
                <a:lnTo>
                  <a:pt x="167" y="245"/>
                </a:lnTo>
                <a:close/>
                <a:moveTo>
                  <a:pt x="228" y="214"/>
                </a:moveTo>
                <a:lnTo>
                  <a:pt x="223" y="214"/>
                </a:lnTo>
                <a:lnTo>
                  <a:pt x="175" y="215"/>
                </a:lnTo>
                <a:lnTo>
                  <a:pt x="152" y="215"/>
                </a:lnTo>
                <a:lnTo>
                  <a:pt x="128" y="216"/>
                </a:lnTo>
                <a:lnTo>
                  <a:pt x="120" y="217"/>
                </a:lnTo>
                <a:lnTo>
                  <a:pt x="116" y="218"/>
                </a:lnTo>
                <a:lnTo>
                  <a:pt x="112" y="219"/>
                </a:lnTo>
                <a:lnTo>
                  <a:pt x="109" y="221"/>
                </a:lnTo>
                <a:lnTo>
                  <a:pt x="105" y="223"/>
                </a:lnTo>
                <a:lnTo>
                  <a:pt x="102" y="225"/>
                </a:lnTo>
                <a:lnTo>
                  <a:pt x="99" y="228"/>
                </a:lnTo>
                <a:lnTo>
                  <a:pt x="97" y="231"/>
                </a:lnTo>
                <a:lnTo>
                  <a:pt x="96" y="232"/>
                </a:lnTo>
                <a:lnTo>
                  <a:pt x="94" y="234"/>
                </a:lnTo>
                <a:lnTo>
                  <a:pt x="92" y="237"/>
                </a:lnTo>
                <a:lnTo>
                  <a:pt x="91" y="241"/>
                </a:lnTo>
                <a:lnTo>
                  <a:pt x="88" y="248"/>
                </a:lnTo>
                <a:lnTo>
                  <a:pt x="87" y="257"/>
                </a:lnTo>
                <a:lnTo>
                  <a:pt x="86" y="283"/>
                </a:lnTo>
                <a:lnTo>
                  <a:pt x="85" y="310"/>
                </a:lnTo>
                <a:lnTo>
                  <a:pt x="86" y="323"/>
                </a:lnTo>
                <a:lnTo>
                  <a:pt x="86" y="337"/>
                </a:lnTo>
                <a:lnTo>
                  <a:pt x="87" y="363"/>
                </a:lnTo>
                <a:lnTo>
                  <a:pt x="88" y="372"/>
                </a:lnTo>
                <a:lnTo>
                  <a:pt x="89" y="376"/>
                </a:lnTo>
                <a:lnTo>
                  <a:pt x="91" y="379"/>
                </a:lnTo>
                <a:lnTo>
                  <a:pt x="92" y="383"/>
                </a:lnTo>
                <a:lnTo>
                  <a:pt x="94" y="386"/>
                </a:lnTo>
                <a:lnTo>
                  <a:pt x="97" y="389"/>
                </a:lnTo>
                <a:lnTo>
                  <a:pt x="99" y="392"/>
                </a:lnTo>
                <a:lnTo>
                  <a:pt x="105" y="397"/>
                </a:lnTo>
                <a:lnTo>
                  <a:pt x="109" y="399"/>
                </a:lnTo>
                <a:lnTo>
                  <a:pt x="112" y="401"/>
                </a:lnTo>
                <a:lnTo>
                  <a:pt x="120" y="403"/>
                </a:lnTo>
                <a:lnTo>
                  <a:pt x="128" y="404"/>
                </a:lnTo>
                <a:lnTo>
                  <a:pt x="153" y="405"/>
                </a:lnTo>
                <a:lnTo>
                  <a:pt x="178" y="406"/>
                </a:lnTo>
                <a:lnTo>
                  <a:pt x="228" y="406"/>
                </a:lnTo>
                <a:lnTo>
                  <a:pt x="253" y="406"/>
                </a:lnTo>
                <a:lnTo>
                  <a:pt x="278" y="406"/>
                </a:lnTo>
                <a:lnTo>
                  <a:pt x="303" y="405"/>
                </a:lnTo>
                <a:lnTo>
                  <a:pt x="328" y="404"/>
                </a:lnTo>
                <a:lnTo>
                  <a:pt x="336" y="403"/>
                </a:lnTo>
                <a:lnTo>
                  <a:pt x="340" y="402"/>
                </a:lnTo>
                <a:lnTo>
                  <a:pt x="344" y="401"/>
                </a:lnTo>
                <a:lnTo>
                  <a:pt x="347" y="399"/>
                </a:lnTo>
                <a:lnTo>
                  <a:pt x="351" y="397"/>
                </a:lnTo>
                <a:lnTo>
                  <a:pt x="354" y="395"/>
                </a:lnTo>
                <a:lnTo>
                  <a:pt x="357" y="392"/>
                </a:lnTo>
                <a:lnTo>
                  <a:pt x="359" y="389"/>
                </a:lnTo>
                <a:lnTo>
                  <a:pt x="360" y="388"/>
                </a:lnTo>
                <a:lnTo>
                  <a:pt x="362" y="386"/>
                </a:lnTo>
                <a:lnTo>
                  <a:pt x="364" y="383"/>
                </a:lnTo>
                <a:lnTo>
                  <a:pt x="365" y="379"/>
                </a:lnTo>
                <a:lnTo>
                  <a:pt x="368" y="372"/>
                </a:lnTo>
                <a:lnTo>
                  <a:pt x="369" y="363"/>
                </a:lnTo>
                <a:lnTo>
                  <a:pt x="370" y="337"/>
                </a:lnTo>
                <a:lnTo>
                  <a:pt x="371" y="310"/>
                </a:lnTo>
                <a:lnTo>
                  <a:pt x="370" y="297"/>
                </a:lnTo>
                <a:lnTo>
                  <a:pt x="370" y="283"/>
                </a:lnTo>
                <a:lnTo>
                  <a:pt x="369" y="257"/>
                </a:lnTo>
                <a:lnTo>
                  <a:pt x="368" y="248"/>
                </a:lnTo>
                <a:lnTo>
                  <a:pt x="367" y="245"/>
                </a:lnTo>
                <a:lnTo>
                  <a:pt x="365" y="241"/>
                </a:lnTo>
                <a:lnTo>
                  <a:pt x="364" y="237"/>
                </a:lnTo>
                <a:lnTo>
                  <a:pt x="362" y="234"/>
                </a:lnTo>
                <a:lnTo>
                  <a:pt x="359" y="231"/>
                </a:lnTo>
                <a:lnTo>
                  <a:pt x="357" y="228"/>
                </a:lnTo>
                <a:lnTo>
                  <a:pt x="351" y="223"/>
                </a:lnTo>
                <a:lnTo>
                  <a:pt x="347" y="221"/>
                </a:lnTo>
                <a:lnTo>
                  <a:pt x="344" y="219"/>
                </a:lnTo>
                <a:lnTo>
                  <a:pt x="336" y="217"/>
                </a:lnTo>
                <a:lnTo>
                  <a:pt x="328" y="216"/>
                </a:lnTo>
                <a:lnTo>
                  <a:pt x="281" y="215"/>
                </a:lnTo>
                <a:lnTo>
                  <a:pt x="233" y="214"/>
                </a:lnTo>
                <a:lnTo>
                  <a:pt x="228" y="214"/>
                </a:lnTo>
                <a:close/>
                <a:moveTo>
                  <a:pt x="280" y="90"/>
                </a:moveTo>
                <a:lnTo>
                  <a:pt x="280" y="175"/>
                </a:lnTo>
                <a:lnTo>
                  <a:pt x="277" y="179"/>
                </a:lnTo>
                <a:lnTo>
                  <a:pt x="273" y="181"/>
                </a:lnTo>
                <a:lnTo>
                  <a:pt x="270" y="183"/>
                </a:lnTo>
                <a:lnTo>
                  <a:pt x="269" y="183"/>
                </a:lnTo>
                <a:lnTo>
                  <a:pt x="268" y="184"/>
                </a:lnTo>
                <a:lnTo>
                  <a:pt x="265" y="183"/>
                </a:lnTo>
                <a:lnTo>
                  <a:pt x="263" y="182"/>
                </a:lnTo>
                <a:lnTo>
                  <a:pt x="262" y="179"/>
                </a:lnTo>
                <a:lnTo>
                  <a:pt x="262" y="176"/>
                </a:lnTo>
                <a:lnTo>
                  <a:pt x="262" y="90"/>
                </a:lnTo>
                <a:lnTo>
                  <a:pt x="241" y="90"/>
                </a:lnTo>
                <a:lnTo>
                  <a:pt x="241" y="184"/>
                </a:lnTo>
                <a:lnTo>
                  <a:pt x="242" y="188"/>
                </a:lnTo>
                <a:lnTo>
                  <a:pt x="242" y="193"/>
                </a:lnTo>
                <a:lnTo>
                  <a:pt x="243" y="196"/>
                </a:lnTo>
                <a:lnTo>
                  <a:pt x="245" y="199"/>
                </a:lnTo>
                <a:lnTo>
                  <a:pt x="247" y="201"/>
                </a:lnTo>
                <a:lnTo>
                  <a:pt x="248" y="202"/>
                </a:lnTo>
                <a:lnTo>
                  <a:pt x="250" y="203"/>
                </a:lnTo>
                <a:lnTo>
                  <a:pt x="252" y="203"/>
                </a:lnTo>
                <a:lnTo>
                  <a:pt x="256" y="204"/>
                </a:lnTo>
                <a:lnTo>
                  <a:pt x="259" y="204"/>
                </a:lnTo>
                <a:lnTo>
                  <a:pt x="262" y="203"/>
                </a:lnTo>
                <a:lnTo>
                  <a:pt x="265" y="202"/>
                </a:lnTo>
                <a:lnTo>
                  <a:pt x="268" y="200"/>
                </a:lnTo>
                <a:lnTo>
                  <a:pt x="274" y="196"/>
                </a:lnTo>
                <a:lnTo>
                  <a:pt x="280" y="190"/>
                </a:lnTo>
                <a:lnTo>
                  <a:pt x="280" y="202"/>
                </a:lnTo>
                <a:lnTo>
                  <a:pt x="301" y="202"/>
                </a:lnTo>
                <a:lnTo>
                  <a:pt x="301" y="90"/>
                </a:lnTo>
                <a:lnTo>
                  <a:pt x="280" y="90"/>
                </a:lnTo>
                <a:close/>
                <a:moveTo>
                  <a:pt x="172" y="95"/>
                </a:moveTo>
                <a:lnTo>
                  <a:pt x="170" y="97"/>
                </a:lnTo>
                <a:lnTo>
                  <a:pt x="168" y="99"/>
                </a:lnTo>
                <a:lnTo>
                  <a:pt x="165" y="104"/>
                </a:lnTo>
                <a:lnTo>
                  <a:pt x="164" y="107"/>
                </a:lnTo>
                <a:lnTo>
                  <a:pt x="164" y="110"/>
                </a:lnTo>
                <a:lnTo>
                  <a:pt x="163" y="116"/>
                </a:lnTo>
                <a:lnTo>
                  <a:pt x="163" y="174"/>
                </a:lnTo>
                <a:lnTo>
                  <a:pt x="164" y="181"/>
                </a:lnTo>
                <a:lnTo>
                  <a:pt x="164" y="184"/>
                </a:lnTo>
                <a:lnTo>
                  <a:pt x="165" y="187"/>
                </a:lnTo>
                <a:lnTo>
                  <a:pt x="168" y="192"/>
                </a:lnTo>
                <a:lnTo>
                  <a:pt x="169" y="194"/>
                </a:lnTo>
                <a:lnTo>
                  <a:pt x="171" y="197"/>
                </a:lnTo>
                <a:lnTo>
                  <a:pt x="176" y="200"/>
                </a:lnTo>
                <a:lnTo>
                  <a:pt x="181" y="203"/>
                </a:lnTo>
                <a:lnTo>
                  <a:pt x="184" y="204"/>
                </a:lnTo>
                <a:lnTo>
                  <a:pt x="187" y="204"/>
                </a:lnTo>
                <a:lnTo>
                  <a:pt x="193" y="205"/>
                </a:lnTo>
                <a:lnTo>
                  <a:pt x="200" y="204"/>
                </a:lnTo>
                <a:lnTo>
                  <a:pt x="206" y="203"/>
                </a:lnTo>
                <a:lnTo>
                  <a:pt x="211" y="200"/>
                </a:lnTo>
                <a:lnTo>
                  <a:pt x="215" y="197"/>
                </a:lnTo>
                <a:lnTo>
                  <a:pt x="217" y="195"/>
                </a:lnTo>
                <a:lnTo>
                  <a:pt x="219" y="192"/>
                </a:lnTo>
                <a:lnTo>
                  <a:pt x="222" y="187"/>
                </a:lnTo>
                <a:lnTo>
                  <a:pt x="223" y="181"/>
                </a:lnTo>
                <a:lnTo>
                  <a:pt x="224" y="174"/>
                </a:lnTo>
                <a:lnTo>
                  <a:pt x="224" y="116"/>
                </a:lnTo>
                <a:lnTo>
                  <a:pt x="223" y="110"/>
                </a:lnTo>
                <a:lnTo>
                  <a:pt x="222" y="107"/>
                </a:lnTo>
                <a:lnTo>
                  <a:pt x="222" y="105"/>
                </a:lnTo>
                <a:lnTo>
                  <a:pt x="219" y="100"/>
                </a:lnTo>
                <a:lnTo>
                  <a:pt x="215" y="95"/>
                </a:lnTo>
                <a:lnTo>
                  <a:pt x="213" y="93"/>
                </a:lnTo>
                <a:lnTo>
                  <a:pt x="211" y="92"/>
                </a:lnTo>
                <a:lnTo>
                  <a:pt x="206" y="89"/>
                </a:lnTo>
                <a:lnTo>
                  <a:pt x="200" y="88"/>
                </a:lnTo>
                <a:lnTo>
                  <a:pt x="194" y="87"/>
                </a:lnTo>
                <a:lnTo>
                  <a:pt x="187" y="88"/>
                </a:lnTo>
                <a:lnTo>
                  <a:pt x="184" y="88"/>
                </a:lnTo>
                <a:lnTo>
                  <a:pt x="181" y="89"/>
                </a:lnTo>
                <a:lnTo>
                  <a:pt x="176" y="92"/>
                </a:lnTo>
                <a:lnTo>
                  <a:pt x="174" y="93"/>
                </a:lnTo>
                <a:lnTo>
                  <a:pt x="172" y="95"/>
                </a:lnTo>
                <a:close/>
                <a:moveTo>
                  <a:pt x="187" y="183"/>
                </a:moveTo>
                <a:lnTo>
                  <a:pt x="185" y="180"/>
                </a:lnTo>
                <a:lnTo>
                  <a:pt x="185" y="176"/>
                </a:lnTo>
                <a:lnTo>
                  <a:pt x="185" y="115"/>
                </a:lnTo>
                <a:lnTo>
                  <a:pt x="185" y="112"/>
                </a:lnTo>
                <a:lnTo>
                  <a:pt x="187" y="109"/>
                </a:lnTo>
                <a:lnTo>
                  <a:pt x="190" y="107"/>
                </a:lnTo>
                <a:lnTo>
                  <a:pt x="191" y="107"/>
                </a:lnTo>
                <a:lnTo>
                  <a:pt x="193" y="107"/>
                </a:lnTo>
                <a:lnTo>
                  <a:pt x="197" y="107"/>
                </a:lnTo>
                <a:lnTo>
                  <a:pt x="200" y="109"/>
                </a:lnTo>
                <a:lnTo>
                  <a:pt x="202" y="112"/>
                </a:lnTo>
                <a:lnTo>
                  <a:pt x="202" y="113"/>
                </a:lnTo>
                <a:lnTo>
                  <a:pt x="202" y="115"/>
                </a:lnTo>
                <a:lnTo>
                  <a:pt x="202" y="176"/>
                </a:lnTo>
                <a:lnTo>
                  <a:pt x="202" y="178"/>
                </a:lnTo>
                <a:lnTo>
                  <a:pt x="202" y="180"/>
                </a:lnTo>
                <a:lnTo>
                  <a:pt x="201" y="182"/>
                </a:lnTo>
                <a:lnTo>
                  <a:pt x="200" y="183"/>
                </a:lnTo>
                <a:lnTo>
                  <a:pt x="197" y="185"/>
                </a:lnTo>
                <a:lnTo>
                  <a:pt x="195" y="185"/>
                </a:lnTo>
                <a:lnTo>
                  <a:pt x="193" y="186"/>
                </a:lnTo>
                <a:lnTo>
                  <a:pt x="191" y="185"/>
                </a:lnTo>
                <a:lnTo>
                  <a:pt x="189" y="185"/>
                </a:lnTo>
                <a:lnTo>
                  <a:pt x="188" y="184"/>
                </a:lnTo>
                <a:lnTo>
                  <a:pt x="187" y="183"/>
                </a:lnTo>
                <a:close/>
                <a:moveTo>
                  <a:pt x="140" y="50"/>
                </a:moveTo>
                <a:lnTo>
                  <a:pt x="126" y="111"/>
                </a:lnTo>
                <a:lnTo>
                  <a:pt x="124" y="111"/>
                </a:lnTo>
                <a:lnTo>
                  <a:pt x="109" y="50"/>
                </a:lnTo>
                <a:lnTo>
                  <a:pt x="85" y="50"/>
                </a:lnTo>
                <a:lnTo>
                  <a:pt x="113" y="142"/>
                </a:lnTo>
                <a:lnTo>
                  <a:pt x="113" y="202"/>
                </a:lnTo>
                <a:lnTo>
                  <a:pt x="137" y="202"/>
                </a:lnTo>
                <a:lnTo>
                  <a:pt x="137" y="139"/>
                </a:lnTo>
                <a:lnTo>
                  <a:pt x="164" y="50"/>
                </a:lnTo>
                <a:lnTo>
                  <a:pt x="140" y="50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1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1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2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1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2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8">
            <a:hlinkClick r:id="rId5"/>
          </p:cNvPr>
          <p:cNvSpPr>
            <a:spLocks noChangeAspect="1" noEditPoints="1"/>
          </p:cNvSpPr>
          <p:nvPr userDrawn="1"/>
        </p:nvSpPr>
        <p:spPr bwMode="auto">
          <a:xfrm>
            <a:off x="1631537" y="549910"/>
            <a:ext cx="288000" cy="288000"/>
          </a:xfrm>
          <a:custGeom>
            <a:avLst/>
            <a:gdLst>
              <a:gd name="T0" fmla="*/ 175 w 456"/>
              <a:gd name="T1" fmla="*/ 264 h 456"/>
              <a:gd name="T2" fmla="*/ 133 w 456"/>
              <a:gd name="T3" fmla="*/ 195 h 456"/>
              <a:gd name="T4" fmla="*/ 180 w 456"/>
              <a:gd name="T5" fmla="*/ 175 h 456"/>
              <a:gd name="T6" fmla="*/ 180 w 456"/>
              <a:gd name="T7" fmla="*/ 144 h 456"/>
              <a:gd name="T8" fmla="*/ 182 w 456"/>
              <a:gd name="T9" fmla="*/ 128 h 456"/>
              <a:gd name="T10" fmla="*/ 185 w 456"/>
              <a:gd name="T11" fmla="*/ 113 h 456"/>
              <a:gd name="T12" fmla="*/ 191 w 456"/>
              <a:gd name="T13" fmla="*/ 100 h 456"/>
              <a:gd name="T14" fmla="*/ 195 w 456"/>
              <a:gd name="T15" fmla="*/ 94 h 456"/>
              <a:gd name="T16" fmla="*/ 199 w 456"/>
              <a:gd name="T17" fmla="*/ 88 h 456"/>
              <a:gd name="T18" fmla="*/ 207 w 456"/>
              <a:gd name="T19" fmla="*/ 80 h 456"/>
              <a:gd name="T20" fmla="*/ 214 w 456"/>
              <a:gd name="T21" fmla="*/ 76 h 456"/>
              <a:gd name="T22" fmla="*/ 226 w 456"/>
              <a:gd name="T23" fmla="*/ 71 h 456"/>
              <a:gd name="T24" fmla="*/ 241 w 456"/>
              <a:gd name="T25" fmla="*/ 67 h 456"/>
              <a:gd name="T26" fmla="*/ 273 w 456"/>
              <a:gd name="T27" fmla="*/ 64 h 456"/>
              <a:gd name="T28" fmla="*/ 307 w 456"/>
              <a:gd name="T29" fmla="*/ 63 h 456"/>
              <a:gd name="T30" fmla="*/ 321 w 456"/>
              <a:gd name="T31" fmla="*/ 63 h 456"/>
              <a:gd name="T32" fmla="*/ 323 w 456"/>
              <a:gd name="T33" fmla="*/ 135 h 456"/>
              <a:gd name="T34" fmla="*/ 285 w 456"/>
              <a:gd name="T35" fmla="*/ 136 h 456"/>
              <a:gd name="T36" fmla="*/ 277 w 456"/>
              <a:gd name="T37" fmla="*/ 137 h 456"/>
              <a:gd name="T38" fmla="*/ 270 w 456"/>
              <a:gd name="T39" fmla="*/ 141 h 456"/>
              <a:gd name="T40" fmla="*/ 264 w 456"/>
              <a:gd name="T41" fmla="*/ 147 h 456"/>
              <a:gd name="T42" fmla="*/ 259 w 456"/>
              <a:gd name="T43" fmla="*/ 161 h 456"/>
              <a:gd name="T44" fmla="*/ 257 w 456"/>
              <a:gd name="T45" fmla="*/ 175 h 456"/>
              <a:gd name="T46" fmla="*/ 258 w 456"/>
              <a:gd name="T47" fmla="*/ 192 h 456"/>
              <a:gd name="T48" fmla="*/ 316 w 456"/>
              <a:gd name="T49" fmla="*/ 196 h 456"/>
              <a:gd name="T50" fmla="*/ 259 w 456"/>
              <a:gd name="T51" fmla="*/ 267 h 456"/>
              <a:gd name="T52" fmla="*/ 175 w 456"/>
              <a:gd name="T53" fmla="*/ 393 h 456"/>
              <a:gd name="T54" fmla="*/ 456 w 456"/>
              <a:gd name="T55" fmla="*/ 424 h 456"/>
              <a:gd name="T56" fmla="*/ 453 w 456"/>
              <a:gd name="T57" fmla="*/ 434 h 456"/>
              <a:gd name="T58" fmla="*/ 448 w 456"/>
              <a:gd name="T59" fmla="*/ 443 h 456"/>
              <a:gd name="T60" fmla="*/ 440 w 456"/>
              <a:gd name="T61" fmla="*/ 450 h 456"/>
              <a:gd name="T62" fmla="*/ 434 w 456"/>
              <a:gd name="T63" fmla="*/ 453 h 456"/>
              <a:gd name="T64" fmla="*/ 427 w 456"/>
              <a:gd name="T65" fmla="*/ 455 h 456"/>
              <a:gd name="T66" fmla="*/ 36 w 456"/>
              <a:gd name="T67" fmla="*/ 456 h 456"/>
              <a:gd name="T68" fmla="*/ 22 w 456"/>
              <a:gd name="T69" fmla="*/ 453 h 456"/>
              <a:gd name="T70" fmla="*/ 13 w 456"/>
              <a:gd name="T71" fmla="*/ 448 h 456"/>
              <a:gd name="T72" fmla="*/ 6 w 456"/>
              <a:gd name="T73" fmla="*/ 440 h 456"/>
              <a:gd name="T74" fmla="*/ 3 w 456"/>
              <a:gd name="T75" fmla="*/ 434 h 456"/>
              <a:gd name="T76" fmla="*/ 1 w 456"/>
              <a:gd name="T77" fmla="*/ 427 h 456"/>
              <a:gd name="T78" fmla="*/ 0 w 456"/>
              <a:gd name="T79" fmla="*/ 420 h 456"/>
              <a:gd name="T80" fmla="*/ 0 w 456"/>
              <a:gd name="T81" fmla="*/ 32 h 456"/>
              <a:gd name="T82" fmla="*/ 3 w 456"/>
              <a:gd name="T83" fmla="*/ 22 h 456"/>
              <a:gd name="T84" fmla="*/ 8 w 456"/>
              <a:gd name="T85" fmla="*/ 13 h 456"/>
              <a:gd name="T86" fmla="*/ 16 w 456"/>
              <a:gd name="T87" fmla="*/ 6 h 456"/>
              <a:gd name="T88" fmla="*/ 22 w 456"/>
              <a:gd name="T89" fmla="*/ 3 h 456"/>
              <a:gd name="T90" fmla="*/ 29 w 456"/>
              <a:gd name="T91" fmla="*/ 1 h 456"/>
              <a:gd name="T92" fmla="*/ 420 w 456"/>
              <a:gd name="T93" fmla="*/ 0 h 456"/>
              <a:gd name="T94" fmla="*/ 434 w 456"/>
              <a:gd name="T95" fmla="*/ 3 h 456"/>
              <a:gd name="T96" fmla="*/ 443 w 456"/>
              <a:gd name="T97" fmla="*/ 8 h 456"/>
              <a:gd name="T98" fmla="*/ 450 w 456"/>
              <a:gd name="T99" fmla="*/ 16 h 456"/>
              <a:gd name="T100" fmla="*/ 453 w 456"/>
              <a:gd name="T101" fmla="*/ 22 h 456"/>
              <a:gd name="T102" fmla="*/ 455 w 456"/>
              <a:gd name="T103" fmla="*/ 29 h 456"/>
              <a:gd name="T104" fmla="*/ 456 w 456"/>
              <a:gd name="T105" fmla="*/ 3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6" h="456">
                <a:moveTo>
                  <a:pt x="175" y="393"/>
                </a:moveTo>
                <a:lnTo>
                  <a:pt x="175" y="264"/>
                </a:lnTo>
                <a:lnTo>
                  <a:pt x="133" y="264"/>
                </a:lnTo>
                <a:lnTo>
                  <a:pt x="133" y="195"/>
                </a:lnTo>
                <a:lnTo>
                  <a:pt x="179" y="195"/>
                </a:lnTo>
                <a:lnTo>
                  <a:pt x="180" y="175"/>
                </a:lnTo>
                <a:lnTo>
                  <a:pt x="180" y="159"/>
                </a:lnTo>
                <a:lnTo>
                  <a:pt x="180" y="144"/>
                </a:lnTo>
                <a:lnTo>
                  <a:pt x="181" y="136"/>
                </a:lnTo>
                <a:lnTo>
                  <a:pt x="182" y="128"/>
                </a:lnTo>
                <a:lnTo>
                  <a:pt x="183" y="121"/>
                </a:lnTo>
                <a:lnTo>
                  <a:pt x="185" y="113"/>
                </a:lnTo>
                <a:lnTo>
                  <a:pt x="188" y="106"/>
                </a:lnTo>
                <a:lnTo>
                  <a:pt x="191" y="100"/>
                </a:lnTo>
                <a:lnTo>
                  <a:pt x="193" y="97"/>
                </a:lnTo>
                <a:lnTo>
                  <a:pt x="195" y="94"/>
                </a:lnTo>
                <a:lnTo>
                  <a:pt x="197" y="91"/>
                </a:lnTo>
                <a:lnTo>
                  <a:pt x="199" y="88"/>
                </a:lnTo>
                <a:lnTo>
                  <a:pt x="204" y="83"/>
                </a:lnTo>
                <a:lnTo>
                  <a:pt x="207" y="80"/>
                </a:lnTo>
                <a:lnTo>
                  <a:pt x="211" y="78"/>
                </a:lnTo>
                <a:lnTo>
                  <a:pt x="214" y="76"/>
                </a:lnTo>
                <a:lnTo>
                  <a:pt x="218" y="74"/>
                </a:lnTo>
                <a:lnTo>
                  <a:pt x="226" y="71"/>
                </a:lnTo>
                <a:lnTo>
                  <a:pt x="234" y="69"/>
                </a:lnTo>
                <a:lnTo>
                  <a:pt x="241" y="67"/>
                </a:lnTo>
                <a:lnTo>
                  <a:pt x="257" y="65"/>
                </a:lnTo>
                <a:lnTo>
                  <a:pt x="273" y="64"/>
                </a:lnTo>
                <a:lnTo>
                  <a:pt x="290" y="63"/>
                </a:lnTo>
                <a:lnTo>
                  <a:pt x="307" y="63"/>
                </a:lnTo>
                <a:lnTo>
                  <a:pt x="317" y="63"/>
                </a:lnTo>
                <a:lnTo>
                  <a:pt x="321" y="63"/>
                </a:lnTo>
                <a:lnTo>
                  <a:pt x="322" y="63"/>
                </a:lnTo>
                <a:lnTo>
                  <a:pt x="323" y="135"/>
                </a:lnTo>
                <a:lnTo>
                  <a:pt x="294" y="135"/>
                </a:lnTo>
                <a:lnTo>
                  <a:pt x="285" y="136"/>
                </a:lnTo>
                <a:lnTo>
                  <a:pt x="281" y="136"/>
                </a:lnTo>
                <a:lnTo>
                  <a:pt x="277" y="137"/>
                </a:lnTo>
                <a:lnTo>
                  <a:pt x="274" y="139"/>
                </a:lnTo>
                <a:lnTo>
                  <a:pt x="270" y="141"/>
                </a:lnTo>
                <a:lnTo>
                  <a:pt x="267" y="144"/>
                </a:lnTo>
                <a:lnTo>
                  <a:pt x="264" y="147"/>
                </a:lnTo>
                <a:lnTo>
                  <a:pt x="261" y="154"/>
                </a:lnTo>
                <a:lnTo>
                  <a:pt x="259" y="161"/>
                </a:lnTo>
                <a:lnTo>
                  <a:pt x="258" y="168"/>
                </a:lnTo>
                <a:lnTo>
                  <a:pt x="257" y="175"/>
                </a:lnTo>
                <a:lnTo>
                  <a:pt x="257" y="186"/>
                </a:lnTo>
                <a:lnTo>
                  <a:pt x="258" y="192"/>
                </a:lnTo>
                <a:lnTo>
                  <a:pt x="258" y="195"/>
                </a:lnTo>
                <a:lnTo>
                  <a:pt x="316" y="196"/>
                </a:lnTo>
                <a:lnTo>
                  <a:pt x="316" y="267"/>
                </a:lnTo>
                <a:lnTo>
                  <a:pt x="259" y="267"/>
                </a:lnTo>
                <a:lnTo>
                  <a:pt x="259" y="393"/>
                </a:lnTo>
                <a:lnTo>
                  <a:pt x="175" y="393"/>
                </a:lnTo>
                <a:close/>
                <a:moveTo>
                  <a:pt x="456" y="420"/>
                </a:moveTo>
                <a:lnTo>
                  <a:pt x="456" y="424"/>
                </a:lnTo>
                <a:lnTo>
                  <a:pt x="455" y="427"/>
                </a:lnTo>
                <a:lnTo>
                  <a:pt x="453" y="434"/>
                </a:lnTo>
                <a:lnTo>
                  <a:pt x="450" y="440"/>
                </a:lnTo>
                <a:lnTo>
                  <a:pt x="448" y="443"/>
                </a:lnTo>
                <a:lnTo>
                  <a:pt x="445" y="446"/>
                </a:lnTo>
                <a:lnTo>
                  <a:pt x="440" y="450"/>
                </a:lnTo>
                <a:lnTo>
                  <a:pt x="437" y="452"/>
                </a:lnTo>
                <a:lnTo>
                  <a:pt x="434" y="453"/>
                </a:lnTo>
                <a:lnTo>
                  <a:pt x="430" y="455"/>
                </a:lnTo>
                <a:lnTo>
                  <a:pt x="427" y="455"/>
                </a:lnTo>
                <a:lnTo>
                  <a:pt x="420" y="456"/>
                </a:lnTo>
                <a:lnTo>
                  <a:pt x="36" y="456"/>
                </a:lnTo>
                <a:lnTo>
                  <a:pt x="29" y="455"/>
                </a:lnTo>
                <a:lnTo>
                  <a:pt x="22" y="453"/>
                </a:lnTo>
                <a:lnTo>
                  <a:pt x="16" y="450"/>
                </a:lnTo>
                <a:lnTo>
                  <a:pt x="13" y="448"/>
                </a:lnTo>
                <a:lnTo>
                  <a:pt x="10" y="446"/>
                </a:lnTo>
                <a:lnTo>
                  <a:pt x="6" y="440"/>
                </a:lnTo>
                <a:lnTo>
                  <a:pt x="4" y="437"/>
                </a:lnTo>
                <a:lnTo>
                  <a:pt x="3" y="434"/>
                </a:lnTo>
                <a:lnTo>
                  <a:pt x="1" y="431"/>
                </a:lnTo>
                <a:lnTo>
                  <a:pt x="1" y="427"/>
                </a:lnTo>
                <a:lnTo>
                  <a:pt x="0" y="424"/>
                </a:lnTo>
                <a:lnTo>
                  <a:pt x="0" y="420"/>
                </a:lnTo>
                <a:lnTo>
                  <a:pt x="0" y="36"/>
                </a:lnTo>
                <a:lnTo>
                  <a:pt x="0" y="32"/>
                </a:lnTo>
                <a:lnTo>
                  <a:pt x="1" y="29"/>
                </a:lnTo>
                <a:lnTo>
                  <a:pt x="3" y="22"/>
                </a:lnTo>
                <a:lnTo>
                  <a:pt x="6" y="16"/>
                </a:lnTo>
                <a:lnTo>
                  <a:pt x="8" y="13"/>
                </a:lnTo>
                <a:lnTo>
                  <a:pt x="10" y="11"/>
                </a:lnTo>
                <a:lnTo>
                  <a:pt x="16" y="6"/>
                </a:lnTo>
                <a:lnTo>
                  <a:pt x="19" y="4"/>
                </a:lnTo>
                <a:lnTo>
                  <a:pt x="22" y="3"/>
                </a:lnTo>
                <a:lnTo>
                  <a:pt x="25" y="2"/>
                </a:lnTo>
                <a:lnTo>
                  <a:pt x="29" y="1"/>
                </a:lnTo>
                <a:lnTo>
                  <a:pt x="36" y="0"/>
                </a:lnTo>
                <a:lnTo>
                  <a:pt x="420" y="0"/>
                </a:lnTo>
                <a:lnTo>
                  <a:pt x="427" y="1"/>
                </a:lnTo>
                <a:lnTo>
                  <a:pt x="434" y="3"/>
                </a:lnTo>
                <a:lnTo>
                  <a:pt x="440" y="6"/>
                </a:lnTo>
                <a:lnTo>
                  <a:pt x="443" y="8"/>
                </a:lnTo>
                <a:lnTo>
                  <a:pt x="445" y="11"/>
                </a:lnTo>
                <a:lnTo>
                  <a:pt x="450" y="16"/>
                </a:lnTo>
                <a:lnTo>
                  <a:pt x="451" y="19"/>
                </a:lnTo>
                <a:lnTo>
                  <a:pt x="453" y="22"/>
                </a:lnTo>
                <a:lnTo>
                  <a:pt x="454" y="25"/>
                </a:lnTo>
                <a:lnTo>
                  <a:pt x="455" y="29"/>
                </a:lnTo>
                <a:lnTo>
                  <a:pt x="456" y="32"/>
                </a:lnTo>
                <a:lnTo>
                  <a:pt x="456" y="36"/>
                </a:lnTo>
                <a:lnTo>
                  <a:pt x="456" y="4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0848528" y="5661248"/>
            <a:ext cx="932744" cy="936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75843601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335885" y="1628800"/>
            <a:ext cx="3300846" cy="3312368"/>
            <a:chOff x="5735638" y="4581525"/>
            <a:chExt cx="1819275" cy="18256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9918614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641870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89895940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white_pag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8539819" y="1653739"/>
            <a:ext cx="2080737" cy="2088000"/>
            <a:chOff x="5735638" y="4581525"/>
            <a:chExt cx="1819275" cy="1825625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1571443" y="2952652"/>
            <a:ext cx="6678612" cy="1468437"/>
          </a:xfrm>
          <a:custGeom>
            <a:avLst/>
            <a:gdLst>
              <a:gd name="T0" fmla="*/ 12539 w 12621"/>
              <a:gd name="T1" fmla="*/ 267 h 2775"/>
              <a:gd name="T2" fmla="*/ 427 w 12621"/>
              <a:gd name="T3" fmla="*/ 2534 h 2775"/>
              <a:gd name="T4" fmla="*/ 770 w 12621"/>
              <a:gd name="T5" fmla="*/ 2369 h 2775"/>
              <a:gd name="T6" fmla="*/ 1780 w 12621"/>
              <a:gd name="T7" fmla="*/ 2526 h 2775"/>
              <a:gd name="T8" fmla="*/ 1649 w 12621"/>
              <a:gd name="T9" fmla="*/ 2387 h 2775"/>
              <a:gd name="T10" fmla="*/ 2965 w 12621"/>
              <a:gd name="T11" fmla="*/ 2124 h 2775"/>
              <a:gd name="T12" fmla="*/ 3310 w 12621"/>
              <a:gd name="T13" fmla="*/ 2395 h 2775"/>
              <a:gd name="T14" fmla="*/ 4086 w 12621"/>
              <a:gd name="T15" fmla="*/ 2751 h 2775"/>
              <a:gd name="T16" fmla="*/ 4550 w 12621"/>
              <a:gd name="T17" fmla="*/ 2760 h 2775"/>
              <a:gd name="T18" fmla="*/ 5113 w 12621"/>
              <a:gd name="T19" fmla="*/ 2373 h 2775"/>
              <a:gd name="T20" fmla="*/ 5824 w 12621"/>
              <a:gd name="T21" fmla="*/ 2328 h 2775"/>
              <a:gd name="T22" fmla="*/ 6147 w 12621"/>
              <a:gd name="T23" fmla="*/ 2294 h 2775"/>
              <a:gd name="T24" fmla="*/ 6426 w 12621"/>
              <a:gd name="T25" fmla="*/ 2694 h 2775"/>
              <a:gd name="T26" fmla="*/ 6927 w 12621"/>
              <a:gd name="T27" fmla="*/ 2367 h 2775"/>
              <a:gd name="T28" fmla="*/ 8023 w 12621"/>
              <a:gd name="T29" fmla="*/ 2367 h 2775"/>
              <a:gd name="T30" fmla="*/ 8724 w 12621"/>
              <a:gd name="T31" fmla="*/ 2584 h 2775"/>
              <a:gd name="T32" fmla="*/ 8530 w 12621"/>
              <a:gd name="T33" fmla="*/ 2363 h 2775"/>
              <a:gd name="T34" fmla="*/ 9059 w 12621"/>
              <a:gd name="T35" fmla="*/ 2295 h 2775"/>
              <a:gd name="T36" fmla="*/ 29 w 12621"/>
              <a:gd name="T37" fmla="*/ 1633 h 2775"/>
              <a:gd name="T38" fmla="*/ 622 w 12621"/>
              <a:gd name="T39" fmla="*/ 1698 h 2775"/>
              <a:gd name="T40" fmla="*/ 1526 w 12621"/>
              <a:gd name="T41" fmla="*/ 1256 h 2775"/>
              <a:gd name="T42" fmla="*/ 2135 w 12621"/>
              <a:gd name="T43" fmla="*/ 1704 h 2775"/>
              <a:gd name="T44" fmla="*/ 2359 w 12621"/>
              <a:gd name="T45" fmla="*/ 1532 h 2775"/>
              <a:gd name="T46" fmla="*/ 3521 w 12621"/>
              <a:gd name="T47" fmla="*/ 1322 h 2775"/>
              <a:gd name="T48" fmla="*/ 4057 w 12621"/>
              <a:gd name="T49" fmla="*/ 1644 h 2775"/>
              <a:gd name="T50" fmla="*/ 3983 w 12621"/>
              <a:gd name="T51" fmla="*/ 1398 h 2775"/>
              <a:gd name="T52" fmla="*/ 4917 w 12621"/>
              <a:gd name="T53" fmla="*/ 1120 h 2775"/>
              <a:gd name="T54" fmla="*/ 5649 w 12621"/>
              <a:gd name="T55" fmla="*/ 1640 h 2775"/>
              <a:gd name="T56" fmla="*/ 5965 w 12621"/>
              <a:gd name="T57" fmla="*/ 1343 h 2775"/>
              <a:gd name="T58" fmla="*/ 6874 w 12621"/>
              <a:gd name="T59" fmla="*/ 1638 h 2775"/>
              <a:gd name="T60" fmla="*/ 7753 w 12621"/>
              <a:gd name="T61" fmla="*/ 1649 h 2775"/>
              <a:gd name="T62" fmla="*/ 7790 w 12621"/>
              <a:gd name="T63" fmla="*/ 1463 h 2775"/>
              <a:gd name="T64" fmla="*/ 8557 w 12621"/>
              <a:gd name="T65" fmla="*/ 1665 h 2775"/>
              <a:gd name="T66" fmla="*/ 9308 w 12621"/>
              <a:gd name="T67" fmla="*/ 1265 h 2775"/>
              <a:gd name="T68" fmla="*/ 9871 w 12621"/>
              <a:gd name="T69" fmla="*/ 1343 h 2775"/>
              <a:gd name="T70" fmla="*/ 10761 w 12621"/>
              <a:gd name="T71" fmla="*/ 1721 h 2775"/>
              <a:gd name="T72" fmla="*/ 10813 w 12621"/>
              <a:gd name="T73" fmla="*/ 1606 h 2775"/>
              <a:gd name="T74" fmla="*/ 524 w 12621"/>
              <a:gd name="T75" fmla="*/ 609 h 2775"/>
              <a:gd name="T76" fmla="*/ 364 w 12621"/>
              <a:gd name="T77" fmla="*/ 95 h 2775"/>
              <a:gd name="T78" fmla="*/ 999 w 12621"/>
              <a:gd name="T79" fmla="*/ 10 h 2775"/>
              <a:gd name="T80" fmla="*/ 2133 w 12621"/>
              <a:gd name="T81" fmla="*/ 323 h 2775"/>
              <a:gd name="T82" fmla="*/ 1773 w 12621"/>
              <a:gd name="T83" fmla="*/ 622 h 2775"/>
              <a:gd name="T84" fmla="*/ 1995 w 12621"/>
              <a:gd name="T85" fmla="*/ 437 h 2775"/>
              <a:gd name="T86" fmla="*/ 2297 w 12621"/>
              <a:gd name="T87" fmla="*/ 0 h 2775"/>
              <a:gd name="T88" fmla="*/ 3414 w 12621"/>
              <a:gd name="T89" fmla="*/ 397 h 2775"/>
              <a:gd name="T90" fmla="*/ 3024 w 12621"/>
              <a:gd name="T91" fmla="*/ 586 h 2775"/>
              <a:gd name="T92" fmla="*/ 3309 w 12621"/>
              <a:gd name="T93" fmla="*/ 410 h 2775"/>
              <a:gd name="T94" fmla="*/ 4365 w 12621"/>
              <a:gd name="T95" fmla="*/ 660 h 2775"/>
              <a:gd name="T96" fmla="*/ 4821 w 12621"/>
              <a:gd name="T97" fmla="*/ 188 h 2775"/>
              <a:gd name="T98" fmla="*/ 5362 w 12621"/>
              <a:gd name="T99" fmla="*/ 440 h 2775"/>
              <a:gd name="T100" fmla="*/ 6162 w 12621"/>
              <a:gd name="T101" fmla="*/ 646 h 2775"/>
              <a:gd name="T102" fmla="*/ 6410 w 12621"/>
              <a:gd name="T103" fmla="*/ 235 h 2775"/>
              <a:gd name="T104" fmla="*/ 7142 w 12621"/>
              <a:gd name="T105" fmla="*/ 498 h 2775"/>
              <a:gd name="T106" fmla="*/ 7965 w 12621"/>
              <a:gd name="T107" fmla="*/ 621 h 2775"/>
              <a:gd name="T108" fmla="*/ 7752 w 12621"/>
              <a:gd name="T109" fmla="*/ 291 h 2775"/>
              <a:gd name="T110" fmla="*/ 8403 w 12621"/>
              <a:gd name="T111" fmla="*/ 209 h 2775"/>
              <a:gd name="T112" fmla="*/ 9326 w 12621"/>
              <a:gd name="T113" fmla="*/ 189 h 2775"/>
              <a:gd name="T114" fmla="*/ 9724 w 12621"/>
              <a:gd name="T115" fmla="*/ 188 h 2775"/>
              <a:gd name="T116" fmla="*/ 10365 w 12621"/>
              <a:gd name="T117" fmla="*/ 481 h 2775"/>
              <a:gd name="T118" fmla="*/ 10697 w 12621"/>
              <a:gd name="T119" fmla="*/ 208 h 2775"/>
              <a:gd name="T120" fmla="*/ 11232 w 12621"/>
              <a:gd name="T121" fmla="*/ 285 h 2775"/>
              <a:gd name="T122" fmla="*/ 11643 w 12621"/>
              <a:gd name="T123" fmla="*/ 328 h 2775"/>
              <a:gd name="T124" fmla="*/ 11855 w 12621"/>
              <a:gd name="T125" fmla="*/ 256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21" h="2775">
                <a:moveTo>
                  <a:pt x="12621" y="524"/>
                </a:moveTo>
                <a:lnTo>
                  <a:pt x="12618" y="544"/>
                </a:lnTo>
                <a:lnTo>
                  <a:pt x="12616" y="563"/>
                </a:lnTo>
                <a:lnTo>
                  <a:pt x="12611" y="581"/>
                </a:lnTo>
                <a:lnTo>
                  <a:pt x="12606" y="596"/>
                </a:lnTo>
                <a:lnTo>
                  <a:pt x="12597" y="610"/>
                </a:lnTo>
                <a:lnTo>
                  <a:pt x="12588" y="621"/>
                </a:lnTo>
                <a:lnTo>
                  <a:pt x="12577" y="631"/>
                </a:lnTo>
                <a:lnTo>
                  <a:pt x="12564" y="640"/>
                </a:lnTo>
                <a:lnTo>
                  <a:pt x="12535" y="654"/>
                </a:lnTo>
                <a:lnTo>
                  <a:pt x="12504" y="664"/>
                </a:lnTo>
                <a:lnTo>
                  <a:pt x="12469" y="669"/>
                </a:lnTo>
                <a:lnTo>
                  <a:pt x="12431" y="672"/>
                </a:lnTo>
                <a:lnTo>
                  <a:pt x="12402" y="670"/>
                </a:lnTo>
                <a:lnTo>
                  <a:pt x="12375" y="668"/>
                </a:lnTo>
                <a:lnTo>
                  <a:pt x="12327" y="659"/>
                </a:lnTo>
                <a:lnTo>
                  <a:pt x="12291" y="650"/>
                </a:lnTo>
                <a:lnTo>
                  <a:pt x="12272" y="643"/>
                </a:lnTo>
                <a:lnTo>
                  <a:pt x="12267" y="640"/>
                </a:lnTo>
                <a:lnTo>
                  <a:pt x="12263" y="633"/>
                </a:lnTo>
                <a:lnTo>
                  <a:pt x="12263" y="628"/>
                </a:lnTo>
                <a:lnTo>
                  <a:pt x="12273" y="585"/>
                </a:lnTo>
                <a:lnTo>
                  <a:pt x="12277" y="577"/>
                </a:lnTo>
                <a:lnTo>
                  <a:pt x="12283" y="575"/>
                </a:lnTo>
                <a:lnTo>
                  <a:pt x="12285" y="575"/>
                </a:lnTo>
                <a:lnTo>
                  <a:pt x="12287" y="576"/>
                </a:lnTo>
                <a:lnTo>
                  <a:pt x="12335" y="588"/>
                </a:lnTo>
                <a:lnTo>
                  <a:pt x="12377" y="595"/>
                </a:lnTo>
                <a:lnTo>
                  <a:pt x="12424" y="599"/>
                </a:lnTo>
                <a:lnTo>
                  <a:pt x="12445" y="597"/>
                </a:lnTo>
                <a:lnTo>
                  <a:pt x="12463" y="595"/>
                </a:lnTo>
                <a:lnTo>
                  <a:pt x="12480" y="590"/>
                </a:lnTo>
                <a:lnTo>
                  <a:pt x="12495" y="583"/>
                </a:lnTo>
                <a:lnTo>
                  <a:pt x="12506" y="575"/>
                </a:lnTo>
                <a:lnTo>
                  <a:pt x="12514" y="563"/>
                </a:lnTo>
                <a:lnTo>
                  <a:pt x="12519" y="549"/>
                </a:lnTo>
                <a:lnTo>
                  <a:pt x="12521" y="533"/>
                </a:lnTo>
                <a:lnTo>
                  <a:pt x="12519" y="514"/>
                </a:lnTo>
                <a:lnTo>
                  <a:pt x="12514" y="499"/>
                </a:lnTo>
                <a:lnTo>
                  <a:pt x="12505" y="488"/>
                </a:lnTo>
                <a:lnTo>
                  <a:pt x="12492" y="481"/>
                </a:lnTo>
                <a:lnTo>
                  <a:pt x="12461" y="471"/>
                </a:lnTo>
                <a:lnTo>
                  <a:pt x="12419" y="465"/>
                </a:lnTo>
                <a:lnTo>
                  <a:pt x="12392" y="460"/>
                </a:lnTo>
                <a:lnTo>
                  <a:pt x="12359" y="452"/>
                </a:lnTo>
                <a:lnTo>
                  <a:pt x="12341" y="446"/>
                </a:lnTo>
                <a:lnTo>
                  <a:pt x="12325" y="439"/>
                </a:lnTo>
                <a:lnTo>
                  <a:pt x="12310" y="429"/>
                </a:lnTo>
                <a:lnTo>
                  <a:pt x="12296" y="415"/>
                </a:lnTo>
                <a:lnTo>
                  <a:pt x="12290" y="407"/>
                </a:lnTo>
                <a:lnTo>
                  <a:pt x="12285" y="400"/>
                </a:lnTo>
                <a:lnTo>
                  <a:pt x="12276" y="379"/>
                </a:lnTo>
                <a:lnTo>
                  <a:pt x="12271" y="355"/>
                </a:lnTo>
                <a:lnTo>
                  <a:pt x="12268" y="328"/>
                </a:lnTo>
                <a:lnTo>
                  <a:pt x="12271" y="300"/>
                </a:lnTo>
                <a:lnTo>
                  <a:pt x="12276" y="276"/>
                </a:lnTo>
                <a:lnTo>
                  <a:pt x="12286" y="256"/>
                </a:lnTo>
                <a:lnTo>
                  <a:pt x="12298" y="238"/>
                </a:lnTo>
                <a:lnTo>
                  <a:pt x="12314" y="224"/>
                </a:lnTo>
                <a:lnTo>
                  <a:pt x="12331" y="213"/>
                </a:lnTo>
                <a:lnTo>
                  <a:pt x="12350" y="204"/>
                </a:lnTo>
                <a:lnTo>
                  <a:pt x="12370" y="198"/>
                </a:lnTo>
                <a:lnTo>
                  <a:pt x="12412" y="190"/>
                </a:lnTo>
                <a:lnTo>
                  <a:pt x="12452" y="188"/>
                </a:lnTo>
                <a:lnTo>
                  <a:pt x="12504" y="190"/>
                </a:lnTo>
                <a:lnTo>
                  <a:pt x="12545" y="197"/>
                </a:lnTo>
                <a:lnTo>
                  <a:pt x="12595" y="207"/>
                </a:lnTo>
                <a:lnTo>
                  <a:pt x="12602" y="212"/>
                </a:lnTo>
                <a:lnTo>
                  <a:pt x="12603" y="218"/>
                </a:lnTo>
                <a:lnTo>
                  <a:pt x="12603" y="221"/>
                </a:lnTo>
                <a:lnTo>
                  <a:pt x="12596" y="267"/>
                </a:lnTo>
                <a:lnTo>
                  <a:pt x="12595" y="271"/>
                </a:lnTo>
                <a:lnTo>
                  <a:pt x="12592" y="274"/>
                </a:lnTo>
                <a:lnTo>
                  <a:pt x="12586" y="276"/>
                </a:lnTo>
                <a:lnTo>
                  <a:pt x="12583" y="276"/>
                </a:lnTo>
                <a:lnTo>
                  <a:pt x="12539" y="267"/>
                </a:lnTo>
                <a:lnTo>
                  <a:pt x="12503" y="262"/>
                </a:lnTo>
                <a:lnTo>
                  <a:pt x="12465" y="261"/>
                </a:lnTo>
                <a:lnTo>
                  <a:pt x="12428" y="264"/>
                </a:lnTo>
                <a:lnTo>
                  <a:pt x="12412" y="267"/>
                </a:lnTo>
                <a:lnTo>
                  <a:pt x="12397" y="272"/>
                </a:lnTo>
                <a:lnTo>
                  <a:pt x="12384" y="281"/>
                </a:lnTo>
                <a:lnTo>
                  <a:pt x="12375" y="291"/>
                </a:lnTo>
                <a:lnTo>
                  <a:pt x="12369" y="305"/>
                </a:lnTo>
                <a:lnTo>
                  <a:pt x="12366" y="321"/>
                </a:lnTo>
                <a:lnTo>
                  <a:pt x="12370" y="339"/>
                </a:lnTo>
                <a:lnTo>
                  <a:pt x="12375" y="353"/>
                </a:lnTo>
                <a:lnTo>
                  <a:pt x="12385" y="363"/>
                </a:lnTo>
                <a:lnTo>
                  <a:pt x="12399" y="371"/>
                </a:lnTo>
                <a:lnTo>
                  <a:pt x="12432" y="379"/>
                </a:lnTo>
                <a:lnTo>
                  <a:pt x="12469" y="386"/>
                </a:lnTo>
                <a:lnTo>
                  <a:pt x="12505" y="392"/>
                </a:lnTo>
                <a:lnTo>
                  <a:pt x="12540" y="401"/>
                </a:lnTo>
                <a:lnTo>
                  <a:pt x="12557" y="407"/>
                </a:lnTo>
                <a:lnTo>
                  <a:pt x="12572" y="416"/>
                </a:lnTo>
                <a:lnTo>
                  <a:pt x="12586" y="427"/>
                </a:lnTo>
                <a:lnTo>
                  <a:pt x="12597" y="440"/>
                </a:lnTo>
                <a:lnTo>
                  <a:pt x="12607" y="455"/>
                </a:lnTo>
                <a:lnTo>
                  <a:pt x="12615" y="475"/>
                </a:lnTo>
                <a:lnTo>
                  <a:pt x="12618" y="498"/>
                </a:lnTo>
                <a:lnTo>
                  <a:pt x="12621" y="524"/>
                </a:lnTo>
                <a:close/>
                <a:moveTo>
                  <a:pt x="427" y="2534"/>
                </a:moveTo>
                <a:lnTo>
                  <a:pt x="427" y="2567"/>
                </a:lnTo>
                <a:lnTo>
                  <a:pt x="425" y="2599"/>
                </a:lnTo>
                <a:lnTo>
                  <a:pt x="421" y="2628"/>
                </a:lnTo>
                <a:lnTo>
                  <a:pt x="415" y="2655"/>
                </a:lnTo>
                <a:lnTo>
                  <a:pt x="404" y="2682"/>
                </a:lnTo>
                <a:lnTo>
                  <a:pt x="392" y="2704"/>
                </a:lnTo>
                <a:lnTo>
                  <a:pt x="384" y="2715"/>
                </a:lnTo>
                <a:lnTo>
                  <a:pt x="376" y="2725"/>
                </a:lnTo>
                <a:lnTo>
                  <a:pt x="354" y="2742"/>
                </a:lnTo>
                <a:lnTo>
                  <a:pt x="328" y="2756"/>
                </a:lnTo>
                <a:lnTo>
                  <a:pt x="296" y="2766"/>
                </a:lnTo>
                <a:lnTo>
                  <a:pt x="258" y="2772"/>
                </a:lnTo>
                <a:lnTo>
                  <a:pt x="214" y="2775"/>
                </a:lnTo>
                <a:lnTo>
                  <a:pt x="170" y="2772"/>
                </a:lnTo>
                <a:lnTo>
                  <a:pt x="132" y="2766"/>
                </a:lnTo>
                <a:lnTo>
                  <a:pt x="100" y="2756"/>
                </a:lnTo>
                <a:lnTo>
                  <a:pt x="74" y="2742"/>
                </a:lnTo>
                <a:lnTo>
                  <a:pt x="53" y="2725"/>
                </a:lnTo>
                <a:lnTo>
                  <a:pt x="35" y="2704"/>
                </a:lnTo>
                <a:lnTo>
                  <a:pt x="29" y="2693"/>
                </a:lnTo>
                <a:lnTo>
                  <a:pt x="23" y="2682"/>
                </a:lnTo>
                <a:lnTo>
                  <a:pt x="14" y="2655"/>
                </a:lnTo>
                <a:lnTo>
                  <a:pt x="8" y="2628"/>
                </a:lnTo>
                <a:lnTo>
                  <a:pt x="5" y="2613"/>
                </a:lnTo>
                <a:lnTo>
                  <a:pt x="3" y="2599"/>
                </a:lnTo>
                <a:lnTo>
                  <a:pt x="0" y="2567"/>
                </a:lnTo>
                <a:lnTo>
                  <a:pt x="0" y="2534"/>
                </a:lnTo>
                <a:lnTo>
                  <a:pt x="0" y="2500"/>
                </a:lnTo>
                <a:lnTo>
                  <a:pt x="3" y="2469"/>
                </a:lnTo>
                <a:lnTo>
                  <a:pt x="14" y="2411"/>
                </a:lnTo>
                <a:lnTo>
                  <a:pt x="23" y="2386"/>
                </a:lnTo>
                <a:lnTo>
                  <a:pt x="35" y="2363"/>
                </a:lnTo>
                <a:lnTo>
                  <a:pt x="53" y="2343"/>
                </a:lnTo>
                <a:lnTo>
                  <a:pt x="74" y="2325"/>
                </a:lnTo>
                <a:lnTo>
                  <a:pt x="100" y="2310"/>
                </a:lnTo>
                <a:lnTo>
                  <a:pt x="132" y="2300"/>
                </a:lnTo>
                <a:lnTo>
                  <a:pt x="170" y="2294"/>
                </a:lnTo>
                <a:lnTo>
                  <a:pt x="214" y="2293"/>
                </a:lnTo>
                <a:lnTo>
                  <a:pt x="258" y="2294"/>
                </a:lnTo>
                <a:lnTo>
                  <a:pt x="296" y="2300"/>
                </a:lnTo>
                <a:lnTo>
                  <a:pt x="328" y="2310"/>
                </a:lnTo>
                <a:lnTo>
                  <a:pt x="354" y="2325"/>
                </a:lnTo>
                <a:lnTo>
                  <a:pt x="376" y="2343"/>
                </a:lnTo>
                <a:lnTo>
                  <a:pt x="392" y="2363"/>
                </a:lnTo>
                <a:lnTo>
                  <a:pt x="404" y="2386"/>
                </a:lnTo>
                <a:lnTo>
                  <a:pt x="415" y="2411"/>
                </a:lnTo>
                <a:lnTo>
                  <a:pt x="421" y="2440"/>
                </a:lnTo>
                <a:lnTo>
                  <a:pt x="425" y="2469"/>
                </a:lnTo>
                <a:lnTo>
                  <a:pt x="427" y="2500"/>
                </a:lnTo>
                <a:lnTo>
                  <a:pt x="427" y="2534"/>
                </a:lnTo>
                <a:close/>
                <a:moveTo>
                  <a:pt x="325" y="2534"/>
                </a:moveTo>
                <a:lnTo>
                  <a:pt x="324" y="2484"/>
                </a:lnTo>
                <a:lnTo>
                  <a:pt x="320" y="2442"/>
                </a:lnTo>
                <a:lnTo>
                  <a:pt x="315" y="2424"/>
                </a:lnTo>
                <a:lnTo>
                  <a:pt x="309" y="2408"/>
                </a:lnTo>
                <a:lnTo>
                  <a:pt x="301" y="2395"/>
                </a:lnTo>
                <a:lnTo>
                  <a:pt x="290" y="2385"/>
                </a:lnTo>
                <a:lnTo>
                  <a:pt x="276" y="2376"/>
                </a:lnTo>
                <a:lnTo>
                  <a:pt x="260" y="2369"/>
                </a:lnTo>
                <a:lnTo>
                  <a:pt x="238" y="2366"/>
                </a:lnTo>
                <a:lnTo>
                  <a:pt x="214" y="2364"/>
                </a:lnTo>
                <a:lnTo>
                  <a:pt x="189" y="2366"/>
                </a:lnTo>
                <a:lnTo>
                  <a:pt x="169" y="2369"/>
                </a:lnTo>
                <a:lnTo>
                  <a:pt x="151" y="2376"/>
                </a:lnTo>
                <a:lnTo>
                  <a:pt x="137" y="2385"/>
                </a:lnTo>
                <a:lnTo>
                  <a:pt x="127" y="2395"/>
                </a:lnTo>
                <a:lnTo>
                  <a:pt x="118" y="2408"/>
                </a:lnTo>
                <a:lnTo>
                  <a:pt x="112" y="2424"/>
                </a:lnTo>
                <a:lnTo>
                  <a:pt x="107" y="2442"/>
                </a:lnTo>
                <a:lnTo>
                  <a:pt x="105" y="2461"/>
                </a:lnTo>
                <a:lnTo>
                  <a:pt x="103" y="2484"/>
                </a:lnTo>
                <a:lnTo>
                  <a:pt x="102" y="2534"/>
                </a:lnTo>
                <a:lnTo>
                  <a:pt x="103" y="2584"/>
                </a:lnTo>
                <a:lnTo>
                  <a:pt x="107" y="2625"/>
                </a:lnTo>
                <a:lnTo>
                  <a:pt x="112" y="2643"/>
                </a:lnTo>
                <a:lnTo>
                  <a:pt x="118" y="2659"/>
                </a:lnTo>
                <a:lnTo>
                  <a:pt x="127" y="2672"/>
                </a:lnTo>
                <a:lnTo>
                  <a:pt x="137" y="2683"/>
                </a:lnTo>
                <a:lnTo>
                  <a:pt x="151" y="2692"/>
                </a:lnTo>
                <a:lnTo>
                  <a:pt x="169" y="2698"/>
                </a:lnTo>
                <a:lnTo>
                  <a:pt x="189" y="2702"/>
                </a:lnTo>
                <a:lnTo>
                  <a:pt x="214" y="2703"/>
                </a:lnTo>
                <a:lnTo>
                  <a:pt x="238" y="2702"/>
                </a:lnTo>
                <a:lnTo>
                  <a:pt x="260" y="2698"/>
                </a:lnTo>
                <a:lnTo>
                  <a:pt x="276" y="2692"/>
                </a:lnTo>
                <a:lnTo>
                  <a:pt x="290" y="2683"/>
                </a:lnTo>
                <a:lnTo>
                  <a:pt x="301" y="2672"/>
                </a:lnTo>
                <a:lnTo>
                  <a:pt x="309" y="2659"/>
                </a:lnTo>
                <a:lnTo>
                  <a:pt x="315" y="2643"/>
                </a:lnTo>
                <a:lnTo>
                  <a:pt x="320" y="2625"/>
                </a:lnTo>
                <a:lnTo>
                  <a:pt x="323" y="2605"/>
                </a:lnTo>
                <a:lnTo>
                  <a:pt x="324" y="2584"/>
                </a:lnTo>
                <a:lnTo>
                  <a:pt x="325" y="2534"/>
                </a:lnTo>
                <a:close/>
                <a:moveTo>
                  <a:pt x="783" y="2741"/>
                </a:moveTo>
                <a:lnTo>
                  <a:pt x="784" y="2745"/>
                </a:lnTo>
                <a:lnTo>
                  <a:pt x="781" y="2751"/>
                </a:lnTo>
                <a:lnTo>
                  <a:pt x="774" y="2756"/>
                </a:lnTo>
                <a:lnTo>
                  <a:pt x="735" y="2766"/>
                </a:lnTo>
                <a:lnTo>
                  <a:pt x="703" y="2770"/>
                </a:lnTo>
                <a:lnTo>
                  <a:pt x="665" y="2772"/>
                </a:lnTo>
                <a:lnTo>
                  <a:pt x="633" y="2771"/>
                </a:lnTo>
                <a:lnTo>
                  <a:pt x="604" y="2765"/>
                </a:lnTo>
                <a:lnTo>
                  <a:pt x="580" y="2755"/>
                </a:lnTo>
                <a:lnTo>
                  <a:pt x="559" y="2742"/>
                </a:lnTo>
                <a:lnTo>
                  <a:pt x="552" y="2733"/>
                </a:lnTo>
                <a:lnTo>
                  <a:pt x="544" y="2723"/>
                </a:lnTo>
                <a:lnTo>
                  <a:pt x="538" y="2713"/>
                </a:lnTo>
                <a:lnTo>
                  <a:pt x="533" y="2701"/>
                </a:lnTo>
                <a:lnTo>
                  <a:pt x="527" y="2673"/>
                </a:lnTo>
                <a:lnTo>
                  <a:pt x="524" y="2641"/>
                </a:lnTo>
                <a:lnTo>
                  <a:pt x="524" y="2178"/>
                </a:lnTo>
                <a:lnTo>
                  <a:pt x="525" y="2172"/>
                </a:lnTo>
                <a:lnTo>
                  <a:pt x="528" y="2168"/>
                </a:lnTo>
                <a:lnTo>
                  <a:pt x="538" y="2163"/>
                </a:lnTo>
                <a:lnTo>
                  <a:pt x="610" y="2148"/>
                </a:lnTo>
                <a:lnTo>
                  <a:pt x="612" y="2148"/>
                </a:lnTo>
                <a:lnTo>
                  <a:pt x="621" y="2152"/>
                </a:lnTo>
                <a:lnTo>
                  <a:pt x="624" y="2157"/>
                </a:lnTo>
                <a:lnTo>
                  <a:pt x="624" y="2162"/>
                </a:lnTo>
                <a:lnTo>
                  <a:pt x="624" y="2304"/>
                </a:lnTo>
                <a:lnTo>
                  <a:pt x="757" y="2304"/>
                </a:lnTo>
                <a:lnTo>
                  <a:pt x="767" y="2306"/>
                </a:lnTo>
                <a:lnTo>
                  <a:pt x="770" y="2312"/>
                </a:lnTo>
                <a:lnTo>
                  <a:pt x="771" y="2317"/>
                </a:lnTo>
                <a:lnTo>
                  <a:pt x="771" y="2364"/>
                </a:lnTo>
                <a:lnTo>
                  <a:pt x="770" y="2369"/>
                </a:lnTo>
                <a:lnTo>
                  <a:pt x="767" y="2374"/>
                </a:lnTo>
                <a:lnTo>
                  <a:pt x="762" y="2377"/>
                </a:lnTo>
                <a:lnTo>
                  <a:pt x="757" y="2378"/>
                </a:lnTo>
                <a:lnTo>
                  <a:pt x="624" y="2378"/>
                </a:lnTo>
                <a:lnTo>
                  <a:pt x="624" y="2641"/>
                </a:lnTo>
                <a:lnTo>
                  <a:pt x="625" y="2657"/>
                </a:lnTo>
                <a:lnTo>
                  <a:pt x="628" y="2668"/>
                </a:lnTo>
                <a:lnTo>
                  <a:pt x="633" y="2678"/>
                </a:lnTo>
                <a:lnTo>
                  <a:pt x="640" y="2686"/>
                </a:lnTo>
                <a:lnTo>
                  <a:pt x="649" y="2692"/>
                </a:lnTo>
                <a:lnTo>
                  <a:pt x="660" y="2696"/>
                </a:lnTo>
                <a:lnTo>
                  <a:pt x="673" y="2698"/>
                </a:lnTo>
                <a:lnTo>
                  <a:pt x="689" y="2698"/>
                </a:lnTo>
                <a:lnTo>
                  <a:pt x="730" y="2696"/>
                </a:lnTo>
                <a:lnTo>
                  <a:pt x="761" y="2689"/>
                </a:lnTo>
                <a:lnTo>
                  <a:pt x="764" y="2689"/>
                </a:lnTo>
                <a:lnTo>
                  <a:pt x="770" y="2692"/>
                </a:lnTo>
                <a:lnTo>
                  <a:pt x="774" y="2698"/>
                </a:lnTo>
                <a:lnTo>
                  <a:pt x="783" y="2741"/>
                </a:lnTo>
                <a:close/>
                <a:moveTo>
                  <a:pt x="1263" y="2751"/>
                </a:moveTo>
                <a:lnTo>
                  <a:pt x="1263" y="2756"/>
                </a:lnTo>
                <a:lnTo>
                  <a:pt x="1259" y="2760"/>
                </a:lnTo>
                <a:lnTo>
                  <a:pt x="1255" y="2762"/>
                </a:lnTo>
                <a:lnTo>
                  <a:pt x="1250" y="2764"/>
                </a:lnTo>
                <a:lnTo>
                  <a:pt x="1178" y="2764"/>
                </a:lnTo>
                <a:lnTo>
                  <a:pt x="1172" y="2762"/>
                </a:lnTo>
                <a:lnTo>
                  <a:pt x="1168" y="2760"/>
                </a:lnTo>
                <a:lnTo>
                  <a:pt x="1166" y="2756"/>
                </a:lnTo>
                <a:lnTo>
                  <a:pt x="1164" y="2751"/>
                </a:lnTo>
                <a:lnTo>
                  <a:pt x="1164" y="2432"/>
                </a:lnTo>
                <a:lnTo>
                  <a:pt x="1163" y="2415"/>
                </a:lnTo>
                <a:lnTo>
                  <a:pt x="1161" y="2401"/>
                </a:lnTo>
                <a:lnTo>
                  <a:pt x="1155" y="2388"/>
                </a:lnTo>
                <a:lnTo>
                  <a:pt x="1149" y="2380"/>
                </a:lnTo>
                <a:lnTo>
                  <a:pt x="1139" y="2372"/>
                </a:lnTo>
                <a:lnTo>
                  <a:pt x="1127" y="2368"/>
                </a:lnTo>
                <a:lnTo>
                  <a:pt x="1111" y="2364"/>
                </a:lnTo>
                <a:lnTo>
                  <a:pt x="1094" y="2364"/>
                </a:lnTo>
                <a:lnTo>
                  <a:pt x="1046" y="2367"/>
                </a:lnTo>
                <a:lnTo>
                  <a:pt x="1003" y="2372"/>
                </a:lnTo>
                <a:lnTo>
                  <a:pt x="961" y="2381"/>
                </a:lnTo>
                <a:lnTo>
                  <a:pt x="961" y="2751"/>
                </a:lnTo>
                <a:lnTo>
                  <a:pt x="960" y="2756"/>
                </a:lnTo>
                <a:lnTo>
                  <a:pt x="958" y="2760"/>
                </a:lnTo>
                <a:lnTo>
                  <a:pt x="954" y="2762"/>
                </a:lnTo>
                <a:lnTo>
                  <a:pt x="949" y="2764"/>
                </a:lnTo>
                <a:lnTo>
                  <a:pt x="876" y="2764"/>
                </a:lnTo>
                <a:lnTo>
                  <a:pt x="866" y="2760"/>
                </a:lnTo>
                <a:lnTo>
                  <a:pt x="863" y="2756"/>
                </a:lnTo>
                <a:lnTo>
                  <a:pt x="862" y="2751"/>
                </a:lnTo>
                <a:lnTo>
                  <a:pt x="862" y="2134"/>
                </a:lnTo>
                <a:lnTo>
                  <a:pt x="862" y="2128"/>
                </a:lnTo>
                <a:lnTo>
                  <a:pt x="864" y="2124"/>
                </a:lnTo>
                <a:lnTo>
                  <a:pt x="876" y="2119"/>
                </a:lnTo>
                <a:lnTo>
                  <a:pt x="946" y="2105"/>
                </a:lnTo>
                <a:lnTo>
                  <a:pt x="949" y="2105"/>
                </a:lnTo>
                <a:lnTo>
                  <a:pt x="954" y="2105"/>
                </a:lnTo>
                <a:lnTo>
                  <a:pt x="958" y="2107"/>
                </a:lnTo>
                <a:lnTo>
                  <a:pt x="960" y="2112"/>
                </a:lnTo>
                <a:lnTo>
                  <a:pt x="961" y="2118"/>
                </a:lnTo>
                <a:lnTo>
                  <a:pt x="961" y="2262"/>
                </a:lnTo>
                <a:lnTo>
                  <a:pt x="951" y="2315"/>
                </a:lnTo>
                <a:lnTo>
                  <a:pt x="1029" y="2299"/>
                </a:lnTo>
                <a:lnTo>
                  <a:pt x="1071" y="2294"/>
                </a:lnTo>
                <a:lnTo>
                  <a:pt x="1110" y="2293"/>
                </a:lnTo>
                <a:lnTo>
                  <a:pt x="1145" y="2294"/>
                </a:lnTo>
                <a:lnTo>
                  <a:pt x="1177" y="2299"/>
                </a:lnTo>
                <a:lnTo>
                  <a:pt x="1203" y="2306"/>
                </a:lnTo>
                <a:lnTo>
                  <a:pt x="1225" y="2319"/>
                </a:lnTo>
                <a:lnTo>
                  <a:pt x="1234" y="2327"/>
                </a:lnTo>
                <a:lnTo>
                  <a:pt x="1241" y="2337"/>
                </a:lnTo>
                <a:lnTo>
                  <a:pt x="1254" y="2358"/>
                </a:lnTo>
                <a:lnTo>
                  <a:pt x="1260" y="2386"/>
                </a:lnTo>
                <a:lnTo>
                  <a:pt x="1263" y="2419"/>
                </a:lnTo>
                <a:lnTo>
                  <a:pt x="1263" y="2751"/>
                </a:lnTo>
                <a:close/>
                <a:moveTo>
                  <a:pt x="1780" y="2526"/>
                </a:moveTo>
                <a:lnTo>
                  <a:pt x="1780" y="2546"/>
                </a:lnTo>
                <a:lnTo>
                  <a:pt x="1779" y="2567"/>
                </a:lnTo>
                <a:lnTo>
                  <a:pt x="1775" y="2579"/>
                </a:lnTo>
                <a:lnTo>
                  <a:pt x="1770" y="2582"/>
                </a:lnTo>
                <a:lnTo>
                  <a:pt x="1764" y="2584"/>
                </a:lnTo>
                <a:lnTo>
                  <a:pt x="1459" y="2584"/>
                </a:lnTo>
                <a:lnTo>
                  <a:pt x="1462" y="2613"/>
                </a:lnTo>
                <a:lnTo>
                  <a:pt x="1468" y="2636"/>
                </a:lnTo>
                <a:lnTo>
                  <a:pt x="1478" y="2655"/>
                </a:lnTo>
                <a:lnTo>
                  <a:pt x="1492" y="2672"/>
                </a:lnTo>
                <a:lnTo>
                  <a:pt x="1502" y="2679"/>
                </a:lnTo>
                <a:lnTo>
                  <a:pt x="1512" y="2687"/>
                </a:lnTo>
                <a:lnTo>
                  <a:pt x="1537" y="2696"/>
                </a:lnTo>
                <a:lnTo>
                  <a:pt x="1569" y="2702"/>
                </a:lnTo>
                <a:lnTo>
                  <a:pt x="1605" y="2703"/>
                </a:lnTo>
                <a:lnTo>
                  <a:pt x="1643" y="2701"/>
                </a:lnTo>
                <a:lnTo>
                  <a:pt x="1676" y="2696"/>
                </a:lnTo>
                <a:lnTo>
                  <a:pt x="1730" y="2682"/>
                </a:lnTo>
                <a:lnTo>
                  <a:pt x="1733" y="2682"/>
                </a:lnTo>
                <a:lnTo>
                  <a:pt x="1735" y="2682"/>
                </a:lnTo>
                <a:lnTo>
                  <a:pt x="1741" y="2683"/>
                </a:lnTo>
                <a:lnTo>
                  <a:pt x="1746" y="2692"/>
                </a:lnTo>
                <a:lnTo>
                  <a:pt x="1757" y="2732"/>
                </a:lnTo>
                <a:lnTo>
                  <a:pt x="1758" y="2733"/>
                </a:lnTo>
                <a:lnTo>
                  <a:pt x="1758" y="2736"/>
                </a:lnTo>
                <a:lnTo>
                  <a:pt x="1755" y="2744"/>
                </a:lnTo>
                <a:lnTo>
                  <a:pt x="1748" y="2747"/>
                </a:lnTo>
                <a:lnTo>
                  <a:pt x="1719" y="2757"/>
                </a:lnTo>
                <a:lnTo>
                  <a:pt x="1682" y="2766"/>
                </a:lnTo>
                <a:lnTo>
                  <a:pt x="1639" y="2772"/>
                </a:lnTo>
                <a:lnTo>
                  <a:pt x="1591" y="2775"/>
                </a:lnTo>
                <a:lnTo>
                  <a:pt x="1561" y="2774"/>
                </a:lnTo>
                <a:lnTo>
                  <a:pt x="1532" y="2771"/>
                </a:lnTo>
                <a:lnTo>
                  <a:pt x="1483" y="2761"/>
                </a:lnTo>
                <a:lnTo>
                  <a:pt x="1462" y="2752"/>
                </a:lnTo>
                <a:lnTo>
                  <a:pt x="1443" y="2744"/>
                </a:lnTo>
                <a:lnTo>
                  <a:pt x="1425" y="2731"/>
                </a:lnTo>
                <a:lnTo>
                  <a:pt x="1411" y="2717"/>
                </a:lnTo>
                <a:lnTo>
                  <a:pt x="1387" y="2684"/>
                </a:lnTo>
                <a:lnTo>
                  <a:pt x="1379" y="2664"/>
                </a:lnTo>
                <a:lnTo>
                  <a:pt x="1371" y="2643"/>
                </a:lnTo>
                <a:lnTo>
                  <a:pt x="1361" y="2594"/>
                </a:lnTo>
                <a:lnTo>
                  <a:pt x="1360" y="2565"/>
                </a:lnTo>
                <a:lnTo>
                  <a:pt x="1358" y="2534"/>
                </a:lnTo>
                <a:lnTo>
                  <a:pt x="1360" y="2497"/>
                </a:lnTo>
                <a:lnTo>
                  <a:pt x="1362" y="2461"/>
                </a:lnTo>
                <a:lnTo>
                  <a:pt x="1367" y="2430"/>
                </a:lnTo>
                <a:lnTo>
                  <a:pt x="1376" y="2401"/>
                </a:lnTo>
                <a:lnTo>
                  <a:pt x="1386" y="2376"/>
                </a:lnTo>
                <a:lnTo>
                  <a:pt x="1400" y="2354"/>
                </a:lnTo>
                <a:lnTo>
                  <a:pt x="1418" y="2335"/>
                </a:lnTo>
                <a:lnTo>
                  <a:pt x="1428" y="2327"/>
                </a:lnTo>
                <a:lnTo>
                  <a:pt x="1439" y="2320"/>
                </a:lnTo>
                <a:lnTo>
                  <a:pt x="1465" y="2308"/>
                </a:lnTo>
                <a:lnTo>
                  <a:pt x="1496" y="2299"/>
                </a:lnTo>
                <a:lnTo>
                  <a:pt x="1531" y="2294"/>
                </a:lnTo>
                <a:lnTo>
                  <a:pt x="1571" y="2293"/>
                </a:lnTo>
                <a:lnTo>
                  <a:pt x="1603" y="2293"/>
                </a:lnTo>
                <a:lnTo>
                  <a:pt x="1632" y="2296"/>
                </a:lnTo>
                <a:lnTo>
                  <a:pt x="1657" y="2303"/>
                </a:lnTo>
                <a:lnTo>
                  <a:pt x="1680" y="2310"/>
                </a:lnTo>
                <a:lnTo>
                  <a:pt x="1717" y="2332"/>
                </a:lnTo>
                <a:lnTo>
                  <a:pt x="1731" y="2346"/>
                </a:lnTo>
                <a:lnTo>
                  <a:pt x="1744" y="2362"/>
                </a:lnTo>
                <a:lnTo>
                  <a:pt x="1754" y="2377"/>
                </a:lnTo>
                <a:lnTo>
                  <a:pt x="1762" y="2395"/>
                </a:lnTo>
                <a:lnTo>
                  <a:pt x="1768" y="2414"/>
                </a:lnTo>
                <a:lnTo>
                  <a:pt x="1773" y="2432"/>
                </a:lnTo>
                <a:lnTo>
                  <a:pt x="1779" y="2476"/>
                </a:lnTo>
                <a:lnTo>
                  <a:pt x="1780" y="2526"/>
                </a:lnTo>
                <a:close/>
                <a:moveTo>
                  <a:pt x="1680" y="2514"/>
                </a:moveTo>
                <a:lnTo>
                  <a:pt x="1678" y="2471"/>
                </a:lnTo>
                <a:lnTo>
                  <a:pt x="1672" y="2431"/>
                </a:lnTo>
                <a:lnTo>
                  <a:pt x="1666" y="2414"/>
                </a:lnTo>
                <a:lnTo>
                  <a:pt x="1658" y="2398"/>
                </a:lnTo>
                <a:lnTo>
                  <a:pt x="1649" y="2387"/>
                </a:lnTo>
                <a:lnTo>
                  <a:pt x="1638" y="2378"/>
                </a:lnTo>
                <a:lnTo>
                  <a:pt x="1626" y="2371"/>
                </a:lnTo>
                <a:lnTo>
                  <a:pt x="1609" y="2367"/>
                </a:lnTo>
                <a:lnTo>
                  <a:pt x="1591" y="2363"/>
                </a:lnTo>
                <a:lnTo>
                  <a:pt x="1571" y="2363"/>
                </a:lnTo>
                <a:lnTo>
                  <a:pt x="1549" y="2363"/>
                </a:lnTo>
                <a:lnTo>
                  <a:pt x="1530" y="2367"/>
                </a:lnTo>
                <a:lnTo>
                  <a:pt x="1513" y="2371"/>
                </a:lnTo>
                <a:lnTo>
                  <a:pt x="1499" y="2378"/>
                </a:lnTo>
                <a:lnTo>
                  <a:pt x="1488" y="2387"/>
                </a:lnTo>
                <a:lnTo>
                  <a:pt x="1479" y="2398"/>
                </a:lnTo>
                <a:lnTo>
                  <a:pt x="1467" y="2430"/>
                </a:lnTo>
                <a:lnTo>
                  <a:pt x="1463" y="2450"/>
                </a:lnTo>
                <a:lnTo>
                  <a:pt x="1460" y="2471"/>
                </a:lnTo>
                <a:lnTo>
                  <a:pt x="1459" y="2516"/>
                </a:lnTo>
                <a:lnTo>
                  <a:pt x="1680" y="2514"/>
                </a:lnTo>
                <a:close/>
                <a:moveTo>
                  <a:pt x="2127" y="2358"/>
                </a:moveTo>
                <a:lnTo>
                  <a:pt x="2127" y="2363"/>
                </a:lnTo>
                <a:lnTo>
                  <a:pt x="2125" y="2367"/>
                </a:lnTo>
                <a:lnTo>
                  <a:pt x="2121" y="2369"/>
                </a:lnTo>
                <a:lnTo>
                  <a:pt x="2114" y="2371"/>
                </a:lnTo>
                <a:lnTo>
                  <a:pt x="2075" y="2372"/>
                </a:lnTo>
                <a:lnTo>
                  <a:pt x="2040" y="2374"/>
                </a:lnTo>
                <a:lnTo>
                  <a:pt x="1981" y="2385"/>
                </a:lnTo>
                <a:lnTo>
                  <a:pt x="1981" y="2751"/>
                </a:lnTo>
                <a:lnTo>
                  <a:pt x="1980" y="2756"/>
                </a:lnTo>
                <a:lnTo>
                  <a:pt x="1977" y="2760"/>
                </a:lnTo>
                <a:lnTo>
                  <a:pt x="1973" y="2762"/>
                </a:lnTo>
                <a:lnTo>
                  <a:pt x="1967" y="2764"/>
                </a:lnTo>
                <a:lnTo>
                  <a:pt x="1895" y="2764"/>
                </a:lnTo>
                <a:lnTo>
                  <a:pt x="1886" y="2760"/>
                </a:lnTo>
                <a:lnTo>
                  <a:pt x="1883" y="2756"/>
                </a:lnTo>
                <a:lnTo>
                  <a:pt x="1881" y="2751"/>
                </a:lnTo>
                <a:lnTo>
                  <a:pt x="1881" y="2377"/>
                </a:lnTo>
                <a:lnTo>
                  <a:pt x="1884" y="2354"/>
                </a:lnTo>
                <a:lnTo>
                  <a:pt x="1888" y="2346"/>
                </a:lnTo>
                <a:lnTo>
                  <a:pt x="1894" y="2339"/>
                </a:lnTo>
                <a:lnTo>
                  <a:pt x="1910" y="2327"/>
                </a:lnTo>
                <a:lnTo>
                  <a:pt x="1934" y="2318"/>
                </a:lnTo>
                <a:lnTo>
                  <a:pt x="1967" y="2308"/>
                </a:lnTo>
                <a:lnTo>
                  <a:pt x="2005" y="2300"/>
                </a:lnTo>
                <a:lnTo>
                  <a:pt x="2083" y="2293"/>
                </a:lnTo>
                <a:lnTo>
                  <a:pt x="2097" y="2293"/>
                </a:lnTo>
                <a:lnTo>
                  <a:pt x="2109" y="2293"/>
                </a:lnTo>
                <a:lnTo>
                  <a:pt x="2117" y="2295"/>
                </a:lnTo>
                <a:lnTo>
                  <a:pt x="2123" y="2298"/>
                </a:lnTo>
                <a:lnTo>
                  <a:pt x="2126" y="2301"/>
                </a:lnTo>
                <a:lnTo>
                  <a:pt x="2127" y="2308"/>
                </a:lnTo>
                <a:lnTo>
                  <a:pt x="2127" y="2358"/>
                </a:lnTo>
                <a:close/>
                <a:moveTo>
                  <a:pt x="3070" y="2751"/>
                </a:moveTo>
                <a:lnTo>
                  <a:pt x="3068" y="2755"/>
                </a:lnTo>
                <a:lnTo>
                  <a:pt x="3066" y="2760"/>
                </a:lnTo>
                <a:lnTo>
                  <a:pt x="3056" y="2764"/>
                </a:lnTo>
                <a:lnTo>
                  <a:pt x="2889" y="2764"/>
                </a:lnTo>
                <a:lnTo>
                  <a:pt x="2879" y="2759"/>
                </a:lnTo>
                <a:lnTo>
                  <a:pt x="2873" y="2750"/>
                </a:lnTo>
                <a:lnTo>
                  <a:pt x="2617" y="2199"/>
                </a:lnTo>
                <a:lnTo>
                  <a:pt x="2587" y="2199"/>
                </a:lnTo>
                <a:lnTo>
                  <a:pt x="2592" y="2751"/>
                </a:lnTo>
                <a:lnTo>
                  <a:pt x="2591" y="2755"/>
                </a:lnTo>
                <a:lnTo>
                  <a:pt x="2588" y="2760"/>
                </a:lnTo>
                <a:lnTo>
                  <a:pt x="2578" y="2764"/>
                </a:lnTo>
                <a:lnTo>
                  <a:pt x="2500" y="2764"/>
                </a:lnTo>
                <a:lnTo>
                  <a:pt x="2490" y="2760"/>
                </a:lnTo>
                <a:lnTo>
                  <a:pt x="2486" y="2751"/>
                </a:lnTo>
                <a:lnTo>
                  <a:pt x="2486" y="2130"/>
                </a:lnTo>
                <a:lnTo>
                  <a:pt x="2486" y="2125"/>
                </a:lnTo>
                <a:lnTo>
                  <a:pt x="2490" y="2120"/>
                </a:lnTo>
                <a:lnTo>
                  <a:pt x="2500" y="2116"/>
                </a:lnTo>
                <a:lnTo>
                  <a:pt x="2681" y="2116"/>
                </a:lnTo>
                <a:lnTo>
                  <a:pt x="2693" y="2120"/>
                </a:lnTo>
                <a:lnTo>
                  <a:pt x="2699" y="2130"/>
                </a:lnTo>
                <a:lnTo>
                  <a:pt x="2957" y="2694"/>
                </a:lnTo>
                <a:lnTo>
                  <a:pt x="2967" y="2694"/>
                </a:lnTo>
                <a:lnTo>
                  <a:pt x="2965" y="2130"/>
                </a:lnTo>
                <a:lnTo>
                  <a:pt x="2965" y="2124"/>
                </a:lnTo>
                <a:lnTo>
                  <a:pt x="2969" y="2120"/>
                </a:lnTo>
                <a:lnTo>
                  <a:pt x="2974" y="2118"/>
                </a:lnTo>
                <a:lnTo>
                  <a:pt x="2979" y="2116"/>
                </a:lnTo>
                <a:lnTo>
                  <a:pt x="3054" y="2116"/>
                </a:lnTo>
                <a:lnTo>
                  <a:pt x="3061" y="2118"/>
                </a:lnTo>
                <a:lnTo>
                  <a:pt x="3066" y="2120"/>
                </a:lnTo>
                <a:lnTo>
                  <a:pt x="3068" y="2124"/>
                </a:lnTo>
                <a:lnTo>
                  <a:pt x="3070" y="2130"/>
                </a:lnTo>
                <a:lnTo>
                  <a:pt x="3070" y="2751"/>
                </a:lnTo>
                <a:close/>
                <a:moveTo>
                  <a:pt x="3611" y="2534"/>
                </a:moveTo>
                <a:lnTo>
                  <a:pt x="3610" y="2567"/>
                </a:lnTo>
                <a:lnTo>
                  <a:pt x="3608" y="2599"/>
                </a:lnTo>
                <a:lnTo>
                  <a:pt x="3604" y="2628"/>
                </a:lnTo>
                <a:lnTo>
                  <a:pt x="3598" y="2655"/>
                </a:lnTo>
                <a:lnTo>
                  <a:pt x="3589" y="2682"/>
                </a:lnTo>
                <a:lnTo>
                  <a:pt x="3576" y="2704"/>
                </a:lnTo>
                <a:lnTo>
                  <a:pt x="3567" y="2715"/>
                </a:lnTo>
                <a:lnTo>
                  <a:pt x="3558" y="2725"/>
                </a:lnTo>
                <a:lnTo>
                  <a:pt x="3537" y="2742"/>
                </a:lnTo>
                <a:lnTo>
                  <a:pt x="3512" y="2756"/>
                </a:lnTo>
                <a:lnTo>
                  <a:pt x="3479" y="2766"/>
                </a:lnTo>
                <a:lnTo>
                  <a:pt x="3441" y="2772"/>
                </a:lnTo>
                <a:lnTo>
                  <a:pt x="3397" y="2775"/>
                </a:lnTo>
                <a:lnTo>
                  <a:pt x="3354" y="2772"/>
                </a:lnTo>
                <a:lnTo>
                  <a:pt x="3315" y="2766"/>
                </a:lnTo>
                <a:lnTo>
                  <a:pt x="3284" y="2756"/>
                </a:lnTo>
                <a:lnTo>
                  <a:pt x="3257" y="2742"/>
                </a:lnTo>
                <a:lnTo>
                  <a:pt x="3237" y="2725"/>
                </a:lnTo>
                <a:lnTo>
                  <a:pt x="3220" y="2704"/>
                </a:lnTo>
                <a:lnTo>
                  <a:pt x="3212" y="2693"/>
                </a:lnTo>
                <a:lnTo>
                  <a:pt x="3206" y="2682"/>
                </a:lnTo>
                <a:lnTo>
                  <a:pt x="3197" y="2655"/>
                </a:lnTo>
                <a:lnTo>
                  <a:pt x="3191" y="2628"/>
                </a:lnTo>
                <a:lnTo>
                  <a:pt x="3188" y="2613"/>
                </a:lnTo>
                <a:lnTo>
                  <a:pt x="3187" y="2599"/>
                </a:lnTo>
                <a:lnTo>
                  <a:pt x="3184" y="2567"/>
                </a:lnTo>
                <a:lnTo>
                  <a:pt x="3184" y="2534"/>
                </a:lnTo>
                <a:lnTo>
                  <a:pt x="3184" y="2500"/>
                </a:lnTo>
                <a:lnTo>
                  <a:pt x="3187" y="2469"/>
                </a:lnTo>
                <a:lnTo>
                  <a:pt x="3197" y="2411"/>
                </a:lnTo>
                <a:lnTo>
                  <a:pt x="3206" y="2386"/>
                </a:lnTo>
                <a:lnTo>
                  <a:pt x="3220" y="2363"/>
                </a:lnTo>
                <a:lnTo>
                  <a:pt x="3237" y="2343"/>
                </a:lnTo>
                <a:lnTo>
                  <a:pt x="3257" y="2325"/>
                </a:lnTo>
                <a:lnTo>
                  <a:pt x="3284" y="2310"/>
                </a:lnTo>
                <a:lnTo>
                  <a:pt x="3315" y="2300"/>
                </a:lnTo>
                <a:lnTo>
                  <a:pt x="3354" y="2294"/>
                </a:lnTo>
                <a:lnTo>
                  <a:pt x="3397" y="2293"/>
                </a:lnTo>
                <a:lnTo>
                  <a:pt x="3441" y="2294"/>
                </a:lnTo>
                <a:lnTo>
                  <a:pt x="3479" y="2300"/>
                </a:lnTo>
                <a:lnTo>
                  <a:pt x="3512" y="2310"/>
                </a:lnTo>
                <a:lnTo>
                  <a:pt x="3537" y="2325"/>
                </a:lnTo>
                <a:lnTo>
                  <a:pt x="3558" y="2343"/>
                </a:lnTo>
                <a:lnTo>
                  <a:pt x="3576" y="2363"/>
                </a:lnTo>
                <a:lnTo>
                  <a:pt x="3589" y="2386"/>
                </a:lnTo>
                <a:lnTo>
                  <a:pt x="3598" y="2411"/>
                </a:lnTo>
                <a:lnTo>
                  <a:pt x="3604" y="2440"/>
                </a:lnTo>
                <a:lnTo>
                  <a:pt x="3608" y="2469"/>
                </a:lnTo>
                <a:lnTo>
                  <a:pt x="3610" y="2500"/>
                </a:lnTo>
                <a:lnTo>
                  <a:pt x="3611" y="2534"/>
                </a:lnTo>
                <a:close/>
                <a:moveTo>
                  <a:pt x="3508" y="2534"/>
                </a:moveTo>
                <a:lnTo>
                  <a:pt x="3508" y="2484"/>
                </a:lnTo>
                <a:lnTo>
                  <a:pt x="3503" y="2442"/>
                </a:lnTo>
                <a:lnTo>
                  <a:pt x="3499" y="2424"/>
                </a:lnTo>
                <a:lnTo>
                  <a:pt x="3493" y="2408"/>
                </a:lnTo>
                <a:lnTo>
                  <a:pt x="3484" y="2395"/>
                </a:lnTo>
                <a:lnTo>
                  <a:pt x="3474" y="2385"/>
                </a:lnTo>
                <a:lnTo>
                  <a:pt x="3460" y="2376"/>
                </a:lnTo>
                <a:lnTo>
                  <a:pt x="3443" y="2369"/>
                </a:lnTo>
                <a:lnTo>
                  <a:pt x="3422" y="2366"/>
                </a:lnTo>
                <a:lnTo>
                  <a:pt x="3397" y="2364"/>
                </a:lnTo>
                <a:lnTo>
                  <a:pt x="3373" y="2366"/>
                </a:lnTo>
                <a:lnTo>
                  <a:pt x="3352" y="2369"/>
                </a:lnTo>
                <a:lnTo>
                  <a:pt x="3335" y="2376"/>
                </a:lnTo>
                <a:lnTo>
                  <a:pt x="3322" y="2385"/>
                </a:lnTo>
                <a:lnTo>
                  <a:pt x="3310" y="2395"/>
                </a:lnTo>
                <a:lnTo>
                  <a:pt x="3301" y="2408"/>
                </a:lnTo>
                <a:lnTo>
                  <a:pt x="3295" y="2424"/>
                </a:lnTo>
                <a:lnTo>
                  <a:pt x="3291" y="2442"/>
                </a:lnTo>
                <a:lnTo>
                  <a:pt x="3289" y="2461"/>
                </a:lnTo>
                <a:lnTo>
                  <a:pt x="3288" y="2484"/>
                </a:lnTo>
                <a:lnTo>
                  <a:pt x="3286" y="2534"/>
                </a:lnTo>
                <a:lnTo>
                  <a:pt x="3288" y="2584"/>
                </a:lnTo>
                <a:lnTo>
                  <a:pt x="3291" y="2625"/>
                </a:lnTo>
                <a:lnTo>
                  <a:pt x="3295" y="2643"/>
                </a:lnTo>
                <a:lnTo>
                  <a:pt x="3301" y="2659"/>
                </a:lnTo>
                <a:lnTo>
                  <a:pt x="3310" y="2672"/>
                </a:lnTo>
                <a:lnTo>
                  <a:pt x="3322" y="2683"/>
                </a:lnTo>
                <a:lnTo>
                  <a:pt x="3335" y="2692"/>
                </a:lnTo>
                <a:lnTo>
                  <a:pt x="3352" y="2698"/>
                </a:lnTo>
                <a:lnTo>
                  <a:pt x="3373" y="2702"/>
                </a:lnTo>
                <a:lnTo>
                  <a:pt x="3397" y="2703"/>
                </a:lnTo>
                <a:lnTo>
                  <a:pt x="3422" y="2702"/>
                </a:lnTo>
                <a:lnTo>
                  <a:pt x="3443" y="2698"/>
                </a:lnTo>
                <a:lnTo>
                  <a:pt x="3460" y="2692"/>
                </a:lnTo>
                <a:lnTo>
                  <a:pt x="3474" y="2683"/>
                </a:lnTo>
                <a:lnTo>
                  <a:pt x="3484" y="2672"/>
                </a:lnTo>
                <a:lnTo>
                  <a:pt x="3493" y="2659"/>
                </a:lnTo>
                <a:lnTo>
                  <a:pt x="3499" y="2643"/>
                </a:lnTo>
                <a:lnTo>
                  <a:pt x="3503" y="2625"/>
                </a:lnTo>
                <a:lnTo>
                  <a:pt x="3506" y="2605"/>
                </a:lnTo>
                <a:lnTo>
                  <a:pt x="3508" y="2584"/>
                </a:lnTo>
                <a:lnTo>
                  <a:pt x="3508" y="2534"/>
                </a:lnTo>
                <a:close/>
                <a:moveTo>
                  <a:pt x="3954" y="2358"/>
                </a:moveTo>
                <a:lnTo>
                  <a:pt x="3954" y="2363"/>
                </a:lnTo>
                <a:lnTo>
                  <a:pt x="3952" y="2367"/>
                </a:lnTo>
                <a:lnTo>
                  <a:pt x="3948" y="2369"/>
                </a:lnTo>
                <a:lnTo>
                  <a:pt x="3942" y="2371"/>
                </a:lnTo>
                <a:lnTo>
                  <a:pt x="3902" y="2372"/>
                </a:lnTo>
                <a:lnTo>
                  <a:pt x="3867" y="2374"/>
                </a:lnTo>
                <a:lnTo>
                  <a:pt x="3808" y="2385"/>
                </a:lnTo>
                <a:lnTo>
                  <a:pt x="3808" y="2751"/>
                </a:lnTo>
                <a:lnTo>
                  <a:pt x="3807" y="2756"/>
                </a:lnTo>
                <a:lnTo>
                  <a:pt x="3804" y="2760"/>
                </a:lnTo>
                <a:lnTo>
                  <a:pt x="3800" y="2762"/>
                </a:lnTo>
                <a:lnTo>
                  <a:pt x="3795" y="2764"/>
                </a:lnTo>
                <a:lnTo>
                  <a:pt x="3722" y="2764"/>
                </a:lnTo>
                <a:lnTo>
                  <a:pt x="3713" y="2760"/>
                </a:lnTo>
                <a:lnTo>
                  <a:pt x="3710" y="2756"/>
                </a:lnTo>
                <a:lnTo>
                  <a:pt x="3708" y="2751"/>
                </a:lnTo>
                <a:lnTo>
                  <a:pt x="3708" y="2377"/>
                </a:lnTo>
                <a:lnTo>
                  <a:pt x="3711" y="2354"/>
                </a:lnTo>
                <a:lnTo>
                  <a:pt x="3715" y="2346"/>
                </a:lnTo>
                <a:lnTo>
                  <a:pt x="3721" y="2339"/>
                </a:lnTo>
                <a:lnTo>
                  <a:pt x="3737" y="2327"/>
                </a:lnTo>
                <a:lnTo>
                  <a:pt x="3761" y="2318"/>
                </a:lnTo>
                <a:lnTo>
                  <a:pt x="3794" y="2308"/>
                </a:lnTo>
                <a:lnTo>
                  <a:pt x="3832" y="2300"/>
                </a:lnTo>
                <a:lnTo>
                  <a:pt x="3910" y="2293"/>
                </a:lnTo>
                <a:lnTo>
                  <a:pt x="3925" y="2293"/>
                </a:lnTo>
                <a:lnTo>
                  <a:pt x="3937" y="2293"/>
                </a:lnTo>
                <a:lnTo>
                  <a:pt x="3945" y="2295"/>
                </a:lnTo>
                <a:lnTo>
                  <a:pt x="3950" y="2298"/>
                </a:lnTo>
                <a:lnTo>
                  <a:pt x="3953" y="2301"/>
                </a:lnTo>
                <a:lnTo>
                  <a:pt x="3954" y="2308"/>
                </a:lnTo>
                <a:lnTo>
                  <a:pt x="3954" y="2358"/>
                </a:lnTo>
                <a:close/>
                <a:moveTo>
                  <a:pt x="4414" y="2688"/>
                </a:moveTo>
                <a:lnTo>
                  <a:pt x="4413" y="2708"/>
                </a:lnTo>
                <a:lnTo>
                  <a:pt x="4407" y="2727"/>
                </a:lnTo>
                <a:lnTo>
                  <a:pt x="4400" y="2736"/>
                </a:lnTo>
                <a:lnTo>
                  <a:pt x="4391" y="2744"/>
                </a:lnTo>
                <a:lnTo>
                  <a:pt x="4378" y="2751"/>
                </a:lnTo>
                <a:lnTo>
                  <a:pt x="4360" y="2756"/>
                </a:lnTo>
                <a:lnTo>
                  <a:pt x="4332" y="2764"/>
                </a:lnTo>
                <a:lnTo>
                  <a:pt x="4301" y="2769"/>
                </a:lnTo>
                <a:lnTo>
                  <a:pt x="4282" y="2771"/>
                </a:lnTo>
                <a:lnTo>
                  <a:pt x="4263" y="2774"/>
                </a:lnTo>
                <a:lnTo>
                  <a:pt x="4219" y="2775"/>
                </a:lnTo>
                <a:lnTo>
                  <a:pt x="4178" y="2774"/>
                </a:lnTo>
                <a:lnTo>
                  <a:pt x="4143" y="2769"/>
                </a:lnTo>
                <a:lnTo>
                  <a:pt x="4113" y="2761"/>
                </a:lnTo>
                <a:lnTo>
                  <a:pt x="4086" y="2751"/>
                </a:lnTo>
                <a:lnTo>
                  <a:pt x="4064" y="2737"/>
                </a:lnTo>
                <a:lnTo>
                  <a:pt x="4045" y="2720"/>
                </a:lnTo>
                <a:lnTo>
                  <a:pt x="4030" y="2699"/>
                </a:lnTo>
                <a:lnTo>
                  <a:pt x="4023" y="2687"/>
                </a:lnTo>
                <a:lnTo>
                  <a:pt x="4018" y="2674"/>
                </a:lnTo>
                <a:lnTo>
                  <a:pt x="4010" y="2645"/>
                </a:lnTo>
                <a:lnTo>
                  <a:pt x="4003" y="2613"/>
                </a:lnTo>
                <a:lnTo>
                  <a:pt x="4000" y="2576"/>
                </a:lnTo>
                <a:lnTo>
                  <a:pt x="4000" y="2534"/>
                </a:lnTo>
                <a:lnTo>
                  <a:pt x="4001" y="2478"/>
                </a:lnTo>
                <a:lnTo>
                  <a:pt x="4003" y="2453"/>
                </a:lnTo>
                <a:lnTo>
                  <a:pt x="4008" y="2429"/>
                </a:lnTo>
                <a:lnTo>
                  <a:pt x="4021" y="2387"/>
                </a:lnTo>
                <a:lnTo>
                  <a:pt x="4030" y="2369"/>
                </a:lnTo>
                <a:lnTo>
                  <a:pt x="4040" y="2353"/>
                </a:lnTo>
                <a:lnTo>
                  <a:pt x="4051" y="2339"/>
                </a:lnTo>
                <a:lnTo>
                  <a:pt x="4066" y="2327"/>
                </a:lnTo>
                <a:lnTo>
                  <a:pt x="4081" y="2317"/>
                </a:lnTo>
                <a:lnTo>
                  <a:pt x="4100" y="2308"/>
                </a:lnTo>
                <a:lnTo>
                  <a:pt x="4122" y="2300"/>
                </a:lnTo>
                <a:lnTo>
                  <a:pt x="4144" y="2296"/>
                </a:lnTo>
                <a:lnTo>
                  <a:pt x="4170" y="2293"/>
                </a:lnTo>
                <a:lnTo>
                  <a:pt x="4197" y="2293"/>
                </a:lnTo>
                <a:lnTo>
                  <a:pt x="4239" y="2294"/>
                </a:lnTo>
                <a:lnTo>
                  <a:pt x="4275" y="2299"/>
                </a:lnTo>
                <a:lnTo>
                  <a:pt x="4325" y="2309"/>
                </a:lnTo>
                <a:lnTo>
                  <a:pt x="4316" y="2257"/>
                </a:lnTo>
                <a:lnTo>
                  <a:pt x="4316" y="2134"/>
                </a:lnTo>
                <a:lnTo>
                  <a:pt x="4316" y="2128"/>
                </a:lnTo>
                <a:lnTo>
                  <a:pt x="4318" y="2124"/>
                </a:lnTo>
                <a:lnTo>
                  <a:pt x="4328" y="2119"/>
                </a:lnTo>
                <a:lnTo>
                  <a:pt x="4400" y="2105"/>
                </a:lnTo>
                <a:lnTo>
                  <a:pt x="4403" y="2105"/>
                </a:lnTo>
                <a:lnTo>
                  <a:pt x="4412" y="2107"/>
                </a:lnTo>
                <a:lnTo>
                  <a:pt x="4414" y="2112"/>
                </a:lnTo>
                <a:lnTo>
                  <a:pt x="4414" y="2118"/>
                </a:lnTo>
                <a:lnTo>
                  <a:pt x="4414" y="2688"/>
                </a:lnTo>
                <a:close/>
                <a:moveTo>
                  <a:pt x="4316" y="2691"/>
                </a:moveTo>
                <a:lnTo>
                  <a:pt x="4316" y="2376"/>
                </a:lnTo>
                <a:lnTo>
                  <a:pt x="4286" y="2369"/>
                </a:lnTo>
                <a:lnTo>
                  <a:pt x="4254" y="2366"/>
                </a:lnTo>
                <a:lnTo>
                  <a:pt x="4218" y="2364"/>
                </a:lnTo>
                <a:lnTo>
                  <a:pt x="4199" y="2364"/>
                </a:lnTo>
                <a:lnTo>
                  <a:pt x="4181" y="2366"/>
                </a:lnTo>
                <a:lnTo>
                  <a:pt x="4165" y="2369"/>
                </a:lnTo>
                <a:lnTo>
                  <a:pt x="4151" y="2374"/>
                </a:lnTo>
                <a:lnTo>
                  <a:pt x="4138" y="2382"/>
                </a:lnTo>
                <a:lnTo>
                  <a:pt x="4128" y="2393"/>
                </a:lnTo>
                <a:lnTo>
                  <a:pt x="4119" y="2407"/>
                </a:lnTo>
                <a:lnTo>
                  <a:pt x="4113" y="2424"/>
                </a:lnTo>
                <a:lnTo>
                  <a:pt x="4107" y="2444"/>
                </a:lnTo>
                <a:lnTo>
                  <a:pt x="4103" y="2469"/>
                </a:lnTo>
                <a:lnTo>
                  <a:pt x="4102" y="2498"/>
                </a:lnTo>
                <a:lnTo>
                  <a:pt x="4100" y="2532"/>
                </a:lnTo>
                <a:lnTo>
                  <a:pt x="4102" y="2567"/>
                </a:lnTo>
                <a:lnTo>
                  <a:pt x="4104" y="2599"/>
                </a:lnTo>
                <a:lnTo>
                  <a:pt x="4108" y="2624"/>
                </a:lnTo>
                <a:lnTo>
                  <a:pt x="4114" y="2645"/>
                </a:lnTo>
                <a:lnTo>
                  <a:pt x="4122" y="2662"/>
                </a:lnTo>
                <a:lnTo>
                  <a:pt x="4131" y="2675"/>
                </a:lnTo>
                <a:lnTo>
                  <a:pt x="4142" y="2686"/>
                </a:lnTo>
                <a:lnTo>
                  <a:pt x="4154" y="2693"/>
                </a:lnTo>
                <a:lnTo>
                  <a:pt x="4168" y="2698"/>
                </a:lnTo>
                <a:lnTo>
                  <a:pt x="4183" y="2701"/>
                </a:lnTo>
                <a:lnTo>
                  <a:pt x="4221" y="2703"/>
                </a:lnTo>
                <a:lnTo>
                  <a:pt x="4257" y="2701"/>
                </a:lnTo>
                <a:lnTo>
                  <a:pt x="4287" y="2697"/>
                </a:lnTo>
                <a:lnTo>
                  <a:pt x="4316" y="2691"/>
                </a:lnTo>
                <a:close/>
                <a:moveTo>
                  <a:pt x="4646" y="2751"/>
                </a:moveTo>
                <a:lnTo>
                  <a:pt x="4645" y="2756"/>
                </a:lnTo>
                <a:lnTo>
                  <a:pt x="4642" y="2760"/>
                </a:lnTo>
                <a:lnTo>
                  <a:pt x="4638" y="2762"/>
                </a:lnTo>
                <a:lnTo>
                  <a:pt x="4633" y="2764"/>
                </a:lnTo>
                <a:lnTo>
                  <a:pt x="4562" y="2764"/>
                </a:lnTo>
                <a:lnTo>
                  <a:pt x="4555" y="2762"/>
                </a:lnTo>
                <a:lnTo>
                  <a:pt x="4550" y="2760"/>
                </a:lnTo>
                <a:lnTo>
                  <a:pt x="4548" y="2756"/>
                </a:lnTo>
                <a:lnTo>
                  <a:pt x="4546" y="2751"/>
                </a:lnTo>
                <a:lnTo>
                  <a:pt x="4546" y="2320"/>
                </a:lnTo>
                <a:lnTo>
                  <a:pt x="4548" y="2317"/>
                </a:lnTo>
                <a:lnTo>
                  <a:pt x="4551" y="2312"/>
                </a:lnTo>
                <a:lnTo>
                  <a:pt x="4562" y="2309"/>
                </a:lnTo>
                <a:lnTo>
                  <a:pt x="4633" y="2309"/>
                </a:lnTo>
                <a:lnTo>
                  <a:pt x="4642" y="2312"/>
                </a:lnTo>
                <a:lnTo>
                  <a:pt x="4645" y="2317"/>
                </a:lnTo>
                <a:lnTo>
                  <a:pt x="4646" y="2320"/>
                </a:lnTo>
                <a:lnTo>
                  <a:pt x="4646" y="2751"/>
                </a:lnTo>
                <a:close/>
                <a:moveTo>
                  <a:pt x="4646" y="2220"/>
                </a:moveTo>
                <a:lnTo>
                  <a:pt x="4645" y="2227"/>
                </a:lnTo>
                <a:lnTo>
                  <a:pt x="4641" y="2232"/>
                </a:lnTo>
                <a:lnTo>
                  <a:pt x="4636" y="2236"/>
                </a:lnTo>
                <a:lnTo>
                  <a:pt x="4627" y="2237"/>
                </a:lnTo>
                <a:lnTo>
                  <a:pt x="4565" y="2237"/>
                </a:lnTo>
                <a:lnTo>
                  <a:pt x="4558" y="2236"/>
                </a:lnTo>
                <a:lnTo>
                  <a:pt x="4551" y="2232"/>
                </a:lnTo>
                <a:lnTo>
                  <a:pt x="4548" y="2227"/>
                </a:lnTo>
                <a:lnTo>
                  <a:pt x="4546" y="2220"/>
                </a:lnTo>
                <a:lnTo>
                  <a:pt x="4546" y="2121"/>
                </a:lnTo>
                <a:lnTo>
                  <a:pt x="4548" y="2115"/>
                </a:lnTo>
                <a:lnTo>
                  <a:pt x="4551" y="2109"/>
                </a:lnTo>
                <a:lnTo>
                  <a:pt x="4558" y="2105"/>
                </a:lnTo>
                <a:lnTo>
                  <a:pt x="4565" y="2105"/>
                </a:lnTo>
                <a:lnTo>
                  <a:pt x="4627" y="2105"/>
                </a:lnTo>
                <a:lnTo>
                  <a:pt x="4636" y="2105"/>
                </a:lnTo>
                <a:lnTo>
                  <a:pt x="4641" y="2109"/>
                </a:lnTo>
                <a:lnTo>
                  <a:pt x="4645" y="2115"/>
                </a:lnTo>
                <a:lnTo>
                  <a:pt x="4646" y="2121"/>
                </a:lnTo>
                <a:lnTo>
                  <a:pt x="4646" y="2220"/>
                </a:lnTo>
                <a:close/>
                <a:moveTo>
                  <a:pt x="5121" y="2733"/>
                </a:moveTo>
                <a:lnTo>
                  <a:pt x="5122" y="2738"/>
                </a:lnTo>
                <a:lnTo>
                  <a:pt x="5120" y="2746"/>
                </a:lnTo>
                <a:lnTo>
                  <a:pt x="5112" y="2750"/>
                </a:lnTo>
                <a:lnTo>
                  <a:pt x="5089" y="2759"/>
                </a:lnTo>
                <a:lnTo>
                  <a:pt x="5054" y="2766"/>
                </a:lnTo>
                <a:lnTo>
                  <a:pt x="5014" y="2771"/>
                </a:lnTo>
                <a:lnTo>
                  <a:pt x="4970" y="2774"/>
                </a:lnTo>
                <a:lnTo>
                  <a:pt x="4931" y="2771"/>
                </a:lnTo>
                <a:lnTo>
                  <a:pt x="4895" y="2766"/>
                </a:lnTo>
                <a:lnTo>
                  <a:pt x="4865" y="2759"/>
                </a:lnTo>
                <a:lnTo>
                  <a:pt x="4840" y="2747"/>
                </a:lnTo>
                <a:lnTo>
                  <a:pt x="4829" y="2740"/>
                </a:lnTo>
                <a:lnTo>
                  <a:pt x="4819" y="2732"/>
                </a:lnTo>
                <a:lnTo>
                  <a:pt x="4800" y="2715"/>
                </a:lnTo>
                <a:lnTo>
                  <a:pt x="4786" y="2692"/>
                </a:lnTo>
                <a:lnTo>
                  <a:pt x="4774" y="2668"/>
                </a:lnTo>
                <a:lnTo>
                  <a:pt x="4767" y="2639"/>
                </a:lnTo>
                <a:lnTo>
                  <a:pt x="4761" y="2607"/>
                </a:lnTo>
                <a:lnTo>
                  <a:pt x="4757" y="2572"/>
                </a:lnTo>
                <a:lnTo>
                  <a:pt x="4757" y="2533"/>
                </a:lnTo>
                <a:lnTo>
                  <a:pt x="4757" y="2494"/>
                </a:lnTo>
                <a:lnTo>
                  <a:pt x="4761" y="2459"/>
                </a:lnTo>
                <a:lnTo>
                  <a:pt x="4767" y="2427"/>
                </a:lnTo>
                <a:lnTo>
                  <a:pt x="4774" y="2398"/>
                </a:lnTo>
                <a:lnTo>
                  <a:pt x="4779" y="2386"/>
                </a:lnTo>
                <a:lnTo>
                  <a:pt x="4786" y="2373"/>
                </a:lnTo>
                <a:lnTo>
                  <a:pt x="4792" y="2362"/>
                </a:lnTo>
                <a:lnTo>
                  <a:pt x="4800" y="2352"/>
                </a:lnTo>
                <a:lnTo>
                  <a:pt x="4819" y="2333"/>
                </a:lnTo>
                <a:lnTo>
                  <a:pt x="4840" y="2319"/>
                </a:lnTo>
                <a:lnTo>
                  <a:pt x="4853" y="2313"/>
                </a:lnTo>
                <a:lnTo>
                  <a:pt x="4865" y="2306"/>
                </a:lnTo>
                <a:lnTo>
                  <a:pt x="4895" y="2299"/>
                </a:lnTo>
                <a:lnTo>
                  <a:pt x="4931" y="2294"/>
                </a:lnTo>
                <a:lnTo>
                  <a:pt x="4970" y="2293"/>
                </a:lnTo>
                <a:lnTo>
                  <a:pt x="5014" y="2294"/>
                </a:lnTo>
                <a:lnTo>
                  <a:pt x="5054" y="2299"/>
                </a:lnTo>
                <a:lnTo>
                  <a:pt x="5089" y="2306"/>
                </a:lnTo>
                <a:lnTo>
                  <a:pt x="5112" y="2315"/>
                </a:lnTo>
                <a:lnTo>
                  <a:pt x="5120" y="2319"/>
                </a:lnTo>
                <a:lnTo>
                  <a:pt x="5122" y="2328"/>
                </a:lnTo>
                <a:lnTo>
                  <a:pt x="5121" y="2333"/>
                </a:lnTo>
                <a:lnTo>
                  <a:pt x="5113" y="2373"/>
                </a:lnTo>
                <a:lnTo>
                  <a:pt x="5108" y="2381"/>
                </a:lnTo>
                <a:lnTo>
                  <a:pt x="5101" y="2383"/>
                </a:lnTo>
                <a:lnTo>
                  <a:pt x="5098" y="2383"/>
                </a:lnTo>
                <a:lnTo>
                  <a:pt x="5096" y="2382"/>
                </a:lnTo>
                <a:lnTo>
                  <a:pt x="5050" y="2372"/>
                </a:lnTo>
                <a:lnTo>
                  <a:pt x="5019" y="2367"/>
                </a:lnTo>
                <a:lnTo>
                  <a:pt x="4986" y="2364"/>
                </a:lnTo>
                <a:lnTo>
                  <a:pt x="4952" y="2367"/>
                </a:lnTo>
                <a:lnTo>
                  <a:pt x="4924" y="2373"/>
                </a:lnTo>
                <a:lnTo>
                  <a:pt x="4913" y="2378"/>
                </a:lnTo>
                <a:lnTo>
                  <a:pt x="4902" y="2385"/>
                </a:lnTo>
                <a:lnTo>
                  <a:pt x="4893" y="2392"/>
                </a:lnTo>
                <a:lnTo>
                  <a:pt x="4885" y="2401"/>
                </a:lnTo>
                <a:lnTo>
                  <a:pt x="4873" y="2424"/>
                </a:lnTo>
                <a:lnTo>
                  <a:pt x="4864" y="2454"/>
                </a:lnTo>
                <a:lnTo>
                  <a:pt x="4859" y="2490"/>
                </a:lnTo>
                <a:lnTo>
                  <a:pt x="4858" y="2533"/>
                </a:lnTo>
                <a:lnTo>
                  <a:pt x="4859" y="2576"/>
                </a:lnTo>
                <a:lnTo>
                  <a:pt x="4864" y="2613"/>
                </a:lnTo>
                <a:lnTo>
                  <a:pt x="4873" y="2641"/>
                </a:lnTo>
                <a:lnTo>
                  <a:pt x="4885" y="2664"/>
                </a:lnTo>
                <a:lnTo>
                  <a:pt x="4902" y="2681"/>
                </a:lnTo>
                <a:lnTo>
                  <a:pt x="4913" y="2687"/>
                </a:lnTo>
                <a:lnTo>
                  <a:pt x="4924" y="2692"/>
                </a:lnTo>
                <a:lnTo>
                  <a:pt x="4952" y="2698"/>
                </a:lnTo>
                <a:lnTo>
                  <a:pt x="4969" y="2701"/>
                </a:lnTo>
                <a:lnTo>
                  <a:pt x="4986" y="2701"/>
                </a:lnTo>
                <a:lnTo>
                  <a:pt x="5019" y="2698"/>
                </a:lnTo>
                <a:lnTo>
                  <a:pt x="5050" y="2694"/>
                </a:lnTo>
                <a:lnTo>
                  <a:pt x="5096" y="2684"/>
                </a:lnTo>
                <a:lnTo>
                  <a:pt x="5101" y="2684"/>
                </a:lnTo>
                <a:lnTo>
                  <a:pt x="5108" y="2686"/>
                </a:lnTo>
                <a:lnTo>
                  <a:pt x="5113" y="2693"/>
                </a:lnTo>
                <a:lnTo>
                  <a:pt x="5121" y="2733"/>
                </a:lnTo>
                <a:close/>
                <a:moveTo>
                  <a:pt x="5823" y="2733"/>
                </a:moveTo>
                <a:lnTo>
                  <a:pt x="5824" y="2738"/>
                </a:lnTo>
                <a:lnTo>
                  <a:pt x="5822" y="2746"/>
                </a:lnTo>
                <a:lnTo>
                  <a:pt x="5814" y="2750"/>
                </a:lnTo>
                <a:lnTo>
                  <a:pt x="5791" y="2759"/>
                </a:lnTo>
                <a:lnTo>
                  <a:pt x="5757" y="2766"/>
                </a:lnTo>
                <a:lnTo>
                  <a:pt x="5716" y="2771"/>
                </a:lnTo>
                <a:lnTo>
                  <a:pt x="5673" y="2774"/>
                </a:lnTo>
                <a:lnTo>
                  <a:pt x="5633" y="2771"/>
                </a:lnTo>
                <a:lnTo>
                  <a:pt x="5599" y="2766"/>
                </a:lnTo>
                <a:lnTo>
                  <a:pt x="5568" y="2759"/>
                </a:lnTo>
                <a:lnTo>
                  <a:pt x="5542" y="2747"/>
                </a:lnTo>
                <a:lnTo>
                  <a:pt x="5531" y="2740"/>
                </a:lnTo>
                <a:lnTo>
                  <a:pt x="5520" y="2732"/>
                </a:lnTo>
                <a:lnTo>
                  <a:pt x="5503" y="2715"/>
                </a:lnTo>
                <a:lnTo>
                  <a:pt x="5488" y="2692"/>
                </a:lnTo>
                <a:lnTo>
                  <a:pt x="5476" y="2668"/>
                </a:lnTo>
                <a:lnTo>
                  <a:pt x="5469" y="2639"/>
                </a:lnTo>
                <a:lnTo>
                  <a:pt x="5462" y="2607"/>
                </a:lnTo>
                <a:lnTo>
                  <a:pt x="5459" y="2572"/>
                </a:lnTo>
                <a:lnTo>
                  <a:pt x="5459" y="2533"/>
                </a:lnTo>
                <a:lnTo>
                  <a:pt x="5459" y="2494"/>
                </a:lnTo>
                <a:lnTo>
                  <a:pt x="5462" y="2459"/>
                </a:lnTo>
                <a:lnTo>
                  <a:pt x="5469" y="2427"/>
                </a:lnTo>
                <a:lnTo>
                  <a:pt x="5476" y="2398"/>
                </a:lnTo>
                <a:lnTo>
                  <a:pt x="5481" y="2386"/>
                </a:lnTo>
                <a:lnTo>
                  <a:pt x="5488" y="2373"/>
                </a:lnTo>
                <a:lnTo>
                  <a:pt x="5494" y="2362"/>
                </a:lnTo>
                <a:lnTo>
                  <a:pt x="5503" y="2352"/>
                </a:lnTo>
                <a:lnTo>
                  <a:pt x="5520" y="2333"/>
                </a:lnTo>
                <a:lnTo>
                  <a:pt x="5542" y="2319"/>
                </a:lnTo>
                <a:lnTo>
                  <a:pt x="5554" y="2313"/>
                </a:lnTo>
                <a:lnTo>
                  <a:pt x="5568" y="2306"/>
                </a:lnTo>
                <a:lnTo>
                  <a:pt x="5599" y="2299"/>
                </a:lnTo>
                <a:lnTo>
                  <a:pt x="5633" y="2294"/>
                </a:lnTo>
                <a:lnTo>
                  <a:pt x="5673" y="2293"/>
                </a:lnTo>
                <a:lnTo>
                  <a:pt x="5716" y="2294"/>
                </a:lnTo>
                <a:lnTo>
                  <a:pt x="5757" y="2299"/>
                </a:lnTo>
                <a:lnTo>
                  <a:pt x="5791" y="2306"/>
                </a:lnTo>
                <a:lnTo>
                  <a:pt x="5814" y="2315"/>
                </a:lnTo>
                <a:lnTo>
                  <a:pt x="5822" y="2319"/>
                </a:lnTo>
                <a:lnTo>
                  <a:pt x="5824" y="2328"/>
                </a:lnTo>
                <a:lnTo>
                  <a:pt x="5823" y="2333"/>
                </a:lnTo>
                <a:lnTo>
                  <a:pt x="5815" y="2373"/>
                </a:lnTo>
                <a:lnTo>
                  <a:pt x="5810" y="2381"/>
                </a:lnTo>
                <a:lnTo>
                  <a:pt x="5803" y="2383"/>
                </a:lnTo>
                <a:lnTo>
                  <a:pt x="5800" y="2383"/>
                </a:lnTo>
                <a:lnTo>
                  <a:pt x="5798" y="2382"/>
                </a:lnTo>
                <a:lnTo>
                  <a:pt x="5752" y="2372"/>
                </a:lnTo>
                <a:lnTo>
                  <a:pt x="5721" y="2367"/>
                </a:lnTo>
                <a:lnTo>
                  <a:pt x="5688" y="2364"/>
                </a:lnTo>
                <a:lnTo>
                  <a:pt x="5654" y="2367"/>
                </a:lnTo>
                <a:lnTo>
                  <a:pt x="5626" y="2373"/>
                </a:lnTo>
                <a:lnTo>
                  <a:pt x="5615" y="2378"/>
                </a:lnTo>
                <a:lnTo>
                  <a:pt x="5604" y="2385"/>
                </a:lnTo>
                <a:lnTo>
                  <a:pt x="5595" y="2392"/>
                </a:lnTo>
                <a:lnTo>
                  <a:pt x="5587" y="2401"/>
                </a:lnTo>
                <a:lnTo>
                  <a:pt x="5575" y="2424"/>
                </a:lnTo>
                <a:lnTo>
                  <a:pt x="5566" y="2454"/>
                </a:lnTo>
                <a:lnTo>
                  <a:pt x="5561" y="2490"/>
                </a:lnTo>
                <a:lnTo>
                  <a:pt x="5559" y="2533"/>
                </a:lnTo>
                <a:lnTo>
                  <a:pt x="5561" y="2576"/>
                </a:lnTo>
                <a:lnTo>
                  <a:pt x="5566" y="2613"/>
                </a:lnTo>
                <a:lnTo>
                  <a:pt x="5575" y="2641"/>
                </a:lnTo>
                <a:lnTo>
                  <a:pt x="5587" y="2664"/>
                </a:lnTo>
                <a:lnTo>
                  <a:pt x="5604" y="2681"/>
                </a:lnTo>
                <a:lnTo>
                  <a:pt x="5615" y="2687"/>
                </a:lnTo>
                <a:lnTo>
                  <a:pt x="5626" y="2692"/>
                </a:lnTo>
                <a:lnTo>
                  <a:pt x="5654" y="2698"/>
                </a:lnTo>
                <a:lnTo>
                  <a:pt x="5670" y="2701"/>
                </a:lnTo>
                <a:lnTo>
                  <a:pt x="5688" y="2701"/>
                </a:lnTo>
                <a:lnTo>
                  <a:pt x="5721" y="2698"/>
                </a:lnTo>
                <a:lnTo>
                  <a:pt x="5752" y="2694"/>
                </a:lnTo>
                <a:lnTo>
                  <a:pt x="5798" y="2684"/>
                </a:lnTo>
                <a:lnTo>
                  <a:pt x="5803" y="2684"/>
                </a:lnTo>
                <a:lnTo>
                  <a:pt x="5810" y="2686"/>
                </a:lnTo>
                <a:lnTo>
                  <a:pt x="5815" y="2693"/>
                </a:lnTo>
                <a:lnTo>
                  <a:pt x="5823" y="2733"/>
                </a:lnTo>
                <a:close/>
                <a:moveTo>
                  <a:pt x="6317" y="2534"/>
                </a:moveTo>
                <a:lnTo>
                  <a:pt x="6316" y="2567"/>
                </a:lnTo>
                <a:lnTo>
                  <a:pt x="6314" y="2599"/>
                </a:lnTo>
                <a:lnTo>
                  <a:pt x="6309" y="2628"/>
                </a:lnTo>
                <a:lnTo>
                  <a:pt x="6303" y="2655"/>
                </a:lnTo>
                <a:lnTo>
                  <a:pt x="6294" y="2682"/>
                </a:lnTo>
                <a:lnTo>
                  <a:pt x="6282" y="2704"/>
                </a:lnTo>
                <a:lnTo>
                  <a:pt x="6273" y="2715"/>
                </a:lnTo>
                <a:lnTo>
                  <a:pt x="6264" y="2725"/>
                </a:lnTo>
                <a:lnTo>
                  <a:pt x="6244" y="2742"/>
                </a:lnTo>
                <a:lnTo>
                  <a:pt x="6217" y="2756"/>
                </a:lnTo>
                <a:lnTo>
                  <a:pt x="6186" y="2766"/>
                </a:lnTo>
                <a:lnTo>
                  <a:pt x="6147" y="2772"/>
                </a:lnTo>
                <a:lnTo>
                  <a:pt x="6104" y="2775"/>
                </a:lnTo>
                <a:lnTo>
                  <a:pt x="6060" y="2772"/>
                </a:lnTo>
                <a:lnTo>
                  <a:pt x="6022" y="2766"/>
                </a:lnTo>
                <a:lnTo>
                  <a:pt x="5989" y="2756"/>
                </a:lnTo>
                <a:lnTo>
                  <a:pt x="5964" y="2742"/>
                </a:lnTo>
                <a:lnTo>
                  <a:pt x="5943" y="2725"/>
                </a:lnTo>
                <a:lnTo>
                  <a:pt x="5925" y="2704"/>
                </a:lnTo>
                <a:lnTo>
                  <a:pt x="5917" y="2693"/>
                </a:lnTo>
                <a:lnTo>
                  <a:pt x="5912" y="2682"/>
                </a:lnTo>
                <a:lnTo>
                  <a:pt x="5902" y="2655"/>
                </a:lnTo>
                <a:lnTo>
                  <a:pt x="5896" y="2628"/>
                </a:lnTo>
                <a:lnTo>
                  <a:pt x="5893" y="2613"/>
                </a:lnTo>
                <a:lnTo>
                  <a:pt x="5892" y="2599"/>
                </a:lnTo>
                <a:lnTo>
                  <a:pt x="5890" y="2567"/>
                </a:lnTo>
                <a:lnTo>
                  <a:pt x="5890" y="2534"/>
                </a:lnTo>
                <a:lnTo>
                  <a:pt x="5890" y="2500"/>
                </a:lnTo>
                <a:lnTo>
                  <a:pt x="5892" y="2469"/>
                </a:lnTo>
                <a:lnTo>
                  <a:pt x="5902" y="2411"/>
                </a:lnTo>
                <a:lnTo>
                  <a:pt x="5912" y="2386"/>
                </a:lnTo>
                <a:lnTo>
                  <a:pt x="5925" y="2363"/>
                </a:lnTo>
                <a:lnTo>
                  <a:pt x="5943" y="2343"/>
                </a:lnTo>
                <a:lnTo>
                  <a:pt x="5964" y="2325"/>
                </a:lnTo>
                <a:lnTo>
                  <a:pt x="5989" y="2310"/>
                </a:lnTo>
                <a:lnTo>
                  <a:pt x="6022" y="2300"/>
                </a:lnTo>
                <a:lnTo>
                  <a:pt x="6060" y="2294"/>
                </a:lnTo>
                <a:lnTo>
                  <a:pt x="6104" y="2293"/>
                </a:lnTo>
                <a:lnTo>
                  <a:pt x="6147" y="2294"/>
                </a:lnTo>
                <a:lnTo>
                  <a:pt x="6186" y="2300"/>
                </a:lnTo>
                <a:lnTo>
                  <a:pt x="6217" y="2310"/>
                </a:lnTo>
                <a:lnTo>
                  <a:pt x="6244" y="2325"/>
                </a:lnTo>
                <a:lnTo>
                  <a:pt x="6264" y="2343"/>
                </a:lnTo>
                <a:lnTo>
                  <a:pt x="6282" y="2363"/>
                </a:lnTo>
                <a:lnTo>
                  <a:pt x="6294" y="2386"/>
                </a:lnTo>
                <a:lnTo>
                  <a:pt x="6303" y="2411"/>
                </a:lnTo>
                <a:lnTo>
                  <a:pt x="6309" y="2440"/>
                </a:lnTo>
                <a:lnTo>
                  <a:pt x="6314" y="2469"/>
                </a:lnTo>
                <a:lnTo>
                  <a:pt x="6316" y="2500"/>
                </a:lnTo>
                <a:lnTo>
                  <a:pt x="6317" y="2534"/>
                </a:lnTo>
                <a:close/>
                <a:moveTo>
                  <a:pt x="6213" y="2534"/>
                </a:moveTo>
                <a:lnTo>
                  <a:pt x="6213" y="2484"/>
                </a:lnTo>
                <a:lnTo>
                  <a:pt x="6208" y="2442"/>
                </a:lnTo>
                <a:lnTo>
                  <a:pt x="6205" y="2424"/>
                </a:lnTo>
                <a:lnTo>
                  <a:pt x="6198" y="2408"/>
                </a:lnTo>
                <a:lnTo>
                  <a:pt x="6190" y="2395"/>
                </a:lnTo>
                <a:lnTo>
                  <a:pt x="6179" y="2385"/>
                </a:lnTo>
                <a:lnTo>
                  <a:pt x="6166" y="2376"/>
                </a:lnTo>
                <a:lnTo>
                  <a:pt x="6148" y="2369"/>
                </a:lnTo>
                <a:lnTo>
                  <a:pt x="6128" y="2366"/>
                </a:lnTo>
                <a:lnTo>
                  <a:pt x="6104" y="2364"/>
                </a:lnTo>
                <a:lnTo>
                  <a:pt x="6079" y="2366"/>
                </a:lnTo>
                <a:lnTo>
                  <a:pt x="6058" y="2369"/>
                </a:lnTo>
                <a:lnTo>
                  <a:pt x="6041" y="2376"/>
                </a:lnTo>
                <a:lnTo>
                  <a:pt x="6027" y="2385"/>
                </a:lnTo>
                <a:lnTo>
                  <a:pt x="6016" y="2395"/>
                </a:lnTo>
                <a:lnTo>
                  <a:pt x="6008" y="2408"/>
                </a:lnTo>
                <a:lnTo>
                  <a:pt x="6002" y="2424"/>
                </a:lnTo>
                <a:lnTo>
                  <a:pt x="5997" y="2442"/>
                </a:lnTo>
                <a:lnTo>
                  <a:pt x="5994" y="2461"/>
                </a:lnTo>
                <a:lnTo>
                  <a:pt x="5993" y="2484"/>
                </a:lnTo>
                <a:lnTo>
                  <a:pt x="5992" y="2534"/>
                </a:lnTo>
                <a:lnTo>
                  <a:pt x="5993" y="2584"/>
                </a:lnTo>
                <a:lnTo>
                  <a:pt x="5997" y="2625"/>
                </a:lnTo>
                <a:lnTo>
                  <a:pt x="6002" y="2643"/>
                </a:lnTo>
                <a:lnTo>
                  <a:pt x="6008" y="2659"/>
                </a:lnTo>
                <a:lnTo>
                  <a:pt x="6016" y="2672"/>
                </a:lnTo>
                <a:lnTo>
                  <a:pt x="6027" y="2683"/>
                </a:lnTo>
                <a:lnTo>
                  <a:pt x="6041" y="2692"/>
                </a:lnTo>
                <a:lnTo>
                  <a:pt x="6058" y="2698"/>
                </a:lnTo>
                <a:lnTo>
                  <a:pt x="6079" y="2702"/>
                </a:lnTo>
                <a:lnTo>
                  <a:pt x="6104" y="2703"/>
                </a:lnTo>
                <a:lnTo>
                  <a:pt x="6128" y="2702"/>
                </a:lnTo>
                <a:lnTo>
                  <a:pt x="6148" y="2698"/>
                </a:lnTo>
                <a:lnTo>
                  <a:pt x="6166" y="2692"/>
                </a:lnTo>
                <a:lnTo>
                  <a:pt x="6179" y="2683"/>
                </a:lnTo>
                <a:lnTo>
                  <a:pt x="6190" y="2672"/>
                </a:lnTo>
                <a:lnTo>
                  <a:pt x="6198" y="2659"/>
                </a:lnTo>
                <a:lnTo>
                  <a:pt x="6205" y="2643"/>
                </a:lnTo>
                <a:lnTo>
                  <a:pt x="6208" y="2625"/>
                </a:lnTo>
                <a:lnTo>
                  <a:pt x="6211" y="2605"/>
                </a:lnTo>
                <a:lnTo>
                  <a:pt x="6213" y="2584"/>
                </a:lnTo>
                <a:lnTo>
                  <a:pt x="6213" y="2534"/>
                </a:lnTo>
                <a:close/>
                <a:moveTo>
                  <a:pt x="6811" y="2600"/>
                </a:moveTo>
                <a:lnTo>
                  <a:pt x="6811" y="2624"/>
                </a:lnTo>
                <a:lnTo>
                  <a:pt x="6807" y="2648"/>
                </a:lnTo>
                <a:lnTo>
                  <a:pt x="6802" y="2669"/>
                </a:lnTo>
                <a:lnTo>
                  <a:pt x="6796" y="2689"/>
                </a:lnTo>
                <a:lnTo>
                  <a:pt x="6786" y="2708"/>
                </a:lnTo>
                <a:lnTo>
                  <a:pt x="6772" y="2725"/>
                </a:lnTo>
                <a:lnTo>
                  <a:pt x="6755" y="2740"/>
                </a:lnTo>
                <a:lnTo>
                  <a:pt x="6735" y="2752"/>
                </a:lnTo>
                <a:lnTo>
                  <a:pt x="6711" y="2761"/>
                </a:lnTo>
                <a:lnTo>
                  <a:pt x="6682" y="2769"/>
                </a:lnTo>
                <a:lnTo>
                  <a:pt x="6648" y="2774"/>
                </a:lnTo>
                <a:lnTo>
                  <a:pt x="6610" y="2775"/>
                </a:lnTo>
                <a:lnTo>
                  <a:pt x="6560" y="2772"/>
                </a:lnTo>
                <a:lnTo>
                  <a:pt x="6537" y="2769"/>
                </a:lnTo>
                <a:lnTo>
                  <a:pt x="6517" y="2765"/>
                </a:lnTo>
                <a:lnTo>
                  <a:pt x="6482" y="2751"/>
                </a:lnTo>
                <a:lnTo>
                  <a:pt x="6468" y="2742"/>
                </a:lnTo>
                <a:lnTo>
                  <a:pt x="6454" y="2732"/>
                </a:lnTo>
                <a:lnTo>
                  <a:pt x="6444" y="2721"/>
                </a:lnTo>
                <a:lnTo>
                  <a:pt x="6434" y="2708"/>
                </a:lnTo>
                <a:lnTo>
                  <a:pt x="6426" y="2694"/>
                </a:lnTo>
                <a:lnTo>
                  <a:pt x="6420" y="2678"/>
                </a:lnTo>
                <a:lnTo>
                  <a:pt x="6411" y="2643"/>
                </a:lnTo>
                <a:lnTo>
                  <a:pt x="6409" y="2601"/>
                </a:lnTo>
                <a:lnTo>
                  <a:pt x="6409" y="2322"/>
                </a:lnTo>
                <a:lnTo>
                  <a:pt x="6410" y="2315"/>
                </a:lnTo>
                <a:lnTo>
                  <a:pt x="6413" y="2312"/>
                </a:lnTo>
                <a:lnTo>
                  <a:pt x="6424" y="2306"/>
                </a:lnTo>
                <a:lnTo>
                  <a:pt x="6494" y="2293"/>
                </a:lnTo>
                <a:lnTo>
                  <a:pt x="6498" y="2293"/>
                </a:lnTo>
                <a:lnTo>
                  <a:pt x="6506" y="2295"/>
                </a:lnTo>
                <a:lnTo>
                  <a:pt x="6508" y="2300"/>
                </a:lnTo>
                <a:lnTo>
                  <a:pt x="6510" y="2305"/>
                </a:lnTo>
                <a:lnTo>
                  <a:pt x="6510" y="2606"/>
                </a:lnTo>
                <a:lnTo>
                  <a:pt x="6510" y="2630"/>
                </a:lnTo>
                <a:lnTo>
                  <a:pt x="6513" y="2650"/>
                </a:lnTo>
                <a:lnTo>
                  <a:pt x="6521" y="2667"/>
                </a:lnTo>
                <a:lnTo>
                  <a:pt x="6530" y="2681"/>
                </a:lnTo>
                <a:lnTo>
                  <a:pt x="6536" y="2686"/>
                </a:lnTo>
                <a:lnTo>
                  <a:pt x="6544" y="2691"/>
                </a:lnTo>
                <a:lnTo>
                  <a:pt x="6561" y="2698"/>
                </a:lnTo>
                <a:lnTo>
                  <a:pt x="6584" y="2703"/>
                </a:lnTo>
                <a:lnTo>
                  <a:pt x="6610" y="2704"/>
                </a:lnTo>
                <a:lnTo>
                  <a:pt x="6631" y="2703"/>
                </a:lnTo>
                <a:lnTo>
                  <a:pt x="6649" y="2701"/>
                </a:lnTo>
                <a:lnTo>
                  <a:pt x="6665" y="2697"/>
                </a:lnTo>
                <a:lnTo>
                  <a:pt x="6677" y="2691"/>
                </a:lnTo>
                <a:lnTo>
                  <a:pt x="6687" y="2683"/>
                </a:lnTo>
                <a:lnTo>
                  <a:pt x="6695" y="2675"/>
                </a:lnTo>
                <a:lnTo>
                  <a:pt x="6701" y="2665"/>
                </a:lnTo>
                <a:lnTo>
                  <a:pt x="6705" y="2655"/>
                </a:lnTo>
                <a:lnTo>
                  <a:pt x="6710" y="2631"/>
                </a:lnTo>
                <a:lnTo>
                  <a:pt x="6711" y="2606"/>
                </a:lnTo>
                <a:lnTo>
                  <a:pt x="6711" y="2322"/>
                </a:lnTo>
                <a:lnTo>
                  <a:pt x="6712" y="2315"/>
                </a:lnTo>
                <a:lnTo>
                  <a:pt x="6715" y="2312"/>
                </a:lnTo>
                <a:lnTo>
                  <a:pt x="6725" y="2306"/>
                </a:lnTo>
                <a:lnTo>
                  <a:pt x="6796" y="2293"/>
                </a:lnTo>
                <a:lnTo>
                  <a:pt x="6798" y="2293"/>
                </a:lnTo>
                <a:lnTo>
                  <a:pt x="6804" y="2293"/>
                </a:lnTo>
                <a:lnTo>
                  <a:pt x="6808" y="2295"/>
                </a:lnTo>
                <a:lnTo>
                  <a:pt x="6809" y="2300"/>
                </a:lnTo>
                <a:lnTo>
                  <a:pt x="6811" y="2305"/>
                </a:lnTo>
                <a:lnTo>
                  <a:pt x="6811" y="2600"/>
                </a:lnTo>
                <a:close/>
                <a:moveTo>
                  <a:pt x="7327" y="2751"/>
                </a:moveTo>
                <a:lnTo>
                  <a:pt x="7326" y="2756"/>
                </a:lnTo>
                <a:lnTo>
                  <a:pt x="7324" y="2760"/>
                </a:lnTo>
                <a:lnTo>
                  <a:pt x="7320" y="2762"/>
                </a:lnTo>
                <a:lnTo>
                  <a:pt x="7315" y="2764"/>
                </a:lnTo>
                <a:lnTo>
                  <a:pt x="7242" y="2764"/>
                </a:lnTo>
                <a:lnTo>
                  <a:pt x="7235" y="2762"/>
                </a:lnTo>
                <a:lnTo>
                  <a:pt x="7232" y="2760"/>
                </a:lnTo>
                <a:lnTo>
                  <a:pt x="7229" y="2756"/>
                </a:lnTo>
                <a:lnTo>
                  <a:pt x="7228" y="2751"/>
                </a:lnTo>
                <a:lnTo>
                  <a:pt x="7228" y="2436"/>
                </a:lnTo>
                <a:lnTo>
                  <a:pt x="7227" y="2417"/>
                </a:lnTo>
                <a:lnTo>
                  <a:pt x="7224" y="2401"/>
                </a:lnTo>
                <a:lnTo>
                  <a:pt x="7218" y="2388"/>
                </a:lnTo>
                <a:lnTo>
                  <a:pt x="7211" y="2380"/>
                </a:lnTo>
                <a:lnTo>
                  <a:pt x="7201" y="2372"/>
                </a:lnTo>
                <a:lnTo>
                  <a:pt x="7189" y="2367"/>
                </a:lnTo>
                <a:lnTo>
                  <a:pt x="7174" y="2364"/>
                </a:lnTo>
                <a:lnTo>
                  <a:pt x="7156" y="2364"/>
                </a:lnTo>
                <a:lnTo>
                  <a:pt x="7108" y="2367"/>
                </a:lnTo>
                <a:lnTo>
                  <a:pt x="7067" y="2373"/>
                </a:lnTo>
                <a:lnTo>
                  <a:pt x="7026" y="2382"/>
                </a:lnTo>
                <a:lnTo>
                  <a:pt x="7026" y="2751"/>
                </a:lnTo>
                <a:lnTo>
                  <a:pt x="7025" y="2756"/>
                </a:lnTo>
                <a:lnTo>
                  <a:pt x="7022" y="2760"/>
                </a:lnTo>
                <a:lnTo>
                  <a:pt x="7017" y="2762"/>
                </a:lnTo>
                <a:lnTo>
                  <a:pt x="7012" y="2764"/>
                </a:lnTo>
                <a:lnTo>
                  <a:pt x="6939" y="2764"/>
                </a:lnTo>
                <a:lnTo>
                  <a:pt x="6930" y="2760"/>
                </a:lnTo>
                <a:lnTo>
                  <a:pt x="6927" y="2756"/>
                </a:lnTo>
                <a:lnTo>
                  <a:pt x="6925" y="2751"/>
                </a:lnTo>
                <a:lnTo>
                  <a:pt x="6925" y="2378"/>
                </a:lnTo>
                <a:lnTo>
                  <a:pt x="6927" y="2367"/>
                </a:lnTo>
                <a:lnTo>
                  <a:pt x="6928" y="2357"/>
                </a:lnTo>
                <a:lnTo>
                  <a:pt x="6938" y="2340"/>
                </a:lnTo>
                <a:lnTo>
                  <a:pt x="6946" y="2334"/>
                </a:lnTo>
                <a:lnTo>
                  <a:pt x="6956" y="2328"/>
                </a:lnTo>
                <a:lnTo>
                  <a:pt x="6985" y="2317"/>
                </a:lnTo>
                <a:lnTo>
                  <a:pt x="7024" y="2308"/>
                </a:lnTo>
                <a:lnTo>
                  <a:pt x="7070" y="2299"/>
                </a:lnTo>
                <a:lnTo>
                  <a:pt x="7118" y="2294"/>
                </a:lnTo>
                <a:lnTo>
                  <a:pt x="7165" y="2293"/>
                </a:lnTo>
                <a:lnTo>
                  <a:pt x="7203" y="2294"/>
                </a:lnTo>
                <a:lnTo>
                  <a:pt x="7235" y="2298"/>
                </a:lnTo>
                <a:lnTo>
                  <a:pt x="7263" y="2306"/>
                </a:lnTo>
                <a:lnTo>
                  <a:pt x="7286" y="2319"/>
                </a:lnTo>
                <a:lnTo>
                  <a:pt x="7296" y="2328"/>
                </a:lnTo>
                <a:lnTo>
                  <a:pt x="7303" y="2337"/>
                </a:lnTo>
                <a:lnTo>
                  <a:pt x="7311" y="2348"/>
                </a:lnTo>
                <a:lnTo>
                  <a:pt x="7317" y="2359"/>
                </a:lnTo>
                <a:lnTo>
                  <a:pt x="7321" y="2373"/>
                </a:lnTo>
                <a:lnTo>
                  <a:pt x="7325" y="2388"/>
                </a:lnTo>
                <a:lnTo>
                  <a:pt x="7327" y="2422"/>
                </a:lnTo>
                <a:lnTo>
                  <a:pt x="7327" y="2751"/>
                </a:lnTo>
                <a:close/>
                <a:moveTo>
                  <a:pt x="7700" y="2741"/>
                </a:moveTo>
                <a:lnTo>
                  <a:pt x="7702" y="2745"/>
                </a:lnTo>
                <a:lnTo>
                  <a:pt x="7699" y="2751"/>
                </a:lnTo>
                <a:lnTo>
                  <a:pt x="7692" y="2756"/>
                </a:lnTo>
                <a:lnTo>
                  <a:pt x="7652" y="2766"/>
                </a:lnTo>
                <a:lnTo>
                  <a:pt x="7621" y="2770"/>
                </a:lnTo>
                <a:lnTo>
                  <a:pt x="7583" y="2772"/>
                </a:lnTo>
                <a:lnTo>
                  <a:pt x="7550" y="2771"/>
                </a:lnTo>
                <a:lnTo>
                  <a:pt x="7521" y="2765"/>
                </a:lnTo>
                <a:lnTo>
                  <a:pt x="7497" y="2755"/>
                </a:lnTo>
                <a:lnTo>
                  <a:pt x="7477" y="2742"/>
                </a:lnTo>
                <a:lnTo>
                  <a:pt x="7470" y="2733"/>
                </a:lnTo>
                <a:lnTo>
                  <a:pt x="7462" y="2723"/>
                </a:lnTo>
                <a:lnTo>
                  <a:pt x="7456" y="2713"/>
                </a:lnTo>
                <a:lnTo>
                  <a:pt x="7451" y="2701"/>
                </a:lnTo>
                <a:lnTo>
                  <a:pt x="7445" y="2673"/>
                </a:lnTo>
                <a:lnTo>
                  <a:pt x="7442" y="2641"/>
                </a:lnTo>
                <a:lnTo>
                  <a:pt x="7442" y="2178"/>
                </a:lnTo>
                <a:lnTo>
                  <a:pt x="7443" y="2172"/>
                </a:lnTo>
                <a:lnTo>
                  <a:pt x="7446" y="2168"/>
                </a:lnTo>
                <a:lnTo>
                  <a:pt x="7456" y="2163"/>
                </a:lnTo>
                <a:lnTo>
                  <a:pt x="7528" y="2148"/>
                </a:lnTo>
                <a:lnTo>
                  <a:pt x="7530" y="2148"/>
                </a:lnTo>
                <a:lnTo>
                  <a:pt x="7539" y="2152"/>
                </a:lnTo>
                <a:lnTo>
                  <a:pt x="7542" y="2157"/>
                </a:lnTo>
                <a:lnTo>
                  <a:pt x="7542" y="2162"/>
                </a:lnTo>
                <a:lnTo>
                  <a:pt x="7542" y="2304"/>
                </a:lnTo>
                <a:lnTo>
                  <a:pt x="7675" y="2304"/>
                </a:lnTo>
                <a:lnTo>
                  <a:pt x="7685" y="2306"/>
                </a:lnTo>
                <a:lnTo>
                  <a:pt x="7688" y="2312"/>
                </a:lnTo>
                <a:lnTo>
                  <a:pt x="7689" y="2317"/>
                </a:lnTo>
                <a:lnTo>
                  <a:pt x="7689" y="2364"/>
                </a:lnTo>
                <a:lnTo>
                  <a:pt x="7688" y="2369"/>
                </a:lnTo>
                <a:lnTo>
                  <a:pt x="7685" y="2374"/>
                </a:lnTo>
                <a:lnTo>
                  <a:pt x="7680" y="2377"/>
                </a:lnTo>
                <a:lnTo>
                  <a:pt x="7675" y="2378"/>
                </a:lnTo>
                <a:lnTo>
                  <a:pt x="7542" y="2378"/>
                </a:lnTo>
                <a:lnTo>
                  <a:pt x="7542" y="2641"/>
                </a:lnTo>
                <a:lnTo>
                  <a:pt x="7543" y="2657"/>
                </a:lnTo>
                <a:lnTo>
                  <a:pt x="7545" y="2668"/>
                </a:lnTo>
                <a:lnTo>
                  <a:pt x="7550" y="2678"/>
                </a:lnTo>
                <a:lnTo>
                  <a:pt x="7558" y="2686"/>
                </a:lnTo>
                <a:lnTo>
                  <a:pt x="7567" y="2692"/>
                </a:lnTo>
                <a:lnTo>
                  <a:pt x="7578" y="2696"/>
                </a:lnTo>
                <a:lnTo>
                  <a:pt x="7591" y="2698"/>
                </a:lnTo>
                <a:lnTo>
                  <a:pt x="7607" y="2698"/>
                </a:lnTo>
                <a:lnTo>
                  <a:pt x="7647" y="2696"/>
                </a:lnTo>
                <a:lnTo>
                  <a:pt x="7679" y="2689"/>
                </a:lnTo>
                <a:lnTo>
                  <a:pt x="7681" y="2689"/>
                </a:lnTo>
                <a:lnTo>
                  <a:pt x="7688" y="2692"/>
                </a:lnTo>
                <a:lnTo>
                  <a:pt x="7692" y="2698"/>
                </a:lnTo>
                <a:lnTo>
                  <a:pt x="7700" y="2741"/>
                </a:lnTo>
                <a:close/>
                <a:moveTo>
                  <a:pt x="8025" y="2358"/>
                </a:moveTo>
                <a:lnTo>
                  <a:pt x="8025" y="2363"/>
                </a:lnTo>
                <a:lnTo>
                  <a:pt x="8023" y="2367"/>
                </a:lnTo>
                <a:lnTo>
                  <a:pt x="8019" y="2369"/>
                </a:lnTo>
                <a:lnTo>
                  <a:pt x="8013" y="2371"/>
                </a:lnTo>
                <a:lnTo>
                  <a:pt x="7974" y="2372"/>
                </a:lnTo>
                <a:lnTo>
                  <a:pt x="7939" y="2374"/>
                </a:lnTo>
                <a:lnTo>
                  <a:pt x="7879" y="2385"/>
                </a:lnTo>
                <a:lnTo>
                  <a:pt x="7879" y="2751"/>
                </a:lnTo>
                <a:lnTo>
                  <a:pt x="7878" y="2756"/>
                </a:lnTo>
                <a:lnTo>
                  <a:pt x="7876" y="2760"/>
                </a:lnTo>
                <a:lnTo>
                  <a:pt x="7872" y="2762"/>
                </a:lnTo>
                <a:lnTo>
                  <a:pt x="7867" y="2764"/>
                </a:lnTo>
                <a:lnTo>
                  <a:pt x="7794" y="2764"/>
                </a:lnTo>
                <a:lnTo>
                  <a:pt x="7785" y="2760"/>
                </a:lnTo>
                <a:lnTo>
                  <a:pt x="7781" y="2756"/>
                </a:lnTo>
                <a:lnTo>
                  <a:pt x="7780" y="2751"/>
                </a:lnTo>
                <a:lnTo>
                  <a:pt x="7780" y="2377"/>
                </a:lnTo>
                <a:lnTo>
                  <a:pt x="7782" y="2354"/>
                </a:lnTo>
                <a:lnTo>
                  <a:pt x="7786" y="2346"/>
                </a:lnTo>
                <a:lnTo>
                  <a:pt x="7792" y="2339"/>
                </a:lnTo>
                <a:lnTo>
                  <a:pt x="7809" y="2327"/>
                </a:lnTo>
                <a:lnTo>
                  <a:pt x="7833" y="2318"/>
                </a:lnTo>
                <a:lnTo>
                  <a:pt x="7865" y="2308"/>
                </a:lnTo>
                <a:lnTo>
                  <a:pt x="7903" y="2300"/>
                </a:lnTo>
                <a:lnTo>
                  <a:pt x="7981" y="2293"/>
                </a:lnTo>
                <a:lnTo>
                  <a:pt x="7996" y="2293"/>
                </a:lnTo>
                <a:lnTo>
                  <a:pt x="8008" y="2293"/>
                </a:lnTo>
                <a:lnTo>
                  <a:pt x="8017" y="2295"/>
                </a:lnTo>
                <a:lnTo>
                  <a:pt x="8022" y="2298"/>
                </a:lnTo>
                <a:lnTo>
                  <a:pt x="8024" y="2301"/>
                </a:lnTo>
                <a:lnTo>
                  <a:pt x="8025" y="2308"/>
                </a:lnTo>
                <a:lnTo>
                  <a:pt x="8025" y="2358"/>
                </a:lnTo>
                <a:close/>
                <a:moveTo>
                  <a:pt x="8207" y="2751"/>
                </a:moveTo>
                <a:lnTo>
                  <a:pt x="8206" y="2756"/>
                </a:lnTo>
                <a:lnTo>
                  <a:pt x="8203" y="2760"/>
                </a:lnTo>
                <a:lnTo>
                  <a:pt x="8199" y="2762"/>
                </a:lnTo>
                <a:lnTo>
                  <a:pt x="8194" y="2764"/>
                </a:lnTo>
                <a:lnTo>
                  <a:pt x="8123" y="2764"/>
                </a:lnTo>
                <a:lnTo>
                  <a:pt x="8116" y="2762"/>
                </a:lnTo>
                <a:lnTo>
                  <a:pt x="8111" y="2760"/>
                </a:lnTo>
                <a:lnTo>
                  <a:pt x="8109" y="2756"/>
                </a:lnTo>
                <a:lnTo>
                  <a:pt x="8107" y="2751"/>
                </a:lnTo>
                <a:lnTo>
                  <a:pt x="8107" y="2320"/>
                </a:lnTo>
                <a:lnTo>
                  <a:pt x="8109" y="2317"/>
                </a:lnTo>
                <a:lnTo>
                  <a:pt x="8112" y="2312"/>
                </a:lnTo>
                <a:lnTo>
                  <a:pt x="8123" y="2309"/>
                </a:lnTo>
                <a:lnTo>
                  <a:pt x="8194" y="2309"/>
                </a:lnTo>
                <a:lnTo>
                  <a:pt x="8203" y="2312"/>
                </a:lnTo>
                <a:lnTo>
                  <a:pt x="8206" y="2317"/>
                </a:lnTo>
                <a:lnTo>
                  <a:pt x="8207" y="2320"/>
                </a:lnTo>
                <a:lnTo>
                  <a:pt x="8207" y="2751"/>
                </a:lnTo>
                <a:close/>
                <a:moveTo>
                  <a:pt x="8207" y="2220"/>
                </a:moveTo>
                <a:lnTo>
                  <a:pt x="8206" y="2227"/>
                </a:lnTo>
                <a:lnTo>
                  <a:pt x="8202" y="2232"/>
                </a:lnTo>
                <a:lnTo>
                  <a:pt x="8196" y="2236"/>
                </a:lnTo>
                <a:lnTo>
                  <a:pt x="8188" y="2237"/>
                </a:lnTo>
                <a:lnTo>
                  <a:pt x="8126" y="2237"/>
                </a:lnTo>
                <a:lnTo>
                  <a:pt x="8119" y="2236"/>
                </a:lnTo>
                <a:lnTo>
                  <a:pt x="8112" y="2232"/>
                </a:lnTo>
                <a:lnTo>
                  <a:pt x="8109" y="2227"/>
                </a:lnTo>
                <a:lnTo>
                  <a:pt x="8107" y="2220"/>
                </a:lnTo>
                <a:lnTo>
                  <a:pt x="8107" y="2121"/>
                </a:lnTo>
                <a:lnTo>
                  <a:pt x="8109" y="2115"/>
                </a:lnTo>
                <a:lnTo>
                  <a:pt x="8112" y="2109"/>
                </a:lnTo>
                <a:lnTo>
                  <a:pt x="8119" y="2105"/>
                </a:lnTo>
                <a:lnTo>
                  <a:pt x="8126" y="2105"/>
                </a:lnTo>
                <a:lnTo>
                  <a:pt x="8188" y="2105"/>
                </a:lnTo>
                <a:lnTo>
                  <a:pt x="8196" y="2105"/>
                </a:lnTo>
                <a:lnTo>
                  <a:pt x="8202" y="2109"/>
                </a:lnTo>
                <a:lnTo>
                  <a:pt x="8206" y="2115"/>
                </a:lnTo>
                <a:lnTo>
                  <a:pt x="8207" y="2121"/>
                </a:lnTo>
                <a:lnTo>
                  <a:pt x="8207" y="2220"/>
                </a:lnTo>
                <a:close/>
                <a:moveTo>
                  <a:pt x="8739" y="2526"/>
                </a:moveTo>
                <a:lnTo>
                  <a:pt x="8739" y="2546"/>
                </a:lnTo>
                <a:lnTo>
                  <a:pt x="8739" y="2567"/>
                </a:lnTo>
                <a:lnTo>
                  <a:pt x="8735" y="2579"/>
                </a:lnTo>
                <a:lnTo>
                  <a:pt x="8730" y="2582"/>
                </a:lnTo>
                <a:lnTo>
                  <a:pt x="8724" y="2584"/>
                </a:lnTo>
                <a:lnTo>
                  <a:pt x="8419" y="2584"/>
                </a:lnTo>
                <a:lnTo>
                  <a:pt x="8421" y="2613"/>
                </a:lnTo>
                <a:lnTo>
                  <a:pt x="8426" y="2636"/>
                </a:lnTo>
                <a:lnTo>
                  <a:pt x="8436" y="2655"/>
                </a:lnTo>
                <a:lnTo>
                  <a:pt x="8450" y="2672"/>
                </a:lnTo>
                <a:lnTo>
                  <a:pt x="8460" y="2679"/>
                </a:lnTo>
                <a:lnTo>
                  <a:pt x="8472" y="2687"/>
                </a:lnTo>
                <a:lnTo>
                  <a:pt x="8497" y="2696"/>
                </a:lnTo>
                <a:lnTo>
                  <a:pt x="8527" y="2702"/>
                </a:lnTo>
                <a:lnTo>
                  <a:pt x="8564" y="2703"/>
                </a:lnTo>
                <a:lnTo>
                  <a:pt x="8603" y="2701"/>
                </a:lnTo>
                <a:lnTo>
                  <a:pt x="8635" y="2696"/>
                </a:lnTo>
                <a:lnTo>
                  <a:pt x="8690" y="2682"/>
                </a:lnTo>
                <a:lnTo>
                  <a:pt x="8692" y="2682"/>
                </a:lnTo>
                <a:lnTo>
                  <a:pt x="8693" y="2682"/>
                </a:lnTo>
                <a:lnTo>
                  <a:pt x="8700" y="2683"/>
                </a:lnTo>
                <a:lnTo>
                  <a:pt x="8705" y="2692"/>
                </a:lnTo>
                <a:lnTo>
                  <a:pt x="8716" y="2732"/>
                </a:lnTo>
                <a:lnTo>
                  <a:pt x="8716" y="2733"/>
                </a:lnTo>
                <a:lnTo>
                  <a:pt x="8716" y="2736"/>
                </a:lnTo>
                <a:lnTo>
                  <a:pt x="8713" y="2744"/>
                </a:lnTo>
                <a:lnTo>
                  <a:pt x="8707" y="2747"/>
                </a:lnTo>
                <a:lnTo>
                  <a:pt x="8678" y="2757"/>
                </a:lnTo>
                <a:lnTo>
                  <a:pt x="8640" y="2766"/>
                </a:lnTo>
                <a:lnTo>
                  <a:pt x="8598" y="2772"/>
                </a:lnTo>
                <a:lnTo>
                  <a:pt x="8551" y="2775"/>
                </a:lnTo>
                <a:lnTo>
                  <a:pt x="8519" y="2774"/>
                </a:lnTo>
                <a:lnTo>
                  <a:pt x="8492" y="2771"/>
                </a:lnTo>
                <a:lnTo>
                  <a:pt x="8441" y="2761"/>
                </a:lnTo>
                <a:lnTo>
                  <a:pt x="8420" y="2752"/>
                </a:lnTo>
                <a:lnTo>
                  <a:pt x="8401" y="2744"/>
                </a:lnTo>
                <a:lnTo>
                  <a:pt x="8385" y="2731"/>
                </a:lnTo>
                <a:lnTo>
                  <a:pt x="8369" y="2717"/>
                </a:lnTo>
                <a:lnTo>
                  <a:pt x="8346" y="2684"/>
                </a:lnTo>
                <a:lnTo>
                  <a:pt x="8337" y="2664"/>
                </a:lnTo>
                <a:lnTo>
                  <a:pt x="8329" y="2643"/>
                </a:lnTo>
                <a:lnTo>
                  <a:pt x="8320" y="2594"/>
                </a:lnTo>
                <a:lnTo>
                  <a:pt x="8318" y="2565"/>
                </a:lnTo>
                <a:lnTo>
                  <a:pt x="8318" y="2534"/>
                </a:lnTo>
                <a:lnTo>
                  <a:pt x="8318" y="2497"/>
                </a:lnTo>
                <a:lnTo>
                  <a:pt x="8322" y="2461"/>
                </a:lnTo>
                <a:lnTo>
                  <a:pt x="8327" y="2430"/>
                </a:lnTo>
                <a:lnTo>
                  <a:pt x="8334" y="2401"/>
                </a:lnTo>
                <a:lnTo>
                  <a:pt x="8344" y="2376"/>
                </a:lnTo>
                <a:lnTo>
                  <a:pt x="8359" y="2354"/>
                </a:lnTo>
                <a:lnTo>
                  <a:pt x="8377" y="2335"/>
                </a:lnTo>
                <a:lnTo>
                  <a:pt x="8387" y="2327"/>
                </a:lnTo>
                <a:lnTo>
                  <a:pt x="8398" y="2320"/>
                </a:lnTo>
                <a:lnTo>
                  <a:pt x="8424" y="2308"/>
                </a:lnTo>
                <a:lnTo>
                  <a:pt x="8454" y="2299"/>
                </a:lnTo>
                <a:lnTo>
                  <a:pt x="8489" y="2294"/>
                </a:lnTo>
                <a:lnTo>
                  <a:pt x="8530" y="2293"/>
                </a:lnTo>
                <a:lnTo>
                  <a:pt x="8561" y="2293"/>
                </a:lnTo>
                <a:lnTo>
                  <a:pt x="8590" y="2296"/>
                </a:lnTo>
                <a:lnTo>
                  <a:pt x="8615" y="2303"/>
                </a:lnTo>
                <a:lnTo>
                  <a:pt x="8638" y="2310"/>
                </a:lnTo>
                <a:lnTo>
                  <a:pt x="8676" y="2332"/>
                </a:lnTo>
                <a:lnTo>
                  <a:pt x="8691" y="2346"/>
                </a:lnTo>
                <a:lnTo>
                  <a:pt x="8703" y="2362"/>
                </a:lnTo>
                <a:lnTo>
                  <a:pt x="8712" y="2377"/>
                </a:lnTo>
                <a:lnTo>
                  <a:pt x="8721" y="2395"/>
                </a:lnTo>
                <a:lnTo>
                  <a:pt x="8727" y="2414"/>
                </a:lnTo>
                <a:lnTo>
                  <a:pt x="8731" y="2432"/>
                </a:lnTo>
                <a:lnTo>
                  <a:pt x="8737" y="2476"/>
                </a:lnTo>
                <a:lnTo>
                  <a:pt x="8739" y="2526"/>
                </a:lnTo>
                <a:close/>
                <a:moveTo>
                  <a:pt x="8638" y="2514"/>
                </a:moveTo>
                <a:lnTo>
                  <a:pt x="8637" y="2471"/>
                </a:lnTo>
                <a:lnTo>
                  <a:pt x="8630" y="2431"/>
                </a:lnTo>
                <a:lnTo>
                  <a:pt x="8625" y="2414"/>
                </a:lnTo>
                <a:lnTo>
                  <a:pt x="8618" y="2398"/>
                </a:lnTo>
                <a:lnTo>
                  <a:pt x="8608" y="2387"/>
                </a:lnTo>
                <a:lnTo>
                  <a:pt x="8598" y="2378"/>
                </a:lnTo>
                <a:lnTo>
                  <a:pt x="8584" y="2371"/>
                </a:lnTo>
                <a:lnTo>
                  <a:pt x="8569" y="2367"/>
                </a:lnTo>
                <a:lnTo>
                  <a:pt x="8550" y="2363"/>
                </a:lnTo>
                <a:lnTo>
                  <a:pt x="8530" y="2363"/>
                </a:lnTo>
                <a:lnTo>
                  <a:pt x="8507" y="2363"/>
                </a:lnTo>
                <a:lnTo>
                  <a:pt x="8488" y="2367"/>
                </a:lnTo>
                <a:lnTo>
                  <a:pt x="8472" y="2371"/>
                </a:lnTo>
                <a:lnTo>
                  <a:pt x="8458" y="2378"/>
                </a:lnTo>
                <a:lnTo>
                  <a:pt x="8448" y="2387"/>
                </a:lnTo>
                <a:lnTo>
                  <a:pt x="8438" y="2398"/>
                </a:lnTo>
                <a:lnTo>
                  <a:pt x="8426" y="2430"/>
                </a:lnTo>
                <a:lnTo>
                  <a:pt x="8422" y="2450"/>
                </a:lnTo>
                <a:lnTo>
                  <a:pt x="8420" y="2471"/>
                </a:lnTo>
                <a:lnTo>
                  <a:pt x="8419" y="2516"/>
                </a:lnTo>
                <a:lnTo>
                  <a:pt x="8638" y="2514"/>
                </a:lnTo>
                <a:close/>
                <a:moveTo>
                  <a:pt x="9176" y="2629"/>
                </a:moveTo>
                <a:lnTo>
                  <a:pt x="9175" y="2649"/>
                </a:lnTo>
                <a:lnTo>
                  <a:pt x="9172" y="2668"/>
                </a:lnTo>
                <a:lnTo>
                  <a:pt x="9167" y="2684"/>
                </a:lnTo>
                <a:lnTo>
                  <a:pt x="9161" y="2699"/>
                </a:lnTo>
                <a:lnTo>
                  <a:pt x="9153" y="2713"/>
                </a:lnTo>
                <a:lnTo>
                  <a:pt x="9143" y="2726"/>
                </a:lnTo>
                <a:lnTo>
                  <a:pt x="9133" y="2736"/>
                </a:lnTo>
                <a:lnTo>
                  <a:pt x="9119" y="2745"/>
                </a:lnTo>
                <a:lnTo>
                  <a:pt x="9092" y="2759"/>
                </a:lnTo>
                <a:lnTo>
                  <a:pt x="9059" y="2769"/>
                </a:lnTo>
                <a:lnTo>
                  <a:pt x="9025" y="2774"/>
                </a:lnTo>
                <a:lnTo>
                  <a:pt x="8986" y="2775"/>
                </a:lnTo>
                <a:lnTo>
                  <a:pt x="8958" y="2774"/>
                </a:lnTo>
                <a:lnTo>
                  <a:pt x="8930" y="2771"/>
                </a:lnTo>
                <a:lnTo>
                  <a:pt x="8882" y="2762"/>
                </a:lnTo>
                <a:lnTo>
                  <a:pt x="8847" y="2754"/>
                </a:lnTo>
                <a:lnTo>
                  <a:pt x="8827" y="2747"/>
                </a:lnTo>
                <a:lnTo>
                  <a:pt x="8822" y="2744"/>
                </a:lnTo>
                <a:lnTo>
                  <a:pt x="8819" y="2736"/>
                </a:lnTo>
                <a:lnTo>
                  <a:pt x="8819" y="2732"/>
                </a:lnTo>
                <a:lnTo>
                  <a:pt x="8829" y="2688"/>
                </a:lnTo>
                <a:lnTo>
                  <a:pt x="8832" y="2681"/>
                </a:lnTo>
                <a:lnTo>
                  <a:pt x="8838" y="2678"/>
                </a:lnTo>
                <a:lnTo>
                  <a:pt x="8841" y="2679"/>
                </a:lnTo>
                <a:lnTo>
                  <a:pt x="8843" y="2679"/>
                </a:lnTo>
                <a:lnTo>
                  <a:pt x="8891" y="2692"/>
                </a:lnTo>
                <a:lnTo>
                  <a:pt x="8933" y="2699"/>
                </a:lnTo>
                <a:lnTo>
                  <a:pt x="8979" y="2702"/>
                </a:lnTo>
                <a:lnTo>
                  <a:pt x="9001" y="2702"/>
                </a:lnTo>
                <a:lnTo>
                  <a:pt x="9020" y="2698"/>
                </a:lnTo>
                <a:lnTo>
                  <a:pt x="9036" y="2694"/>
                </a:lnTo>
                <a:lnTo>
                  <a:pt x="9050" y="2687"/>
                </a:lnTo>
                <a:lnTo>
                  <a:pt x="9061" y="2678"/>
                </a:lnTo>
                <a:lnTo>
                  <a:pt x="9070" y="2667"/>
                </a:lnTo>
                <a:lnTo>
                  <a:pt x="9075" y="2654"/>
                </a:lnTo>
                <a:lnTo>
                  <a:pt x="9078" y="2638"/>
                </a:lnTo>
                <a:lnTo>
                  <a:pt x="9075" y="2619"/>
                </a:lnTo>
                <a:lnTo>
                  <a:pt x="9070" y="2604"/>
                </a:lnTo>
                <a:lnTo>
                  <a:pt x="9060" y="2592"/>
                </a:lnTo>
                <a:lnTo>
                  <a:pt x="9049" y="2585"/>
                </a:lnTo>
                <a:lnTo>
                  <a:pt x="9016" y="2576"/>
                </a:lnTo>
                <a:lnTo>
                  <a:pt x="8976" y="2568"/>
                </a:lnTo>
                <a:lnTo>
                  <a:pt x="8947" y="2565"/>
                </a:lnTo>
                <a:lnTo>
                  <a:pt x="8914" y="2557"/>
                </a:lnTo>
                <a:lnTo>
                  <a:pt x="8897" y="2551"/>
                </a:lnTo>
                <a:lnTo>
                  <a:pt x="8881" y="2542"/>
                </a:lnTo>
                <a:lnTo>
                  <a:pt x="8866" y="2532"/>
                </a:lnTo>
                <a:lnTo>
                  <a:pt x="8852" y="2519"/>
                </a:lnTo>
                <a:lnTo>
                  <a:pt x="8846" y="2512"/>
                </a:lnTo>
                <a:lnTo>
                  <a:pt x="8841" y="2503"/>
                </a:lnTo>
                <a:lnTo>
                  <a:pt x="8832" y="2483"/>
                </a:lnTo>
                <a:lnTo>
                  <a:pt x="8826" y="2460"/>
                </a:lnTo>
                <a:lnTo>
                  <a:pt x="8823" y="2432"/>
                </a:lnTo>
                <a:lnTo>
                  <a:pt x="8826" y="2405"/>
                </a:lnTo>
                <a:lnTo>
                  <a:pt x="8832" y="2380"/>
                </a:lnTo>
                <a:lnTo>
                  <a:pt x="8841" y="2359"/>
                </a:lnTo>
                <a:lnTo>
                  <a:pt x="8855" y="2343"/>
                </a:lnTo>
                <a:lnTo>
                  <a:pt x="8870" y="2329"/>
                </a:lnTo>
                <a:lnTo>
                  <a:pt x="8887" y="2317"/>
                </a:lnTo>
                <a:lnTo>
                  <a:pt x="8905" y="2308"/>
                </a:lnTo>
                <a:lnTo>
                  <a:pt x="8925" y="2301"/>
                </a:lnTo>
                <a:lnTo>
                  <a:pt x="8967" y="2294"/>
                </a:lnTo>
                <a:lnTo>
                  <a:pt x="9008" y="2293"/>
                </a:lnTo>
                <a:lnTo>
                  <a:pt x="9059" y="2295"/>
                </a:lnTo>
                <a:lnTo>
                  <a:pt x="9102" y="2300"/>
                </a:lnTo>
                <a:lnTo>
                  <a:pt x="9149" y="2312"/>
                </a:lnTo>
                <a:lnTo>
                  <a:pt x="9157" y="2315"/>
                </a:lnTo>
                <a:lnTo>
                  <a:pt x="9160" y="2323"/>
                </a:lnTo>
                <a:lnTo>
                  <a:pt x="9160" y="2324"/>
                </a:lnTo>
                <a:lnTo>
                  <a:pt x="9152" y="2372"/>
                </a:lnTo>
                <a:lnTo>
                  <a:pt x="9151" y="2376"/>
                </a:lnTo>
                <a:lnTo>
                  <a:pt x="9148" y="2378"/>
                </a:lnTo>
                <a:lnTo>
                  <a:pt x="9142" y="2380"/>
                </a:lnTo>
                <a:lnTo>
                  <a:pt x="9139" y="2380"/>
                </a:lnTo>
                <a:lnTo>
                  <a:pt x="9094" y="2372"/>
                </a:lnTo>
                <a:lnTo>
                  <a:pt x="9057" y="2367"/>
                </a:lnTo>
                <a:lnTo>
                  <a:pt x="9020" y="2364"/>
                </a:lnTo>
                <a:lnTo>
                  <a:pt x="8984" y="2367"/>
                </a:lnTo>
                <a:lnTo>
                  <a:pt x="8968" y="2371"/>
                </a:lnTo>
                <a:lnTo>
                  <a:pt x="8953" y="2377"/>
                </a:lnTo>
                <a:lnTo>
                  <a:pt x="8940" y="2385"/>
                </a:lnTo>
                <a:lnTo>
                  <a:pt x="8931" y="2396"/>
                </a:lnTo>
                <a:lnTo>
                  <a:pt x="8925" y="2408"/>
                </a:lnTo>
                <a:lnTo>
                  <a:pt x="8923" y="2425"/>
                </a:lnTo>
                <a:lnTo>
                  <a:pt x="8925" y="2442"/>
                </a:lnTo>
                <a:lnTo>
                  <a:pt x="8931" y="2456"/>
                </a:lnTo>
                <a:lnTo>
                  <a:pt x="8942" y="2466"/>
                </a:lnTo>
                <a:lnTo>
                  <a:pt x="8955" y="2474"/>
                </a:lnTo>
                <a:lnTo>
                  <a:pt x="8987" y="2484"/>
                </a:lnTo>
                <a:lnTo>
                  <a:pt x="9025" y="2489"/>
                </a:lnTo>
                <a:lnTo>
                  <a:pt x="9061" y="2495"/>
                </a:lnTo>
                <a:lnTo>
                  <a:pt x="9097" y="2504"/>
                </a:lnTo>
                <a:lnTo>
                  <a:pt x="9113" y="2512"/>
                </a:lnTo>
                <a:lnTo>
                  <a:pt x="9128" y="2519"/>
                </a:lnTo>
                <a:lnTo>
                  <a:pt x="9141" y="2531"/>
                </a:lnTo>
                <a:lnTo>
                  <a:pt x="9153" y="2543"/>
                </a:lnTo>
                <a:lnTo>
                  <a:pt x="9163" y="2560"/>
                </a:lnTo>
                <a:lnTo>
                  <a:pt x="9170" y="2579"/>
                </a:lnTo>
                <a:lnTo>
                  <a:pt x="9175" y="2602"/>
                </a:lnTo>
                <a:lnTo>
                  <a:pt x="9176" y="2629"/>
                </a:lnTo>
                <a:close/>
                <a:moveTo>
                  <a:pt x="422" y="1473"/>
                </a:moveTo>
                <a:lnTo>
                  <a:pt x="422" y="1494"/>
                </a:lnTo>
                <a:lnTo>
                  <a:pt x="421" y="1515"/>
                </a:lnTo>
                <a:lnTo>
                  <a:pt x="417" y="1527"/>
                </a:lnTo>
                <a:lnTo>
                  <a:pt x="412" y="1531"/>
                </a:lnTo>
                <a:lnTo>
                  <a:pt x="406" y="1532"/>
                </a:lnTo>
                <a:lnTo>
                  <a:pt x="101" y="1532"/>
                </a:lnTo>
                <a:lnTo>
                  <a:pt x="103" y="1561"/>
                </a:lnTo>
                <a:lnTo>
                  <a:pt x="110" y="1585"/>
                </a:lnTo>
                <a:lnTo>
                  <a:pt x="120" y="1604"/>
                </a:lnTo>
                <a:lnTo>
                  <a:pt x="134" y="1620"/>
                </a:lnTo>
                <a:lnTo>
                  <a:pt x="144" y="1628"/>
                </a:lnTo>
                <a:lnTo>
                  <a:pt x="154" y="1635"/>
                </a:lnTo>
                <a:lnTo>
                  <a:pt x="179" y="1644"/>
                </a:lnTo>
                <a:lnTo>
                  <a:pt x="210" y="1649"/>
                </a:lnTo>
                <a:lnTo>
                  <a:pt x="247" y="1652"/>
                </a:lnTo>
                <a:lnTo>
                  <a:pt x="285" y="1649"/>
                </a:lnTo>
                <a:lnTo>
                  <a:pt x="318" y="1644"/>
                </a:lnTo>
                <a:lnTo>
                  <a:pt x="372" y="1630"/>
                </a:lnTo>
                <a:lnTo>
                  <a:pt x="374" y="1629"/>
                </a:lnTo>
                <a:lnTo>
                  <a:pt x="377" y="1629"/>
                </a:lnTo>
                <a:lnTo>
                  <a:pt x="383" y="1631"/>
                </a:lnTo>
                <a:lnTo>
                  <a:pt x="388" y="1640"/>
                </a:lnTo>
                <a:lnTo>
                  <a:pt x="398" y="1680"/>
                </a:lnTo>
                <a:lnTo>
                  <a:pt x="399" y="1682"/>
                </a:lnTo>
                <a:lnTo>
                  <a:pt x="399" y="1683"/>
                </a:lnTo>
                <a:lnTo>
                  <a:pt x="396" y="1691"/>
                </a:lnTo>
                <a:lnTo>
                  <a:pt x="389" y="1696"/>
                </a:lnTo>
                <a:lnTo>
                  <a:pt x="360" y="1706"/>
                </a:lnTo>
                <a:lnTo>
                  <a:pt x="324" y="1714"/>
                </a:lnTo>
                <a:lnTo>
                  <a:pt x="281" y="1721"/>
                </a:lnTo>
                <a:lnTo>
                  <a:pt x="233" y="1723"/>
                </a:lnTo>
                <a:lnTo>
                  <a:pt x="203" y="1722"/>
                </a:lnTo>
                <a:lnTo>
                  <a:pt x="174" y="1720"/>
                </a:lnTo>
                <a:lnTo>
                  <a:pt x="125" y="1709"/>
                </a:lnTo>
                <a:lnTo>
                  <a:pt x="103" y="1701"/>
                </a:lnTo>
                <a:lnTo>
                  <a:pt x="83" y="1691"/>
                </a:lnTo>
                <a:lnTo>
                  <a:pt x="67" y="1679"/>
                </a:lnTo>
                <a:lnTo>
                  <a:pt x="52" y="1665"/>
                </a:lnTo>
                <a:lnTo>
                  <a:pt x="29" y="1633"/>
                </a:lnTo>
                <a:lnTo>
                  <a:pt x="20" y="1612"/>
                </a:lnTo>
                <a:lnTo>
                  <a:pt x="13" y="1591"/>
                </a:lnTo>
                <a:lnTo>
                  <a:pt x="3" y="1541"/>
                </a:lnTo>
                <a:lnTo>
                  <a:pt x="0" y="1513"/>
                </a:lnTo>
                <a:lnTo>
                  <a:pt x="0" y="1483"/>
                </a:lnTo>
                <a:lnTo>
                  <a:pt x="1" y="1445"/>
                </a:lnTo>
                <a:lnTo>
                  <a:pt x="4" y="1410"/>
                </a:lnTo>
                <a:lnTo>
                  <a:pt x="9" y="1378"/>
                </a:lnTo>
                <a:lnTo>
                  <a:pt x="16" y="1349"/>
                </a:lnTo>
                <a:lnTo>
                  <a:pt x="28" y="1324"/>
                </a:lnTo>
                <a:lnTo>
                  <a:pt x="42" y="1301"/>
                </a:lnTo>
                <a:lnTo>
                  <a:pt x="59" y="1284"/>
                </a:lnTo>
                <a:lnTo>
                  <a:pt x="69" y="1275"/>
                </a:lnTo>
                <a:lnTo>
                  <a:pt x="81" y="1267"/>
                </a:lnTo>
                <a:lnTo>
                  <a:pt x="106" y="1256"/>
                </a:lnTo>
                <a:lnTo>
                  <a:pt x="137" y="1247"/>
                </a:lnTo>
                <a:lnTo>
                  <a:pt x="173" y="1242"/>
                </a:lnTo>
                <a:lnTo>
                  <a:pt x="212" y="1240"/>
                </a:lnTo>
                <a:lnTo>
                  <a:pt x="244" y="1241"/>
                </a:lnTo>
                <a:lnTo>
                  <a:pt x="272" y="1245"/>
                </a:lnTo>
                <a:lnTo>
                  <a:pt x="299" y="1250"/>
                </a:lnTo>
                <a:lnTo>
                  <a:pt x="321" y="1259"/>
                </a:lnTo>
                <a:lnTo>
                  <a:pt x="358" y="1280"/>
                </a:lnTo>
                <a:lnTo>
                  <a:pt x="373" y="1294"/>
                </a:lnTo>
                <a:lnTo>
                  <a:pt x="386" y="1310"/>
                </a:lnTo>
                <a:lnTo>
                  <a:pt x="396" y="1325"/>
                </a:lnTo>
                <a:lnTo>
                  <a:pt x="403" y="1343"/>
                </a:lnTo>
                <a:lnTo>
                  <a:pt x="410" y="1361"/>
                </a:lnTo>
                <a:lnTo>
                  <a:pt x="415" y="1381"/>
                </a:lnTo>
                <a:lnTo>
                  <a:pt x="420" y="1425"/>
                </a:lnTo>
                <a:lnTo>
                  <a:pt x="422" y="1473"/>
                </a:lnTo>
                <a:close/>
                <a:moveTo>
                  <a:pt x="321" y="1463"/>
                </a:moveTo>
                <a:lnTo>
                  <a:pt x="320" y="1420"/>
                </a:lnTo>
                <a:lnTo>
                  <a:pt x="313" y="1379"/>
                </a:lnTo>
                <a:lnTo>
                  <a:pt x="307" y="1362"/>
                </a:lnTo>
                <a:lnTo>
                  <a:pt x="300" y="1347"/>
                </a:lnTo>
                <a:lnTo>
                  <a:pt x="291" y="1335"/>
                </a:lnTo>
                <a:lnTo>
                  <a:pt x="280" y="1325"/>
                </a:lnTo>
                <a:lnTo>
                  <a:pt x="267" y="1319"/>
                </a:lnTo>
                <a:lnTo>
                  <a:pt x="251" y="1314"/>
                </a:lnTo>
                <a:lnTo>
                  <a:pt x="233" y="1311"/>
                </a:lnTo>
                <a:lnTo>
                  <a:pt x="212" y="1311"/>
                </a:lnTo>
                <a:lnTo>
                  <a:pt x="190" y="1311"/>
                </a:lnTo>
                <a:lnTo>
                  <a:pt x="170" y="1314"/>
                </a:lnTo>
                <a:lnTo>
                  <a:pt x="154" y="1319"/>
                </a:lnTo>
                <a:lnTo>
                  <a:pt x="141" y="1325"/>
                </a:lnTo>
                <a:lnTo>
                  <a:pt x="130" y="1335"/>
                </a:lnTo>
                <a:lnTo>
                  <a:pt x="121" y="1347"/>
                </a:lnTo>
                <a:lnTo>
                  <a:pt x="108" y="1378"/>
                </a:lnTo>
                <a:lnTo>
                  <a:pt x="105" y="1398"/>
                </a:lnTo>
                <a:lnTo>
                  <a:pt x="102" y="1420"/>
                </a:lnTo>
                <a:lnTo>
                  <a:pt x="101" y="1464"/>
                </a:lnTo>
                <a:lnTo>
                  <a:pt x="321" y="1463"/>
                </a:lnTo>
                <a:close/>
                <a:moveTo>
                  <a:pt x="924" y="1698"/>
                </a:moveTo>
                <a:lnTo>
                  <a:pt x="922" y="1704"/>
                </a:lnTo>
                <a:lnTo>
                  <a:pt x="920" y="1708"/>
                </a:lnTo>
                <a:lnTo>
                  <a:pt x="916" y="1711"/>
                </a:lnTo>
                <a:lnTo>
                  <a:pt x="911" y="1712"/>
                </a:lnTo>
                <a:lnTo>
                  <a:pt x="838" y="1712"/>
                </a:lnTo>
                <a:lnTo>
                  <a:pt x="832" y="1711"/>
                </a:lnTo>
                <a:lnTo>
                  <a:pt x="828" y="1708"/>
                </a:lnTo>
                <a:lnTo>
                  <a:pt x="825" y="1704"/>
                </a:lnTo>
                <a:lnTo>
                  <a:pt x="824" y="1698"/>
                </a:lnTo>
                <a:lnTo>
                  <a:pt x="824" y="1383"/>
                </a:lnTo>
                <a:lnTo>
                  <a:pt x="823" y="1366"/>
                </a:lnTo>
                <a:lnTo>
                  <a:pt x="820" y="1349"/>
                </a:lnTo>
                <a:lnTo>
                  <a:pt x="815" y="1337"/>
                </a:lnTo>
                <a:lnTo>
                  <a:pt x="808" y="1328"/>
                </a:lnTo>
                <a:lnTo>
                  <a:pt x="798" y="1320"/>
                </a:lnTo>
                <a:lnTo>
                  <a:pt x="785" y="1315"/>
                </a:lnTo>
                <a:lnTo>
                  <a:pt x="770" y="1313"/>
                </a:lnTo>
                <a:lnTo>
                  <a:pt x="752" y="1311"/>
                </a:lnTo>
                <a:lnTo>
                  <a:pt x="704" y="1315"/>
                </a:lnTo>
                <a:lnTo>
                  <a:pt x="663" y="1322"/>
                </a:lnTo>
                <a:lnTo>
                  <a:pt x="622" y="1330"/>
                </a:lnTo>
                <a:lnTo>
                  <a:pt x="622" y="1698"/>
                </a:lnTo>
                <a:lnTo>
                  <a:pt x="621" y="1704"/>
                </a:lnTo>
                <a:lnTo>
                  <a:pt x="619" y="1708"/>
                </a:lnTo>
                <a:lnTo>
                  <a:pt x="615" y="1711"/>
                </a:lnTo>
                <a:lnTo>
                  <a:pt x="609" y="1712"/>
                </a:lnTo>
                <a:lnTo>
                  <a:pt x="537" y="1712"/>
                </a:lnTo>
                <a:lnTo>
                  <a:pt x="527" y="1708"/>
                </a:lnTo>
                <a:lnTo>
                  <a:pt x="523" y="1704"/>
                </a:lnTo>
                <a:lnTo>
                  <a:pt x="522" y="1698"/>
                </a:lnTo>
                <a:lnTo>
                  <a:pt x="522" y="1325"/>
                </a:lnTo>
                <a:lnTo>
                  <a:pt x="523" y="1314"/>
                </a:lnTo>
                <a:lnTo>
                  <a:pt x="524" y="1304"/>
                </a:lnTo>
                <a:lnTo>
                  <a:pt x="534" y="1289"/>
                </a:lnTo>
                <a:lnTo>
                  <a:pt x="542" y="1282"/>
                </a:lnTo>
                <a:lnTo>
                  <a:pt x="552" y="1276"/>
                </a:lnTo>
                <a:lnTo>
                  <a:pt x="581" y="1265"/>
                </a:lnTo>
                <a:lnTo>
                  <a:pt x="620" y="1255"/>
                </a:lnTo>
                <a:lnTo>
                  <a:pt x="667" y="1247"/>
                </a:lnTo>
                <a:lnTo>
                  <a:pt x="716" y="1242"/>
                </a:lnTo>
                <a:lnTo>
                  <a:pt x="761" y="1240"/>
                </a:lnTo>
                <a:lnTo>
                  <a:pt x="799" y="1241"/>
                </a:lnTo>
                <a:lnTo>
                  <a:pt x="832" y="1246"/>
                </a:lnTo>
                <a:lnTo>
                  <a:pt x="859" y="1255"/>
                </a:lnTo>
                <a:lnTo>
                  <a:pt x="882" y="1267"/>
                </a:lnTo>
                <a:lnTo>
                  <a:pt x="892" y="1275"/>
                </a:lnTo>
                <a:lnTo>
                  <a:pt x="901" y="1285"/>
                </a:lnTo>
                <a:lnTo>
                  <a:pt x="907" y="1295"/>
                </a:lnTo>
                <a:lnTo>
                  <a:pt x="914" y="1308"/>
                </a:lnTo>
                <a:lnTo>
                  <a:pt x="917" y="1322"/>
                </a:lnTo>
                <a:lnTo>
                  <a:pt x="921" y="1337"/>
                </a:lnTo>
                <a:lnTo>
                  <a:pt x="924" y="1371"/>
                </a:lnTo>
                <a:lnTo>
                  <a:pt x="924" y="1698"/>
                </a:lnTo>
                <a:close/>
                <a:moveTo>
                  <a:pt x="1423" y="1269"/>
                </a:moveTo>
                <a:lnTo>
                  <a:pt x="1293" y="1698"/>
                </a:lnTo>
                <a:lnTo>
                  <a:pt x="1290" y="1703"/>
                </a:lnTo>
                <a:lnTo>
                  <a:pt x="1287" y="1708"/>
                </a:lnTo>
                <a:lnTo>
                  <a:pt x="1282" y="1711"/>
                </a:lnTo>
                <a:lnTo>
                  <a:pt x="1275" y="1712"/>
                </a:lnTo>
                <a:lnTo>
                  <a:pt x="1142" y="1712"/>
                </a:lnTo>
                <a:lnTo>
                  <a:pt x="1132" y="1708"/>
                </a:lnTo>
                <a:lnTo>
                  <a:pt x="1124" y="1698"/>
                </a:lnTo>
                <a:lnTo>
                  <a:pt x="989" y="1270"/>
                </a:lnTo>
                <a:lnTo>
                  <a:pt x="989" y="1267"/>
                </a:lnTo>
                <a:lnTo>
                  <a:pt x="989" y="1265"/>
                </a:lnTo>
                <a:lnTo>
                  <a:pt x="989" y="1260"/>
                </a:lnTo>
                <a:lnTo>
                  <a:pt x="992" y="1255"/>
                </a:lnTo>
                <a:lnTo>
                  <a:pt x="1001" y="1251"/>
                </a:lnTo>
                <a:lnTo>
                  <a:pt x="1075" y="1251"/>
                </a:lnTo>
                <a:lnTo>
                  <a:pt x="1082" y="1252"/>
                </a:lnTo>
                <a:lnTo>
                  <a:pt x="1086" y="1255"/>
                </a:lnTo>
                <a:lnTo>
                  <a:pt x="1092" y="1265"/>
                </a:lnTo>
                <a:lnTo>
                  <a:pt x="1198" y="1646"/>
                </a:lnTo>
                <a:lnTo>
                  <a:pt x="1221" y="1646"/>
                </a:lnTo>
                <a:lnTo>
                  <a:pt x="1316" y="1265"/>
                </a:lnTo>
                <a:lnTo>
                  <a:pt x="1322" y="1255"/>
                </a:lnTo>
                <a:lnTo>
                  <a:pt x="1327" y="1252"/>
                </a:lnTo>
                <a:lnTo>
                  <a:pt x="1333" y="1251"/>
                </a:lnTo>
                <a:lnTo>
                  <a:pt x="1410" y="1251"/>
                </a:lnTo>
                <a:lnTo>
                  <a:pt x="1420" y="1255"/>
                </a:lnTo>
                <a:lnTo>
                  <a:pt x="1423" y="1260"/>
                </a:lnTo>
                <a:lnTo>
                  <a:pt x="1424" y="1265"/>
                </a:lnTo>
                <a:lnTo>
                  <a:pt x="1423" y="1266"/>
                </a:lnTo>
                <a:lnTo>
                  <a:pt x="1423" y="1269"/>
                </a:lnTo>
                <a:close/>
                <a:moveTo>
                  <a:pt x="1612" y="1698"/>
                </a:moveTo>
                <a:lnTo>
                  <a:pt x="1610" y="1704"/>
                </a:lnTo>
                <a:lnTo>
                  <a:pt x="1608" y="1708"/>
                </a:lnTo>
                <a:lnTo>
                  <a:pt x="1603" y="1711"/>
                </a:lnTo>
                <a:lnTo>
                  <a:pt x="1598" y="1712"/>
                </a:lnTo>
                <a:lnTo>
                  <a:pt x="1526" y="1712"/>
                </a:lnTo>
                <a:lnTo>
                  <a:pt x="1520" y="1711"/>
                </a:lnTo>
                <a:lnTo>
                  <a:pt x="1516" y="1708"/>
                </a:lnTo>
                <a:lnTo>
                  <a:pt x="1513" y="1704"/>
                </a:lnTo>
                <a:lnTo>
                  <a:pt x="1512" y="1698"/>
                </a:lnTo>
                <a:lnTo>
                  <a:pt x="1512" y="1269"/>
                </a:lnTo>
                <a:lnTo>
                  <a:pt x="1513" y="1264"/>
                </a:lnTo>
                <a:lnTo>
                  <a:pt x="1516" y="1260"/>
                </a:lnTo>
                <a:lnTo>
                  <a:pt x="1526" y="1256"/>
                </a:lnTo>
                <a:lnTo>
                  <a:pt x="1598" y="1256"/>
                </a:lnTo>
                <a:lnTo>
                  <a:pt x="1608" y="1260"/>
                </a:lnTo>
                <a:lnTo>
                  <a:pt x="1610" y="1264"/>
                </a:lnTo>
                <a:lnTo>
                  <a:pt x="1612" y="1269"/>
                </a:lnTo>
                <a:lnTo>
                  <a:pt x="1612" y="1698"/>
                </a:lnTo>
                <a:close/>
                <a:moveTo>
                  <a:pt x="1612" y="1167"/>
                </a:moveTo>
                <a:lnTo>
                  <a:pt x="1610" y="1174"/>
                </a:lnTo>
                <a:lnTo>
                  <a:pt x="1607" y="1180"/>
                </a:lnTo>
                <a:lnTo>
                  <a:pt x="1600" y="1184"/>
                </a:lnTo>
                <a:lnTo>
                  <a:pt x="1593" y="1184"/>
                </a:lnTo>
                <a:lnTo>
                  <a:pt x="1531" y="1184"/>
                </a:lnTo>
                <a:lnTo>
                  <a:pt x="1522" y="1184"/>
                </a:lnTo>
                <a:lnTo>
                  <a:pt x="1517" y="1180"/>
                </a:lnTo>
                <a:lnTo>
                  <a:pt x="1513" y="1174"/>
                </a:lnTo>
                <a:lnTo>
                  <a:pt x="1512" y="1167"/>
                </a:lnTo>
                <a:lnTo>
                  <a:pt x="1512" y="1070"/>
                </a:lnTo>
                <a:lnTo>
                  <a:pt x="1513" y="1062"/>
                </a:lnTo>
                <a:lnTo>
                  <a:pt x="1517" y="1057"/>
                </a:lnTo>
                <a:lnTo>
                  <a:pt x="1522" y="1053"/>
                </a:lnTo>
                <a:lnTo>
                  <a:pt x="1531" y="1052"/>
                </a:lnTo>
                <a:lnTo>
                  <a:pt x="1593" y="1052"/>
                </a:lnTo>
                <a:lnTo>
                  <a:pt x="1600" y="1053"/>
                </a:lnTo>
                <a:lnTo>
                  <a:pt x="1607" y="1057"/>
                </a:lnTo>
                <a:lnTo>
                  <a:pt x="1610" y="1062"/>
                </a:lnTo>
                <a:lnTo>
                  <a:pt x="1612" y="1070"/>
                </a:lnTo>
                <a:lnTo>
                  <a:pt x="1612" y="1167"/>
                </a:lnTo>
                <a:close/>
                <a:moveTo>
                  <a:pt x="1991" y="1305"/>
                </a:moveTo>
                <a:lnTo>
                  <a:pt x="1990" y="1310"/>
                </a:lnTo>
                <a:lnTo>
                  <a:pt x="1988" y="1315"/>
                </a:lnTo>
                <a:lnTo>
                  <a:pt x="1985" y="1318"/>
                </a:lnTo>
                <a:lnTo>
                  <a:pt x="1978" y="1319"/>
                </a:lnTo>
                <a:lnTo>
                  <a:pt x="1939" y="1320"/>
                </a:lnTo>
                <a:lnTo>
                  <a:pt x="1904" y="1323"/>
                </a:lnTo>
                <a:lnTo>
                  <a:pt x="1845" y="1333"/>
                </a:lnTo>
                <a:lnTo>
                  <a:pt x="1845" y="1698"/>
                </a:lnTo>
                <a:lnTo>
                  <a:pt x="1844" y="1704"/>
                </a:lnTo>
                <a:lnTo>
                  <a:pt x="1841" y="1708"/>
                </a:lnTo>
                <a:lnTo>
                  <a:pt x="1836" y="1711"/>
                </a:lnTo>
                <a:lnTo>
                  <a:pt x="1831" y="1712"/>
                </a:lnTo>
                <a:lnTo>
                  <a:pt x="1758" y="1712"/>
                </a:lnTo>
                <a:lnTo>
                  <a:pt x="1750" y="1708"/>
                </a:lnTo>
                <a:lnTo>
                  <a:pt x="1746" y="1704"/>
                </a:lnTo>
                <a:lnTo>
                  <a:pt x="1744" y="1698"/>
                </a:lnTo>
                <a:lnTo>
                  <a:pt x="1744" y="1325"/>
                </a:lnTo>
                <a:lnTo>
                  <a:pt x="1748" y="1303"/>
                </a:lnTo>
                <a:lnTo>
                  <a:pt x="1752" y="1294"/>
                </a:lnTo>
                <a:lnTo>
                  <a:pt x="1757" y="1286"/>
                </a:lnTo>
                <a:lnTo>
                  <a:pt x="1773" y="1275"/>
                </a:lnTo>
                <a:lnTo>
                  <a:pt x="1798" y="1265"/>
                </a:lnTo>
                <a:lnTo>
                  <a:pt x="1830" y="1256"/>
                </a:lnTo>
                <a:lnTo>
                  <a:pt x="1869" y="1248"/>
                </a:lnTo>
                <a:lnTo>
                  <a:pt x="1946" y="1241"/>
                </a:lnTo>
                <a:lnTo>
                  <a:pt x="1961" y="1241"/>
                </a:lnTo>
                <a:lnTo>
                  <a:pt x="1973" y="1241"/>
                </a:lnTo>
                <a:lnTo>
                  <a:pt x="1981" y="1242"/>
                </a:lnTo>
                <a:lnTo>
                  <a:pt x="1987" y="1246"/>
                </a:lnTo>
                <a:lnTo>
                  <a:pt x="1990" y="1250"/>
                </a:lnTo>
                <a:lnTo>
                  <a:pt x="1991" y="1256"/>
                </a:lnTo>
                <a:lnTo>
                  <a:pt x="1991" y="1305"/>
                </a:lnTo>
                <a:close/>
                <a:moveTo>
                  <a:pt x="2462" y="1481"/>
                </a:moveTo>
                <a:lnTo>
                  <a:pt x="2462" y="1514"/>
                </a:lnTo>
                <a:lnTo>
                  <a:pt x="2460" y="1546"/>
                </a:lnTo>
                <a:lnTo>
                  <a:pt x="2456" y="1576"/>
                </a:lnTo>
                <a:lnTo>
                  <a:pt x="2450" y="1604"/>
                </a:lnTo>
                <a:lnTo>
                  <a:pt x="2440" y="1629"/>
                </a:lnTo>
                <a:lnTo>
                  <a:pt x="2427" y="1653"/>
                </a:lnTo>
                <a:lnTo>
                  <a:pt x="2419" y="1663"/>
                </a:lnTo>
                <a:lnTo>
                  <a:pt x="2411" y="1673"/>
                </a:lnTo>
                <a:lnTo>
                  <a:pt x="2389" y="1691"/>
                </a:lnTo>
                <a:lnTo>
                  <a:pt x="2363" y="1704"/>
                </a:lnTo>
                <a:lnTo>
                  <a:pt x="2331" y="1714"/>
                </a:lnTo>
                <a:lnTo>
                  <a:pt x="2293" y="1721"/>
                </a:lnTo>
                <a:lnTo>
                  <a:pt x="2249" y="1723"/>
                </a:lnTo>
                <a:lnTo>
                  <a:pt x="2205" y="1721"/>
                </a:lnTo>
                <a:lnTo>
                  <a:pt x="2167" y="1714"/>
                </a:lnTo>
                <a:lnTo>
                  <a:pt x="2135" y="1704"/>
                </a:lnTo>
                <a:lnTo>
                  <a:pt x="2109" y="1691"/>
                </a:lnTo>
                <a:lnTo>
                  <a:pt x="2088" y="1673"/>
                </a:lnTo>
                <a:lnTo>
                  <a:pt x="2070" y="1653"/>
                </a:lnTo>
                <a:lnTo>
                  <a:pt x="2064" y="1641"/>
                </a:lnTo>
                <a:lnTo>
                  <a:pt x="2058" y="1629"/>
                </a:lnTo>
                <a:lnTo>
                  <a:pt x="2049" y="1604"/>
                </a:lnTo>
                <a:lnTo>
                  <a:pt x="2043" y="1576"/>
                </a:lnTo>
                <a:lnTo>
                  <a:pt x="2040" y="1561"/>
                </a:lnTo>
                <a:lnTo>
                  <a:pt x="2038" y="1546"/>
                </a:lnTo>
                <a:lnTo>
                  <a:pt x="2035" y="1514"/>
                </a:lnTo>
                <a:lnTo>
                  <a:pt x="2035" y="1481"/>
                </a:lnTo>
                <a:lnTo>
                  <a:pt x="2035" y="1449"/>
                </a:lnTo>
                <a:lnTo>
                  <a:pt x="2038" y="1417"/>
                </a:lnTo>
                <a:lnTo>
                  <a:pt x="2049" y="1359"/>
                </a:lnTo>
                <a:lnTo>
                  <a:pt x="2058" y="1334"/>
                </a:lnTo>
                <a:lnTo>
                  <a:pt x="2070" y="1310"/>
                </a:lnTo>
                <a:lnTo>
                  <a:pt x="2088" y="1290"/>
                </a:lnTo>
                <a:lnTo>
                  <a:pt x="2109" y="1272"/>
                </a:lnTo>
                <a:lnTo>
                  <a:pt x="2135" y="1259"/>
                </a:lnTo>
                <a:lnTo>
                  <a:pt x="2167" y="1248"/>
                </a:lnTo>
                <a:lnTo>
                  <a:pt x="2205" y="1242"/>
                </a:lnTo>
                <a:lnTo>
                  <a:pt x="2249" y="1240"/>
                </a:lnTo>
                <a:lnTo>
                  <a:pt x="2293" y="1242"/>
                </a:lnTo>
                <a:lnTo>
                  <a:pt x="2331" y="1248"/>
                </a:lnTo>
                <a:lnTo>
                  <a:pt x="2363" y="1259"/>
                </a:lnTo>
                <a:lnTo>
                  <a:pt x="2389" y="1272"/>
                </a:lnTo>
                <a:lnTo>
                  <a:pt x="2411" y="1290"/>
                </a:lnTo>
                <a:lnTo>
                  <a:pt x="2427" y="1310"/>
                </a:lnTo>
                <a:lnTo>
                  <a:pt x="2440" y="1334"/>
                </a:lnTo>
                <a:lnTo>
                  <a:pt x="2450" y="1359"/>
                </a:lnTo>
                <a:lnTo>
                  <a:pt x="2456" y="1388"/>
                </a:lnTo>
                <a:lnTo>
                  <a:pt x="2460" y="1417"/>
                </a:lnTo>
                <a:lnTo>
                  <a:pt x="2462" y="1449"/>
                </a:lnTo>
                <a:lnTo>
                  <a:pt x="2462" y="1481"/>
                </a:lnTo>
                <a:close/>
                <a:moveTo>
                  <a:pt x="2360" y="1481"/>
                </a:moveTo>
                <a:lnTo>
                  <a:pt x="2359" y="1432"/>
                </a:lnTo>
                <a:lnTo>
                  <a:pt x="2355" y="1390"/>
                </a:lnTo>
                <a:lnTo>
                  <a:pt x="2350" y="1372"/>
                </a:lnTo>
                <a:lnTo>
                  <a:pt x="2344" y="1357"/>
                </a:lnTo>
                <a:lnTo>
                  <a:pt x="2336" y="1343"/>
                </a:lnTo>
                <a:lnTo>
                  <a:pt x="2325" y="1332"/>
                </a:lnTo>
                <a:lnTo>
                  <a:pt x="2311" y="1323"/>
                </a:lnTo>
                <a:lnTo>
                  <a:pt x="2295" y="1316"/>
                </a:lnTo>
                <a:lnTo>
                  <a:pt x="2273" y="1313"/>
                </a:lnTo>
                <a:lnTo>
                  <a:pt x="2249" y="1311"/>
                </a:lnTo>
                <a:lnTo>
                  <a:pt x="2224" y="1313"/>
                </a:lnTo>
                <a:lnTo>
                  <a:pt x="2204" y="1316"/>
                </a:lnTo>
                <a:lnTo>
                  <a:pt x="2186" y="1323"/>
                </a:lnTo>
                <a:lnTo>
                  <a:pt x="2172" y="1332"/>
                </a:lnTo>
                <a:lnTo>
                  <a:pt x="2162" y="1343"/>
                </a:lnTo>
                <a:lnTo>
                  <a:pt x="2153" y="1357"/>
                </a:lnTo>
                <a:lnTo>
                  <a:pt x="2147" y="1372"/>
                </a:lnTo>
                <a:lnTo>
                  <a:pt x="2143" y="1390"/>
                </a:lnTo>
                <a:lnTo>
                  <a:pt x="2140" y="1410"/>
                </a:lnTo>
                <a:lnTo>
                  <a:pt x="2138" y="1432"/>
                </a:lnTo>
                <a:lnTo>
                  <a:pt x="2137" y="1481"/>
                </a:lnTo>
                <a:lnTo>
                  <a:pt x="2138" y="1532"/>
                </a:lnTo>
                <a:lnTo>
                  <a:pt x="2143" y="1573"/>
                </a:lnTo>
                <a:lnTo>
                  <a:pt x="2147" y="1591"/>
                </a:lnTo>
                <a:lnTo>
                  <a:pt x="2153" y="1606"/>
                </a:lnTo>
                <a:lnTo>
                  <a:pt x="2162" y="1620"/>
                </a:lnTo>
                <a:lnTo>
                  <a:pt x="2172" y="1631"/>
                </a:lnTo>
                <a:lnTo>
                  <a:pt x="2186" y="1640"/>
                </a:lnTo>
                <a:lnTo>
                  <a:pt x="2204" y="1646"/>
                </a:lnTo>
                <a:lnTo>
                  <a:pt x="2224" y="1650"/>
                </a:lnTo>
                <a:lnTo>
                  <a:pt x="2249" y="1652"/>
                </a:lnTo>
                <a:lnTo>
                  <a:pt x="2273" y="1650"/>
                </a:lnTo>
                <a:lnTo>
                  <a:pt x="2295" y="1646"/>
                </a:lnTo>
                <a:lnTo>
                  <a:pt x="2311" y="1640"/>
                </a:lnTo>
                <a:lnTo>
                  <a:pt x="2325" y="1631"/>
                </a:lnTo>
                <a:lnTo>
                  <a:pt x="2336" y="1620"/>
                </a:lnTo>
                <a:lnTo>
                  <a:pt x="2344" y="1606"/>
                </a:lnTo>
                <a:lnTo>
                  <a:pt x="2350" y="1591"/>
                </a:lnTo>
                <a:lnTo>
                  <a:pt x="2355" y="1573"/>
                </a:lnTo>
                <a:lnTo>
                  <a:pt x="2358" y="1553"/>
                </a:lnTo>
                <a:lnTo>
                  <a:pt x="2359" y="1532"/>
                </a:lnTo>
                <a:lnTo>
                  <a:pt x="2360" y="1481"/>
                </a:lnTo>
                <a:close/>
                <a:moveTo>
                  <a:pt x="2961" y="1698"/>
                </a:moveTo>
                <a:lnTo>
                  <a:pt x="2960" y="1704"/>
                </a:lnTo>
                <a:lnTo>
                  <a:pt x="2957" y="1708"/>
                </a:lnTo>
                <a:lnTo>
                  <a:pt x="2954" y="1711"/>
                </a:lnTo>
                <a:lnTo>
                  <a:pt x="2947" y="1712"/>
                </a:lnTo>
                <a:lnTo>
                  <a:pt x="2876" y="1712"/>
                </a:lnTo>
                <a:lnTo>
                  <a:pt x="2869" y="1711"/>
                </a:lnTo>
                <a:lnTo>
                  <a:pt x="2865" y="1708"/>
                </a:lnTo>
                <a:lnTo>
                  <a:pt x="2862" y="1704"/>
                </a:lnTo>
                <a:lnTo>
                  <a:pt x="2862" y="1698"/>
                </a:lnTo>
                <a:lnTo>
                  <a:pt x="2862" y="1383"/>
                </a:lnTo>
                <a:lnTo>
                  <a:pt x="2860" y="1366"/>
                </a:lnTo>
                <a:lnTo>
                  <a:pt x="2857" y="1349"/>
                </a:lnTo>
                <a:lnTo>
                  <a:pt x="2852" y="1337"/>
                </a:lnTo>
                <a:lnTo>
                  <a:pt x="2844" y="1328"/>
                </a:lnTo>
                <a:lnTo>
                  <a:pt x="2835" y="1320"/>
                </a:lnTo>
                <a:lnTo>
                  <a:pt x="2823" y="1315"/>
                </a:lnTo>
                <a:lnTo>
                  <a:pt x="2807" y="1313"/>
                </a:lnTo>
                <a:lnTo>
                  <a:pt x="2789" y="1311"/>
                </a:lnTo>
                <a:lnTo>
                  <a:pt x="2742" y="1315"/>
                </a:lnTo>
                <a:lnTo>
                  <a:pt x="2700" y="1322"/>
                </a:lnTo>
                <a:lnTo>
                  <a:pt x="2659" y="1330"/>
                </a:lnTo>
                <a:lnTo>
                  <a:pt x="2659" y="1698"/>
                </a:lnTo>
                <a:lnTo>
                  <a:pt x="2659" y="1704"/>
                </a:lnTo>
                <a:lnTo>
                  <a:pt x="2656" y="1708"/>
                </a:lnTo>
                <a:lnTo>
                  <a:pt x="2651" y="1711"/>
                </a:lnTo>
                <a:lnTo>
                  <a:pt x="2646" y="1712"/>
                </a:lnTo>
                <a:lnTo>
                  <a:pt x="2573" y="1712"/>
                </a:lnTo>
                <a:lnTo>
                  <a:pt x="2563" y="1708"/>
                </a:lnTo>
                <a:lnTo>
                  <a:pt x="2560" y="1704"/>
                </a:lnTo>
                <a:lnTo>
                  <a:pt x="2559" y="1698"/>
                </a:lnTo>
                <a:lnTo>
                  <a:pt x="2559" y="1325"/>
                </a:lnTo>
                <a:lnTo>
                  <a:pt x="2560" y="1314"/>
                </a:lnTo>
                <a:lnTo>
                  <a:pt x="2562" y="1304"/>
                </a:lnTo>
                <a:lnTo>
                  <a:pt x="2571" y="1289"/>
                </a:lnTo>
                <a:lnTo>
                  <a:pt x="2578" y="1282"/>
                </a:lnTo>
                <a:lnTo>
                  <a:pt x="2589" y="1276"/>
                </a:lnTo>
                <a:lnTo>
                  <a:pt x="2618" y="1265"/>
                </a:lnTo>
                <a:lnTo>
                  <a:pt x="2658" y="1255"/>
                </a:lnTo>
                <a:lnTo>
                  <a:pt x="2704" y="1247"/>
                </a:lnTo>
                <a:lnTo>
                  <a:pt x="2752" y="1242"/>
                </a:lnTo>
                <a:lnTo>
                  <a:pt x="2797" y="1240"/>
                </a:lnTo>
                <a:lnTo>
                  <a:pt x="2835" y="1241"/>
                </a:lnTo>
                <a:lnTo>
                  <a:pt x="2868" y="1246"/>
                </a:lnTo>
                <a:lnTo>
                  <a:pt x="2897" y="1255"/>
                </a:lnTo>
                <a:lnTo>
                  <a:pt x="2920" y="1267"/>
                </a:lnTo>
                <a:lnTo>
                  <a:pt x="2930" y="1275"/>
                </a:lnTo>
                <a:lnTo>
                  <a:pt x="2937" y="1285"/>
                </a:lnTo>
                <a:lnTo>
                  <a:pt x="2945" y="1295"/>
                </a:lnTo>
                <a:lnTo>
                  <a:pt x="2951" y="1308"/>
                </a:lnTo>
                <a:lnTo>
                  <a:pt x="2955" y="1322"/>
                </a:lnTo>
                <a:lnTo>
                  <a:pt x="2959" y="1337"/>
                </a:lnTo>
                <a:lnTo>
                  <a:pt x="2961" y="1371"/>
                </a:lnTo>
                <a:lnTo>
                  <a:pt x="2961" y="1698"/>
                </a:lnTo>
                <a:close/>
                <a:moveTo>
                  <a:pt x="3782" y="1698"/>
                </a:moveTo>
                <a:lnTo>
                  <a:pt x="3782" y="1704"/>
                </a:lnTo>
                <a:lnTo>
                  <a:pt x="3779" y="1708"/>
                </a:lnTo>
                <a:lnTo>
                  <a:pt x="3774" y="1711"/>
                </a:lnTo>
                <a:lnTo>
                  <a:pt x="3769" y="1712"/>
                </a:lnTo>
                <a:lnTo>
                  <a:pt x="3697" y="1712"/>
                </a:lnTo>
                <a:lnTo>
                  <a:pt x="3691" y="1711"/>
                </a:lnTo>
                <a:lnTo>
                  <a:pt x="3687" y="1708"/>
                </a:lnTo>
                <a:lnTo>
                  <a:pt x="3683" y="1704"/>
                </a:lnTo>
                <a:lnTo>
                  <a:pt x="3683" y="1698"/>
                </a:lnTo>
                <a:lnTo>
                  <a:pt x="3683" y="1383"/>
                </a:lnTo>
                <a:lnTo>
                  <a:pt x="3682" y="1366"/>
                </a:lnTo>
                <a:lnTo>
                  <a:pt x="3681" y="1357"/>
                </a:lnTo>
                <a:lnTo>
                  <a:pt x="3678" y="1349"/>
                </a:lnTo>
                <a:lnTo>
                  <a:pt x="3673" y="1337"/>
                </a:lnTo>
                <a:lnTo>
                  <a:pt x="3666" y="1328"/>
                </a:lnTo>
                <a:lnTo>
                  <a:pt x="3643" y="1315"/>
                </a:lnTo>
                <a:lnTo>
                  <a:pt x="3627" y="1313"/>
                </a:lnTo>
                <a:lnTo>
                  <a:pt x="3609" y="1311"/>
                </a:lnTo>
                <a:lnTo>
                  <a:pt x="3562" y="1315"/>
                </a:lnTo>
                <a:lnTo>
                  <a:pt x="3521" y="1322"/>
                </a:lnTo>
                <a:lnTo>
                  <a:pt x="3479" y="1330"/>
                </a:lnTo>
                <a:lnTo>
                  <a:pt x="3479" y="1698"/>
                </a:lnTo>
                <a:lnTo>
                  <a:pt x="3478" y="1704"/>
                </a:lnTo>
                <a:lnTo>
                  <a:pt x="3475" y="1708"/>
                </a:lnTo>
                <a:lnTo>
                  <a:pt x="3472" y="1711"/>
                </a:lnTo>
                <a:lnTo>
                  <a:pt x="3466" y="1712"/>
                </a:lnTo>
                <a:lnTo>
                  <a:pt x="3393" y="1712"/>
                </a:lnTo>
                <a:lnTo>
                  <a:pt x="3383" y="1708"/>
                </a:lnTo>
                <a:lnTo>
                  <a:pt x="3381" y="1704"/>
                </a:lnTo>
                <a:lnTo>
                  <a:pt x="3380" y="1698"/>
                </a:lnTo>
                <a:lnTo>
                  <a:pt x="3380" y="1383"/>
                </a:lnTo>
                <a:lnTo>
                  <a:pt x="3380" y="1366"/>
                </a:lnTo>
                <a:lnTo>
                  <a:pt x="3376" y="1349"/>
                </a:lnTo>
                <a:lnTo>
                  <a:pt x="3371" y="1337"/>
                </a:lnTo>
                <a:lnTo>
                  <a:pt x="3363" y="1328"/>
                </a:lnTo>
                <a:lnTo>
                  <a:pt x="3340" y="1315"/>
                </a:lnTo>
                <a:lnTo>
                  <a:pt x="3325" y="1313"/>
                </a:lnTo>
                <a:lnTo>
                  <a:pt x="3308" y="1311"/>
                </a:lnTo>
                <a:lnTo>
                  <a:pt x="3275" y="1313"/>
                </a:lnTo>
                <a:lnTo>
                  <a:pt x="3245" y="1316"/>
                </a:lnTo>
                <a:lnTo>
                  <a:pt x="3196" y="1325"/>
                </a:lnTo>
                <a:lnTo>
                  <a:pt x="3175" y="1330"/>
                </a:lnTo>
                <a:lnTo>
                  <a:pt x="3175" y="1698"/>
                </a:lnTo>
                <a:lnTo>
                  <a:pt x="3174" y="1704"/>
                </a:lnTo>
                <a:lnTo>
                  <a:pt x="3172" y="1708"/>
                </a:lnTo>
                <a:lnTo>
                  <a:pt x="3168" y="1711"/>
                </a:lnTo>
                <a:lnTo>
                  <a:pt x="3163" y="1712"/>
                </a:lnTo>
                <a:lnTo>
                  <a:pt x="3090" y="1712"/>
                </a:lnTo>
                <a:lnTo>
                  <a:pt x="3080" y="1708"/>
                </a:lnTo>
                <a:lnTo>
                  <a:pt x="3077" y="1704"/>
                </a:lnTo>
                <a:lnTo>
                  <a:pt x="3076" y="1698"/>
                </a:lnTo>
                <a:lnTo>
                  <a:pt x="3076" y="1325"/>
                </a:lnTo>
                <a:lnTo>
                  <a:pt x="3076" y="1314"/>
                </a:lnTo>
                <a:lnTo>
                  <a:pt x="3078" y="1304"/>
                </a:lnTo>
                <a:lnTo>
                  <a:pt x="3087" y="1289"/>
                </a:lnTo>
                <a:lnTo>
                  <a:pt x="3095" y="1282"/>
                </a:lnTo>
                <a:lnTo>
                  <a:pt x="3105" y="1276"/>
                </a:lnTo>
                <a:lnTo>
                  <a:pt x="3135" y="1265"/>
                </a:lnTo>
                <a:lnTo>
                  <a:pt x="3174" y="1255"/>
                </a:lnTo>
                <a:lnTo>
                  <a:pt x="3221" y="1247"/>
                </a:lnTo>
                <a:lnTo>
                  <a:pt x="3270" y="1242"/>
                </a:lnTo>
                <a:lnTo>
                  <a:pt x="3315" y="1240"/>
                </a:lnTo>
                <a:lnTo>
                  <a:pt x="3353" y="1242"/>
                </a:lnTo>
                <a:lnTo>
                  <a:pt x="3386" y="1248"/>
                </a:lnTo>
                <a:lnTo>
                  <a:pt x="3412" y="1259"/>
                </a:lnTo>
                <a:lnTo>
                  <a:pt x="3434" y="1271"/>
                </a:lnTo>
                <a:lnTo>
                  <a:pt x="3455" y="1265"/>
                </a:lnTo>
                <a:lnTo>
                  <a:pt x="3483" y="1257"/>
                </a:lnTo>
                <a:lnTo>
                  <a:pt x="3550" y="1246"/>
                </a:lnTo>
                <a:lnTo>
                  <a:pt x="3586" y="1241"/>
                </a:lnTo>
                <a:lnTo>
                  <a:pt x="3619" y="1240"/>
                </a:lnTo>
                <a:lnTo>
                  <a:pt x="3657" y="1241"/>
                </a:lnTo>
                <a:lnTo>
                  <a:pt x="3690" y="1246"/>
                </a:lnTo>
                <a:lnTo>
                  <a:pt x="3717" y="1255"/>
                </a:lnTo>
                <a:lnTo>
                  <a:pt x="3741" y="1267"/>
                </a:lnTo>
                <a:lnTo>
                  <a:pt x="3750" y="1275"/>
                </a:lnTo>
                <a:lnTo>
                  <a:pt x="3759" y="1285"/>
                </a:lnTo>
                <a:lnTo>
                  <a:pt x="3771" y="1308"/>
                </a:lnTo>
                <a:lnTo>
                  <a:pt x="3776" y="1322"/>
                </a:lnTo>
                <a:lnTo>
                  <a:pt x="3779" y="1337"/>
                </a:lnTo>
                <a:lnTo>
                  <a:pt x="3782" y="1371"/>
                </a:lnTo>
                <a:lnTo>
                  <a:pt x="3782" y="1698"/>
                </a:lnTo>
                <a:close/>
                <a:moveTo>
                  <a:pt x="4299" y="1473"/>
                </a:moveTo>
                <a:lnTo>
                  <a:pt x="4299" y="1494"/>
                </a:lnTo>
                <a:lnTo>
                  <a:pt x="4299" y="1515"/>
                </a:lnTo>
                <a:lnTo>
                  <a:pt x="4296" y="1527"/>
                </a:lnTo>
                <a:lnTo>
                  <a:pt x="4291" y="1531"/>
                </a:lnTo>
                <a:lnTo>
                  <a:pt x="4284" y="1532"/>
                </a:lnTo>
                <a:lnTo>
                  <a:pt x="3979" y="1532"/>
                </a:lnTo>
                <a:lnTo>
                  <a:pt x="3982" y="1561"/>
                </a:lnTo>
                <a:lnTo>
                  <a:pt x="3987" y="1585"/>
                </a:lnTo>
                <a:lnTo>
                  <a:pt x="3997" y="1604"/>
                </a:lnTo>
                <a:lnTo>
                  <a:pt x="4011" y="1620"/>
                </a:lnTo>
                <a:lnTo>
                  <a:pt x="4021" y="1628"/>
                </a:lnTo>
                <a:lnTo>
                  <a:pt x="4032" y="1635"/>
                </a:lnTo>
                <a:lnTo>
                  <a:pt x="4057" y="1644"/>
                </a:lnTo>
                <a:lnTo>
                  <a:pt x="4088" y="1649"/>
                </a:lnTo>
                <a:lnTo>
                  <a:pt x="4124" y="1652"/>
                </a:lnTo>
                <a:lnTo>
                  <a:pt x="4163" y="1649"/>
                </a:lnTo>
                <a:lnTo>
                  <a:pt x="4196" y="1644"/>
                </a:lnTo>
                <a:lnTo>
                  <a:pt x="4250" y="1630"/>
                </a:lnTo>
                <a:lnTo>
                  <a:pt x="4253" y="1629"/>
                </a:lnTo>
                <a:lnTo>
                  <a:pt x="4254" y="1629"/>
                </a:lnTo>
                <a:lnTo>
                  <a:pt x="4260" y="1631"/>
                </a:lnTo>
                <a:lnTo>
                  <a:pt x="4265" y="1640"/>
                </a:lnTo>
                <a:lnTo>
                  <a:pt x="4277" y="1680"/>
                </a:lnTo>
                <a:lnTo>
                  <a:pt x="4277" y="1682"/>
                </a:lnTo>
                <a:lnTo>
                  <a:pt x="4277" y="1683"/>
                </a:lnTo>
                <a:lnTo>
                  <a:pt x="4274" y="1691"/>
                </a:lnTo>
                <a:lnTo>
                  <a:pt x="4268" y="1696"/>
                </a:lnTo>
                <a:lnTo>
                  <a:pt x="4239" y="1706"/>
                </a:lnTo>
                <a:lnTo>
                  <a:pt x="4201" y="1714"/>
                </a:lnTo>
                <a:lnTo>
                  <a:pt x="4158" y="1721"/>
                </a:lnTo>
                <a:lnTo>
                  <a:pt x="4112" y="1723"/>
                </a:lnTo>
                <a:lnTo>
                  <a:pt x="4080" y="1722"/>
                </a:lnTo>
                <a:lnTo>
                  <a:pt x="4052" y="1720"/>
                </a:lnTo>
                <a:lnTo>
                  <a:pt x="4002" y="1709"/>
                </a:lnTo>
                <a:lnTo>
                  <a:pt x="3981" y="1701"/>
                </a:lnTo>
                <a:lnTo>
                  <a:pt x="3962" y="1691"/>
                </a:lnTo>
                <a:lnTo>
                  <a:pt x="3945" y="1679"/>
                </a:lnTo>
                <a:lnTo>
                  <a:pt x="3930" y="1665"/>
                </a:lnTo>
                <a:lnTo>
                  <a:pt x="3906" y="1633"/>
                </a:lnTo>
                <a:lnTo>
                  <a:pt x="3897" y="1612"/>
                </a:lnTo>
                <a:lnTo>
                  <a:pt x="3890" y="1591"/>
                </a:lnTo>
                <a:lnTo>
                  <a:pt x="3881" y="1541"/>
                </a:lnTo>
                <a:lnTo>
                  <a:pt x="3879" y="1513"/>
                </a:lnTo>
                <a:lnTo>
                  <a:pt x="3879" y="1483"/>
                </a:lnTo>
                <a:lnTo>
                  <a:pt x="3879" y="1445"/>
                </a:lnTo>
                <a:lnTo>
                  <a:pt x="3882" y="1410"/>
                </a:lnTo>
                <a:lnTo>
                  <a:pt x="3887" y="1378"/>
                </a:lnTo>
                <a:lnTo>
                  <a:pt x="3895" y="1349"/>
                </a:lnTo>
                <a:lnTo>
                  <a:pt x="3905" y="1324"/>
                </a:lnTo>
                <a:lnTo>
                  <a:pt x="3920" y="1301"/>
                </a:lnTo>
                <a:lnTo>
                  <a:pt x="3938" y="1284"/>
                </a:lnTo>
                <a:lnTo>
                  <a:pt x="3948" y="1275"/>
                </a:lnTo>
                <a:lnTo>
                  <a:pt x="3959" y="1267"/>
                </a:lnTo>
                <a:lnTo>
                  <a:pt x="3984" y="1256"/>
                </a:lnTo>
                <a:lnTo>
                  <a:pt x="4015" y="1247"/>
                </a:lnTo>
                <a:lnTo>
                  <a:pt x="4050" y="1242"/>
                </a:lnTo>
                <a:lnTo>
                  <a:pt x="4090" y="1240"/>
                </a:lnTo>
                <a:lnTo>
                  <a:pt x="4122" y="1241"/>
                </a:lnTo>
                <a:lnTo>
                  <a:pt x="4151" y="1245"/>
                </a:lnTo>
                <a:lnTo>
                  <a:pt x="4176" y="1250"/>
                </a:lnTo>
                <a:lnTo>
                  <a:pt x="4199" y="1259"/>
                </a:lnTo>
                <a:lnTo>
                  <a:pt x="4236" y="1280"/>
                </a:lnTo>
                <a:lnTo>
                  <a:pt x="4252" y="1294"/>
                </a:lnTo>
                <a:lnTo>
                  <a:pt x="4264" y="1310"/>
                </a:lnTo>
                <a:lnTo>
                  <a:pt x="4273" y="1325"/>
                </a:lnTo>
                <a:lnTo>
                  <a:pt x="4282" y="1343"/>
                </a:lnTo>
                <a:lnTo>
                  <a:pt x="4288" y="1361"/>
                </a:lnTo>
                <a:lnTo>
                  <a:pt x="4292" y="1381"/>
                </a:lnTo>
                <a:lnTo>
                  <a:pt x="4298" y="1425"/>
                </a:lnTo>
                <a:lnTo>
                  <a:pt x="4299" y="1473"/>
                </a:lnTo>
                <a:close/>
                <a:moveTo>
                  <a:pt x="4199" y="1463"/>
                </a:moveTo>
                <a:lnTo>
                  <a:pt x="4197" y="1420"/>
                </a:lnTo>
                <a:lnTo>
                  <a:pt x="4191" y="1379"/>
                </a:lnTo>
                <a:lnTo>
                  <a:pt x="4186" y="1362"/>
                </a:lnTo>
                <a:lnTo>
                  <a:pt x="4178" y="1347"/>
                </a:lnTo>
                <a:lnTo>
                  <a:pt x="4168" y="1335"/>
                </a:lnTo>
                <a:lnTo>
                  <a:pt x="4158" y="1325"/>
                </a:lnTo>
                <a:lnTo>
                  <a:pt x="4144" y="1319"/>
                </a:lnTo>
                <a:lnTo>
                  <a:pt x="4129" y="1314"/>
                </a:lnTo>
                <a:lnTo>
                  <a:pt x="4110" y="1311"/>
                </a:lnTo>
                <a:lnTo>
                  <a:pt x="4090" y="1311"/>
                </a:lnTo>
                <a:lnTo>
                  <a:pt x="4068" y="1311"/>
                </a:lnTo>
                <a:lnTo>
                  <a:pt x="4049" y="1314"/>
                </a:lnTo>
                <a:lnTo>
                  <a:pt x="4032" y="1319"/>
                </a:lnTo>
                <a:lnTo>
                  <a:pt x="4018" y="1325"/>
                </a:lnTo>
                <a:lnTo>
                  <a:pt x="4007" y="1335"/>
                </a:lnTo>
                <a:lnTo>
                  <a:pt x="3998" y="1347"/>
                </a:lnTo>
                <a:lnTo>
                  <a:pt x="3987" y="1378"/>
                </a:lnTo>
                <a:lnTo>
                  <a:pt x="3983" y="1398"/>
                </a:lnTo>
                <a:lnTo>
                  <a:pt x="3981" y="1420"/>
                </a:lnTo>
                <a:lnTo>
                  <a:pt x="3979" y="1464"/>
                </a:lnTo>
                <a:lnTo>
                  <a:pt x="4199" y="1463"/>
                </a:lnTo>
                <a:close/>
                <a:moveTo>
                  <a:pt x="4802" y="1698"/>
                </a:moveTo>
                <a:lnTo>
                  <a:pt x="4801" y="1704"/>
                </a:lnTo>
                <a:lnTo>
                  <a:pt x="4798" y="1708"/>
                </a:lnTo>
                <a:lnTo>
                  <a:pt x="4793" y="1711"/>
                </a:lnTo>
                <a:lnTo>
                  <a:pt x="4788" y="1712"/>
                </a:lnTo>
                <a:lnTo>
                  <a:pt x="4716" y="1712"/>
                </a:lnTo>
                <a:lnTo>
                  <a:pt x="4710" y="1711"/>
                </a:lnTo>
                <a:lnTo>
                  <a:pt x="4705" y="1708"/>
                </a:lnTo>
                <a:lnTo>
                  <a:pt x="4703" y="1704"/>
                </a:lnTo>
                <a:lnTo>
                  <a:pt x="4701" y="1698"/>
                </a:lnTo>
                <a:lnTo>
                  <a:pt x="4701" y="1383"/>
                </a:lnTo>
                <a:lnTo>
                  <a:pt x="4701" y="1366"/>
                </a:lnTo>
                <a:lnTo>
                  <a:pt x="4698" y="1349"/>
                </a:lnTo>
                <a:lnTo>
                  <a:pt x="4693" y="1337"/>
                </a:lnTo>
                <a:lnTo>
                  <a:pt x="4685" y="1328"/>
                </a:lnTo>
                <a:lnTo>
                  <a:pt x="4675" y="1320"/>
                </a:lnTo>
                <a:lnTo>
                  <a:pt x="4664" y="1315"/>
                </a:lnTo>
                <a:lnTo>
                  <a:pt x="4647" y="1313"/>
                </a:lnTo>
                <a:lnTo>
                  <a:pt x="4630" y="1311"/>
                </a:lnTo>
                <a:lnTo>
                  <a:pt x="4583" y="1315"/>
                </a:lnTo>
                <a:lnTo>
                  <a:pt x="4541" y="1322"/>
                </a:lnTo>
                <a:lnTo>
                  <a:pt x="4500" y="1330"/>
                </a:lnTo>
                <a:lnTo>
                  <a:pt x="4500" y="1698"/>
                </a:lnTo>
                <a:lnTo>
                  <a:pt x="4498" y="1704"/>
                </a:lnTo>
                <a:lnTo>
                  <a:pt x="4496" y="1708"/>
                </a:lnTo>
                <a:lnTo>
                  <a:pt x="4492" y="1711"/>
                </a:lnTo>
                <a:lnTo>
                  <a:pt x="4487" y="1712"/>
                </a:lnTo>
                <a:lnTo>
                  <a:pt x="4414" y="1712"/>
                </a:lnTo>
                <a:lnTo>
                  <a:pt x="4404" y="1708"/>
                </a:lnTo>
                <a:lnTo>
                  <a:pt x="4401" y="1704"/>
                </a:lnTo>
                <a:lnTo>
                  <a:pt x="4400" y="1698"/>
                </a:lnTo>
                <a:lnTo>
                  <a:pt x="4400" y="1325"/>
                </a:lnTo>
                <a:lnTo>
                  <a:pt x="4400" y="1314"/>
                </a:lnTo>
                <a:lnTo>
                  <a:pt x="4403" y="1304"/>
                </a:lnTo>
                <a:lnTo>
                  <a:pt x="4412" y="1289"/>
                </a:lnTo>
                <a:lnTo>
                  <a:pt x="4419" y="1282"/>
                </a:lnTo>
                <a:lnTo>
                  <a:pt x="4429" y="1276"/>
                </a:lnTo>
                <a:lnTo>
                  <a:pt x="4459" y="1265"/>
                </a:lnTo>
                <a:lnTo>
                  <a:pt x="4498" y="1255"/>
                </a:lnTo>
                <a:lnTo>
                  <a:pt x="4544" y="1247"/>
                </a:lnTo>
                <a:lnTo>
                  <a:pt x="4593" y="1242"/>
                </a:lnTo>
                <a:lnTo>
                  <a:pt x="4638" y="1240"/>
                </a:lnTo>
                <a:lnTo>
                  <a:pt x="4676" y="1241"/>
                </a:lnTo>
                <a:lnTo>
                  <a:pt x="4709" y="1246"/>
                </a:lnTo>
                <a:lnTo>
                  <a:pt x="4737" y="1255"/>
                </a:lnTo>
                <a:lnTo>
                  <a:pt x="4761" y="1267"/>
                </a:lnTo>
                <a:lnTo>
                  <a:pt x="4769" y="1275"/>
                </a:lnTo>
                <a:lnTo>
                  <a:pt x="4778" y="1285"/>
                </a:lnTo>
                <a:lnTo>
                  <a:pt x="4786" y="1295"/>
                </a:lnTo>
                <a:lnTo>
                  <a:pt x="4791" y="1308"/>
                </a:lnTo>
                <a:lnTo>
                  <a:pt x="4796" y="1322"/>
                </a:lnTo>
                <a:lnTo>
                  <a:pt x="4800" y="1337"/>
                </a:lnTo>
                <a:lnTo>
                  <a:pt x="4802" y="1371"/>
                </a:lnTo>
                <a:lnTo>
                  <a:pt x="4802" y="1698"/>
                </a:lnTo>
                <a:close/>
                <a:moveTo>
                  <a:pt x="5175" y="1689"/>
                </a:moveTo>
                <a:lnTo>
                  <a:pt x="5176" y="1692"/>
                </a:lnTo>
                <a:lnTo>
                  <a:pt x="5174" y="1699"/>
                </a:lnTo>
                <a:lnTo>
                  <a:pt x="5166" y="1704"/>
                </a:lnTo>
                <a:lnTo>
                  <a:pt x="5126" y="1714"/>
                </a:lnTo>
                <a:lnTo>
                  <a:pt x="5096" y="1718"/>
                </a:lnTo>
                <a:lnTo>
                  <a:pt x="5058" y="1721"/>
                </a:lnTo>
                <a:lnTo>
                  <a:pt x="5025" y="1718"/>
                </a:lnTo>
                <a:lnTo>
                  <a:pt x="4996" y="1713"/>
                </a:lnTo>
                <a:lnTo>
                  <a:pt x="4972" y="1703"/>
                </a:lnTo>
                <a:lnTo>
                  <a:pt x="4952" y="1689"/>
                </a:lnTo>
                <a:lnTo>
                  <a:pt x="4943" y="1682"/>
                </a:lnTo>
                <a:lnTo>
                  <a:pt x="4937" y="1672"/>
                </a:lnTo>
                <a:lnTo>
                  <a:pt x="4931" y="1662"/>
                </a:lnTo>
                <a:lnTo>
                  <a:pt x="4926" y="1649"/>
                </a:lnTo>
                <a:lnTo>
                  <a:pt x="4919" y="1621"/>
                </a:lnTo>
                <a:lnTo>
                  <a:pt x="4917" y="1589"/>
                </a:lnTo>
                <a:lnTo>
                  <a:pt x="4917" y="1126"/>
                </a:lnTo>
                <a:lnTo>
                  <a:pt x="4917" y="1120"/>
                </a:lnTo>
                <a:lnTo>
                  <a:pt x="4919" y="1116"/>
                </a:lnTo>
                <a:lnTo>
                  <a:pt x="4931" y="1111"/>
                </a:lnTo>
                <a:lnTo>
                  <a:pt x="5001" y="1096"/>
                </a:lnTo>
                <a:lnTo>
                  <a:pt x="5005" y="1096"/>
                </a:lnTo>
                <a:lnTo>
                  <a:pt x="5014" y="1100"/>
                </a:lnTo>
                <a:lnTo>
                  <a:pt x="5015" y="1104"/>
                </a:lnTo>
                <a:lnTo>
                  <a:pt x="5016" y="1110"/>
                </a:lnTo>
                <a:lnTo>
                  <a:pt x="5016" y="1251"/>
                </a:lnTo>
                <a:lnTo>
                  <a:pt x="5150" y="1251"/>
                </a:lnTo>
                <a:lnTo>
                  <a:pt x="5159" y="1255"/>
                </a:lnTo>
                <a:lnTo>
                  <a:pt x="5163" y="1260"/>
                </a:lnTo>
                <a:lnTo>
                  <a:pt x="5163" y="1265"/>
                </a:lnTo>
                <a:lnTo>
                  <a:pt x="5163" y="1313"/>
                </a:lnTo>
                <a:lnTo>
                  <a:pt x="5163" y="1318"/>
                </a:lnTo>
                <a:lnTo>
                  <a:pt x="5159" y="1323"/>
                </a:lnTo>
                <a:lnTo>
                  <a:pt x="5155" y="1325"/>
                </a:lnTo>
                <a:lnTo>
                  <a:pt x="5150" y="1325"/>
                </a:lnTo>
                <a:lnTo>
                  <a:pt x="5016" y="1325"/>
                </a:lnTo>
                <a:lnTo>
                  <a:pt x="5016" y="1590"/>
                </a:lnTo>
                <a:lnTo>
                  <a:pt x="5018" y="1605"/>
                </a:lnTo>
                <a:lnTo>
                  <a:pt x="5020" y="1616"/>
                </a:lnTo>
                <a:lnTo>
                  <a:pt x="5025" y="1626"/>
                </a:lnTo>
                <a:lnTo>
                  <a:pt x="5032" y="1634"/>
                </a:lnTo>
                <a:lnTo>
                  <a:pt x="5040" y="1640"/>
                </a:lnTo>
                <a:lnTo>
                  <a:pt x="5052" y="1644"/>
                </a:lnTo>
                <a:lnTo>
                  <a:pt x="5066" y="1646"/>
                </a:lnTo>
                <a:lnTo>
                  <a:pt x="5082" y="1646"/>
                </a:lnTo>
                <a:lnTo>
                  <a:pt x="5121" y="1643"/>
                </a:lnTo>
                <a:lnTo>
                  <a:pt x="5154" y="1638"/>
                </a:lnTo>
                <a:lnTo>
                  <a:pt x="5156" y="1638"/>
                </a:lnTo>
                <a:lnTo>
                  <a:pt x="5163" y="1640"/>
                </a:lnTo>
                <a:lnTo>
                  <a:pt x="5166" y="1646"/>
                </a:lnTo>
                <a:lnTo>
                  <a:pt x="5175" y="1689"/>
                </a:lnTo>
                <a:close/>
                <a:moveTo>
                  <a:pt x="5784" y="1689"/>
                </a:moveTo>
                <a:lnTo>
                  <a:pt x="5784" y="1692"/>
                </a:lnTo>
                <a:lnTo>
                  <a:pt x="5781" y="1699"/>
                </a:lnTo>
                <a:lnTo>
                  <a:pt x="5775" y="1704"/>
                </a:lnTo>
                <a:lnTo>
                  <a:pt x="5735" y="1714"/>
                </a:lnTo>
                <a:lnTo>
                  <a:pt x="5703" y="1718"/>
                </a:lnTo>
                <a:lnTo>
                  <a:pt x="5665" y="1721"/>
                </a:lnTo>
                <a:lnTo>
                  <a:pt x="5633" y="1718"/>
                </a:lnTo>
                <a:lnTo>
                  <a:pt x="5604" y="1713"/>
                </a:lnTo>
                <a:lnTo>
                  <a:pt x="5580" y="1703"/>
                </a:lnTo>
                <a:lnTo>
                  <a:pt x="5559" y="1689"/>
                </a:lnTo>
                <a:lnTo>
                  <a:pt x="5552" y="1682"/>
                </a:lnTo>
                <a:lnTo>
                  <a:pt x="5544" y="1672"/>
                </a:lnTo>
                <a:lnTo>
                  <a:pt x="5538" y="1662"/>
                </a:lnTo>
                <a:lnTo>
                  <a:pt x="5533" y="1649"/>
                </a:lnTo>
                <a:lnTo>
                  <a:pt x="5527" y="1621"/>
                </a:lnTo>
                <a:lnTo>
                  <a:pt x="5524" y="1589"/>
                </a:lnTo>
                <a:lnTo>
                  <a:pt x="5524" y="1126"/>
                </a:lnTo>
                <a:lnTo>
                  <a:pt x="5525" y="1120"/>
                </a:lnTo>
                <a:lnTo>
                  <a:pt x="5528" y="1116"/>
                </a:lnTo>
                <a:lnTo>
                  <a:pt x="5539" y="1111"/>
                </a:lnTo>
                <a:lnTo>
                  <a:pt x="5610" y="1096"/>
                </a:lnTo>
                <a:lnTo>
                  <a:pt x="5614" y="1096"/>
                </a:lnTo>
                <a:lnTo>
                  <a:pt x="5621" y="1100"/>
                </a:lnTo>
                <a:lnTo>
                  <a:pt x="5624" y="1104"/>
                </a:lnTo>
                <a:lnTo>
                  <a:pt x="5625" y="1110"/>
                </a:lnTo>
                <a:lnTo>
                  <a:pt x="5625" y="1251"/>
                </a:lnTo>
                <a:lnTo>
                  <a:pt x="5757" y="1251"/>
                </a:lnTo>
                <a:lnTo>
                  <a:pt x="5767" y="1255"/>
                </a:lnTo>
                <a:lnTo>
                  <a:pt x="5770" y="1260"/>
                </a:lnTo>
                <a:lnTo>
                  <a:pt x="5771" y="1265"/>
                </a:lnTo>
                <a:lnTo>
                  <a:pt x="5771" y="1313"/>
                </a:lnTo>
                <a:lnTo>
                  <a:pt x="5770" y="1318"/>
                </a:lnTo>
                <a:lnTo>
                  <a:pt x="5767" y="1323"/>
                </a:lnTo>
                <a:lnTo>
                  <a:pt x="5764" y="1325"/>
                </a:lnTo>
                <a:lnTo>
                  <a:pt x="5757" y="1325"/>
                </a:lnTo>
                <a:lnTo>
                  <a:pt x="5625" y="1325"/>
                </a:lnTo>
                <a:lnTo>
                  <a:pt x="5625" y="1590"/>
                </a:lnTo>
                <a:lnTo>
                  <a:pt x="5625" y="1605"/>
                </a:lnTo>
                <a:lnTo>
                  <a:pt x="5629" y="1616"/>
                </a:lnTo>
                <a:lnTo>
                  <a:pt x="5633" y="1626"/>
                </a:lnTo>
                <a:lnTo>
                  <a:pt x="5640" y="1634"/>
                </a:lnTo>
                <a:lnTo>
                  <a:pt x="5649" y="1640"/>
                </a:lnTo>
                <a:lnTo>
                  <a:pt x="5660" y="1644"/>
                </a:lnTo>
                <a:lnTo>
                  <a:pt x="5674" y="1646"/>
                </a:lnTo>
                <a:lnTo>
                  <a:pt x="5689" y="1646"/>
                </a:lnTo>
                <a:lnTo>
                  <a:pt x="5730" y="1643"/>
                </a:lnTo>
                <a:lnTo>
                  <a:pt x="5761" y="1638"/>
                </a:lnTo>
                <a:lnTo>
                  <a:pt x="5764" y="1638"/>
                </a:lnTo>
                <a:lnTo>
                  <a:pt x="5771" y="1640"/>
                </a:lnTo>
                <a:lnTo>
                  <a:pt x="5775" y="1646"/>
                </a:lnTo>
                <a:lnTo>
                  <a:pt x="5784" y="1689"/>
                </a:lnTo>
                <a:close/>
                <a:moveTo>
                  <a:pt x="6266" y="1481"/>
                </a:moveTo>
                <a:lnTo>
                  <a:pt x="6265" y="1514"/>
                </a:lnTo>
                <a:lnTo>
                  <a:pt x="6264" y="1546"/>
                </a:lnTo>
                <a:lnTo>
                  <a:pt x="6259" y="1576"/>
                </a:lnTo>
                <a:lnTo>
                  <a:pt x="6253" y="1604"/>
                </a:lnTo>
                <a:lnTo>
                  <a:pt x="6244" y="1629"/>
                </a:lnTo>
                <a:lnTo>
                  <a:pt x="6231" y="1653"/>
                </a:lnTo>
                <a:lnTo>
                  <a:pt x="6222" y="1663"/>
                </a:lnTo>
                <a:lnTo>
                  <a:pt x="6213" y="1673"/>
                </a:lnTo>
                <a:lnTo>
                  <a:pt x="6193" y="1691"/>
                </a:lnTo>
                <a:lnTo>
                  <a:pt x="6167" y="1704"/>
                </a:lnTo>
                <a:lnTo>
                  <a:pt x="6135" y="1714"/>
                </a:lnTo>
                <a:lnTo>
                  <a:pt x="6096" y="1721"/>
                </a:lnTo>
                <a:lnTo>
                  <a:pt x="6053" y="1723"/>
                </a:lnTo>
                <a:lnTo>
                  <a:pt x="6009" y="1721"/>
                </a:lnTo>
                <a:lnTo>
                  <a:pt x="5972" y="1714"/>
                </a:lnTo>
                <a:lnTo>
                  <a:pt x="5939" y="1704"/>
                </a:lnTo>
                <a:lnTo>
                  <a:pt x="5912" y="1691"/>
                </a:lnTo>
                <a:lnTo>
                  <a:pt x="5892" y="1673"/>
                </a:lnTo>
                <a:lnTo>
                  <a:pt x="5875" y="1653"/>
                </a:lnTo>
                <a:lnTo>
                  <a:pt x="5867" y="1641"/>
                </a:lnTo>
                <a:lnTo>
                  <a:pt x="5862" y="1629"/>
                </a:lnTo>
                <a:lnTo>
                  <a:pt x="5852" y="1604"/>
                </a:lnTo>
                <a:lnTo>
                  <a:pt x="5846" y="1576"/>
                </a:lnTo>
                <a:lnTo>
                  <a:pt x="5843" y="1561"/>
                </a:lnTo>
                <a:lnTo>
                  <a:pt x="5842" y="1546"/>
                </a:lnTo>
                <a:lnTo>
                  <a:pt x="5839" y="1514"/>
                </a:lnTo>
                <a:lnTo>
                  <a:pt x="5839" y="1481"/>
                </a:lnTo>
                <a:lnTo>
                  <a:pt x="5839" y="1449"/>
                </a:lnTo>
                <a:lnTo>
                  <a:pt x="5842" y="1417"/>
                </a:lnTo>
                <a:lnTo>
                  <a:pt x="5852" y="1359"/>
                </a:lnTo>
                <a:lnTo>
                  <a:pt x="5862" y="1334"/>
                </a:lnTo>
                <a:lnTo>
                  <a:pt x="5875" y="1310"/>
                </a:lnTo>
                <a:lnTo>
                  <a:pt x="5892" y="1290"/>
                </a:lnTo>
                <a:lnTo>
                  <a:pt x="5912" y="1272"/>
                </a:lnTo>
                <a:lnTo>
                  <a:pt x="5939" y="1259"/>
                </a:lnTo>
                <a:lnTo>
                  <a:pt x="5972" y="1248"/>
                </a:lnTo>
                <a:lnTo>
                  <a:pt x="6009" y="1242"/>
                </a:lnTo>
                <a:lnTo>
                  <a:pt x="6053" y="1240"/>
                </a:lnTo>
                <a:lnTo>
                  <a:pt x="6096" y="1242"/>
                </a:lnTo>
                <a:lnTo>
                  <a:pt x="6135" y="1248"/>
                </a:lnTo>
                <a:lnTo>
                  <a:pt x="6167" y="1259"/>
                </a:lnTo>
                <a:lnTo>
                  <a:pt x="6193" y="1272"/>
                </a:lnTo>
                <a:lnTo>
                  <a:pt x="6213" y="1290"/>
                </a:lnTo>
                <a:lnTo>
                  <a:pt x="6231" y="1310"/>
                </a:lnTo>
                <a:lnTo>
                  <a:pt x="6244" y="1334"/>
                </a:lnTo>
                <a:lnTo>
                  <a:pt x="6253" y="1359"/>
                </a:lnTo>
                <a:lnTo>
                  <a:pt x="6259" y="1388"/>
                </a:lnTo>
                <a:lnTo>
                  <a:pt x="6264" y="1417"/>
                </a:lnTo>
                <a:lnTo>
                  <a:pt x="6265" y="1449"/>
                </a:lnTo>
                <a:lnTo>
                  <a:pt x="6266" y="1481"/>
                </a:lnTo>
                <a:close/>
                <a:moveTo>
                  <a:pt x="6163" y="1481"/>
                </a:moveTo>
                <a:lnTo>
                  <a:pt x="6163" y="1432"/>
                </a:lnTo>
                <a:lnTo>
                  <a:pt x="6158" y="1390"/>
                </a:lnTo>
                <a:lnTo>
                  <a:pt x="6154" y="1372"/>
                </a:lnTo>
                <a:lnTo>
                  <a:pt x="6148" y="1357"/>
                </a:lnTo>
                <a:lnTo>
                  <a:pt x="6139" y="1343"/>
                </a:lnTo>
                <a:lnTo>
                  <a:pt x="6129" y="1332"/>
                </a:lnTo>
                <a:lnTo>
                  <a:pt x="6115" y="1323"/>
                </a:lnTo>
                <a:lnTo>
                  <a:pt x="6098" y="1316"/>
                </a:lnTo>
                <a:lnTo>
                  <a:pt x="6077" y="1313"/>
                </a:lnTo>
                <a:lnTo>
                  <a:pt x="6053" y="1311"/>
                </a:lnTo>
                <a:lnTo>
                  <a:pt x="6028" y="1313"/>
                </a:lnTo>
                <a:lnTo>
                  <a:pt x="6008" y="1316"/>
                </a:lnTo>
                <a:lnTo>
                  <a:pt x="5990" y="1323"/>
                </a:lnTo>
                <a:lnTo>
                  <a:pt x="5977" y="1332"/>
                </a:lnTo>
                <a:lnTo>
                  <a:pt x="5965" y="1343"/>
                </a:lnTo>
                <a:lnTo>
                  <a:pt x="5958" y="1357"/>
                </a:lnTo>
                <a:lnTo>
                  <a:pt x="5951" y="1372"/>
                </a:lnTo>
                <a:lnTo>
                  <a:pt x="5946" y="1390"/>
                </a:lnTo>
                <a:lnTo>
                  <a:pt x="5944" y="1410"/>
                </a:lnTo>
                <a:lnTo>
                  <a:pt x="5943" y="1432"/>
                </a:lnTo>
                <a:lnTo>
                  <a:pt x="5941" y="1481"/>
                </a:lnTo>
                <a:lnTo>
                  <a:pt x="5943" y="1532"/>
                </a:lnTo>
                <a:lnTo>
                  <a:pt x="5946" y="1573"/>
                </a:lnTo>
                <a:lnTo>
                  <a:pt x="5951" y="1591"/>
                </a:lnTo>
                <a:lnTo>
                  <a:pt x="5958" y="1606"/>
                </a:lnTo>
                <a:lnTo>
                  <a:pt x="5965" y="1620"/>
                </a:lnTo>
                <a:lnTo>
                  <a:pt x="5977" y="1631"/>
                </a:lnTo>
                <a:lnTo>
                  <a:pt x="5990" y="1640"/>
                </a:lnTo>
                <a:lnTo>
                  <a:pt x="6008" y="1646"/>
                </a:lnTo>
                <a:lnTo>
                  <a:pt x="6028" y="1650"/>
                </a:lnTo>
                <a:lnTo>
                  <a:pt x="6053" y="1652"/>
                </a:lnTo>
                <a:lnTo>
                  <a:pt x="6077" y="1650"/>
                </a:lnTo>
                <a:lnTo>
                  <a:pt x="6098" y="1646"/>
                </a:lnTo>
                <a:lnTo>
                  <a:pt x="6115" y="1640"/>
                </a:lnTo>
                <a:lnTo>
                  <a:pt x="6129" y="1631"/>
                </a:lnTo>
                <a:lnTo>
                  <a:pt x="6139" y="1620"/>
                </a:lnTo>
                <a:lnTo>
                  <a:pt x="6148" y="1606"/>
                </a:lnTo>
                <a:lnTo>
                  <a:pt x="6154" y="1591"/>
                </a:lnTo>
                <a:lnTo>
                  <a:pt x="6158" y="1573"/>
                </a:lnTo>
                <a:lnTo>
                  <a:pt x="6161" y="1553"/>
                </a:lnTo>
                <a:lnTo>
                  <a:pt x="6163" y="1532"/>
                </a:lnTo>
                <a:lnTo>
                  <a:pt x="6163" y="1481"/>
                </a:lnTo>
                <a:close/>
                <a:moveTo>
                  <a:pt x="6893" y="1689"/>
                </a:moveTo>
                <a:lnTo>
                  <a:pt x="6894" y="1692"/>
                </a:lnTo>
                <a:lnTo>
                  <a:pt x="6891" y="1699"/>
                </a:lnTo>
                <a:lnTo>
                  <a:pt x="6884" y="1704"/>
                </a:lnTo>
                <a:lnTo>
                  <a:pt x="6845" y="1714"/>
                </a:lnTo>
                <a:lnTo>
                  <a:pt x="6813" y="1718"/>
                </a:lnTo>
                <a:lnTo>
                  <a:pt x="6775" y="1721"/>
                </a:lnTo>
                <a:lnTo>
                  <a:pt x="6743" y="1718"/>
                </a:lnTo>
                <a:lnTo>
                  <a:pt x="6714" y="1713"/>
                </a:lnTo>
                <a:lnTo>
                  <a:pt x="6690" y="1703"/>
                </a:lnTo>
                <a:lnTo>
                  <a:pt x="6670" y="1689"/>
                </a:lnTo>
                <a:lnTo>
                  <a:pt x="6661" y="1682"/>
                </a:lnTo>
                <a:lnTo>
                  <a:pt x="6655" y="1672"/>
                </a:lnTo>
                <a:lnTo>
                  <a:pt x="6648" y="1662"/>
                </a:lnTo>
                <a:lnTo>
                  <a:pt x="6643" y="1649"/>
                </a:lnTo>
                <a:lnTo>
                  <a:pt x="6637" y="1621"/>
                </a:lnTo>
                <a:lnTo>
                  <a:pt x="6634" y="1589"/>
                </a:lnTo>
                <a:lnTo>
                  <a:pt x="6634" y="1126"/>
                </a:lnTo>
                <a:lnTo>
                  <a:pt x="6636" y="1120"/>
                </a:lnTo>
                <a:lnTo>
                  <a:pt x="6638" y="1116"/>
                </a:lnTo>
                <a:lnTo>
                  <a:pt x="6648" y="1111"/>
                </a:lnTo>
                <a:lnTo>
                  <a:pt x="6719" y="1096"/>
                </a:lnTo>
                <a:lnTo>
                  <a:pt x="6723" y="1096"/>
                </a:lnTo>
                <a:lnTo>
                  <a:pt x="6731" y="1100"/>
                </a:lnTo>
                <a:lnTo>
                  <a:pt x="6734" y="1104"/>
                </a:lnTo>
                <a:lnTo>
                  <a:pt x="6734" y="1110"/>
                </a:lnTo>
                <a:lnTo>
                  <a:pt x="6734" y="1251"/>
                </a:lnTo>
                <a:lnTo>
                  <a:pt x="6867" y="1251"/>
                </a:lnTo>
                <a:lnTo>
                  <a:pt x="6878" y="1255"/>
                </a:lnTo>
                <a:lnTo>
                  <a:pt x="6880" y="1260"/>
                </a:lnTo>
                <a:lnTo>
                  <a:pt x="6880" y="1265"/>
                </a:lnTo>
                <a:lnTo>
                  <a:pt x="6880" y="1313"/>
                </a:lnTo>
                <a:lnTo>
                  <a:pt x="6880" y="1318"/>
                </a:lnTo>
                <a:lnTo>
                  <a:pt x="6878" y="1323"/>
                </a:lnTo>
                <a:lnTo>
                  <a:pt x="6872" y="1325"/>
                </a:lnTo>
                <a:lnTo>
                  <a:pt x="6867" y="1325"/>
                </a:lnTo>
                <a:lnTo>
                  <a:pt x="6734" y="1325"/>
                </a:lnTo>
                <a:lnTo>
                  <a:pt x="6734" y="1590"/>
                </a:lnTo>
                <a:lnTo>
                  <a:pt x="6735" y="1605"/>
                </a:lnTo>
                <a:lnTo>
                  <a:pt x="6738" y="1616"/>
                </a:lnTo>
                <a:lnTo>
                  <a:pt x="6743" y="1626"/>
                </a:lnTo>
                <a:lnTo>
                  <a:pt x="6749" y="1634"/>
                </a:lnTo>
                <a:lnTo>
                  <a:pt x="6758" y="1640"/>
                </a:lnTo>
                <a:lnTo>
                  <a:pt x="6769" y="1644"/>
                </a:lnTo>
                <a:lnTo>
                  <a:pt x="6783" y="1646"/>
                </a:lnTo>
                <a:lnTo>
                  <a:pt x="6799" y="1646"/>
                </a:lnTo>
                <a:lnTo>
                  <a:pt x="6838" y="1643"/>
                </a:lnTo>
                <a:lnTo>
                  <a:pt x="6871" y="1638"/>
                </a:lnTo>
                <a:lnTo>
                  <a:pt x="6874" y="1638"/>
                </a:lnTo>
                <a:lnTo>
                  <a:pt x="6880" y="1640"/>
                </a:lnTo>
                <a:lnTo>
                  <a:pt x="6884" y="1646"/>
                </a:lnTo>
                <a:lnTo>
                  <a:pt x="6893" y="1689"/>
                </a:lnTo>
                <a:close/>
                <a:moveTo>
                  <a:pt x="7373" y="1698"/>
                </a:moveTo>
                <a:lnTo>
                  <a:pt x="7371" y="1704"/>
                </a:lnTo>
                <a:lnTo>
                  <a:pt x="7369" y="1708"/>
                </a:lnTo>
                <a:lnTo>
                  <a:pt x="7365" y="1711"/>
                </a:lnTo>
                <a:lnTo>
                  <a:pt x="7360" y="1712"/>
                </a:lnTo>
                <a:lnTo>
                  <a:pt x="7288" y="1712"/>
                </a:lnTo>
                <a:lnTo>
                  <a:pt x="7282" y="1711"/>
                </a:lnTo>
                <a:lnTo>
                  <a:pt x="7278" y="1708"/>
                </a:lnTo>
                <a:lnTo>
                  <a:pt x="7274" y="1704"/>
                </a:lnTo>
                <a:lnTo>
                  <a:pt x="7274" y="1698"/>
                </a:lnTo>
                <a:lnTo>
                  <a:pt x="7274" y="1381"/>
                </a:lnTo>
                <a:lnTo>
                  <a:pt x="7273" y="1363"/>
                </a:lnTo>
                <a:lnTo>
                  <a:pt x="7271" y="1349"/>
                </a:lnTo>
                <a:lnTo>
                  <a:pt x="7266" y="1337"/>
                </a:lnTo>
                <a:lnTo>
                  <a:pt x="7258" y="1328"/>
                </a:lnTo>
                <a:lnTo>
                  <a:pt x="7249" y="1320"/>
                </a:lnTo>
                <a:lnTo>
                  <a:pt x="7237" y="1315"/>
                </a:lnTo>
                <a:lnTo>
                  <a:pt x="7222" y="1313"/>
                </a:lnTo>
                <a:lnTo>
                  <a:pt x="7204" y="1311"/>
                </a:lnTo>
                <a:lnTo>
                  <a:pt x="7155" y="1314"/>
                </a:lnTo>
                <a:lnTo>
                  <a:pt x="7113" y="1320"/>
                </a:lnTo>
                <a:lnTo>
                  <a:pt x="7072" y="1329"/>
                </a:lnTo>
                <a:lnTo>
                  <a:pt x="7072" y="1698"/>
                </a:lnTo>
                <a:lnTo>
                  <a:pt x="7070" y="1704"/>
                </a:lnTo>
                <a:lnTo>
                  <a:pt x="7068" y="1708"/>
                </a:lnTo>
                <a:lnTo>
                  <a:pt x="7064" y="1711"/>
                </a:lnTo>
                <a:lnTo>
                  <a:pt x="7058" y="1712"/>
                </a:lnTo>
                <a:lnTo>
                  <a:pt x="6986" y="1712"/>
                </a:lnTo>
                <a:lnTo>
                  <a:pt x="6976" y="1708"/>
                </a:lnTo>
                <a:lnTo>
                  <a:pt x="6972" y="1704"/>
                </a:lnTo>
                <a:lnTo>
                  <a:pt x="6971" y="1698"/>
                </a:lnTo>
                <a:lnTo>
                  <a:pt x="6971" y="1082"/>
                </a:lnTo>
                <a:lnTo>
                  <a:pt x="6972" y="1076"/>
                </a:lnTo>
                <a:lnTo>
                  <a:pt x="6975" y="1071"/>
                </a:lnTo>
                <a:lnTo>
                  <a:pt x="6986" y="1066"/>
                </a:lnTo>
                <a:lnTo>
                  <a:pt x="7056" y="1052"/>
                </a:lnTo>
                <a:lnTo>
                  <a:pt x="7059" y="1052"/>
                </a:lnTo>
                <a:lnTo>
                  <a:pt x="7064" y="1053"/>
                </a:lnTo>
                <a:lnTo>
                  <a:pt x="7068" y="1056"/>
                </a:lnTo>
                <a:lnTo>
                  <a:pt x="7070" y="1061"/>
                </a:lnTo>
                <a:lnTo>
                  <a:pt x="7072" y="1066"/>
                </a:lnTo>
                <a:lnTo>
                  <a:pt x="7072" y="1211"/>
                </a:lnTo>
                <a:lnTo>
                  <a:pt x="7062" y="1262"/>
                </a:lnTo>
                <a:lnTo>
                  <a:pt x="7140" y="1247"/>
                </a:lnTo>
                <a:lnTo>
                  <a:pt x="7181" y="1242"/>
                </a:lnTo>
                <a:lnTo>
                  <a:pt x="7219" y="1240"/>
                </a:lnTo>
                <a:lnTo>
                  <a:pt x="7256" y="1241"/>
                </a:lnTo>
                <a:lnTo>
                  <a:pt x="7287" y="1246"/>
                </a:lnTo>
                <a:lnTo>
                  <a:pt x="7312" y="1255"/>
                </a:lnTo>
                <a:lnTo>
                  <a:pt x="7335" y="1267"/>
                </a:lnTo>
                <a:lnTo>
                  <a:pt x="7344" y="1275"/>
                </a:lnTo>
                <a:lnTo>
                  <a:pt x="7351" y="1284"/>
                </a:lnTo>
                <a:lnTo>
                  <a:pt x="7364" y="1306"/>
                </a:lnTo>
                <a:lnTo>
                  <a:pt x="7370" y="1334"/>
                </a:lnTo>
                <a:lnTo>
                  <a:pt x="7373" y="1366"/>
                </a:lnTo>
                <a:lnTo>
                  <a:pt x="7373" y="1698"/>
                </a:lnTo>
                <a:close/>
                <a:moveTo>
                  <a:pt x="7891" y="1473"/>
                </a:moveTo>
                <a:lnTo>
                  <a:pt x="7891" y="1494"/>
                </a:lnTo>
                <a:lnTo>
                  <a:pt x="7889" y="1515"/>
                </a:lnTo>
                <a:lnTo>
                  <a:pt x="7886" y="1527"/>
                </a:lnTo>
                <a:lnTo>
                  <a:pt x="7881" y="1531"/>
                </a:lnTo>
                <a:lnTo>
                  <a:pt x="7874" y="1532"/>
                </a:lnTo>
                <a:lnTo>
                  <a:pt x="7569" y="1532"/>
                </a:lnTo>
                <a:lnTo>
                  <a:pt x="7572" y="1561"/>
                </a:lnTo>
                <a:lnTo>
                  <a:pt x="7578" y="1585"/>
                </a:lnTo>
                <a:lnTo>
                  <a:pt x="7588" y="1604"/>
                </a:lnTo>
                <a:lnTo>
                  <a:pt x="7602" y="1620"/>
                </a:lnTo>
                <a:lnTo>
                  <a:pt x="7611" y="1628"/>
                </a:lnTo>
                <a:lnTo>
                  <a:pt x="7622" y="1635"/>
                </a:lnTo>
                <a:lnTo>
                  <a:pt x="7647" y="1644"/>
                </a:lnTo>
                <a:lnTo>
                  <a:pt x="7679" y="1649"/>
                </a:lnTo>
                <a:lnTo>
                  <a:pt x="7714" y="1652"/>
                </a:lnTo>
                <a:lnTo>
                  <a:pt x="7753" y="1649"/>
                </a:lnTo>
                <a:lnTo>
                  <a:pt x="7786" y="1644"/>
                </a:lnTo>
                <a:lnTo>
                  <a:pt x="7840" y="1630"/>
                </a:lnTo>
                <a:lnTo>
                  <a:pt x="7843" y="1629"/>
                </a:lnTo>
                <a:lnTo>
                  <a:pt x="7844" y="1629"/>
                </a:lnTo>
                <a:lnTo>
                  <a:pt x="7852" y="1631"/>
                </a:lnTo>
                <a:lnTo>
                  <a:pt x="7857" y="1640"/>
                </a:lnTo>
                <a:lnTo>
                  <a:pt x="7867" y="1680"/>
                </a:lnTo>
                <a:lnTo>
                  <a:pt x="7868" y="1682"/>
                </a:lnTo>
                <a:lnTo>
                  <a:pt x="7868" y="1683"/>
                </a:lnTo>
                <a:lnTo>
                  <a:pt x="7864" y="1691"/>
                </a:lnTo>
                <a:lnTo>
                  <a:pt x="7858" y="1696"/>
                </a:lnTo>
                <a:lnTo>
                  <a:pt x="7829" y="1706"/>
                </a:lnTo>
                <a:lnTo>
                  <a:pt x="7792" y="1714"/>
                </a:lnTo>
                <a:lnTo>
                  <a:pt x="7750" y="1721"/>
                </a:lnTo>
                <a:lnTo>
                  <a:pt x="7702" y="1723"/>
                </a:lnTo>
                <a:lnTo>
                  <a:pt x="7671" y="1722"/>
                </a:lnTo>
                <a:lnTo>
                  <a:pt x="7642" y="1720"/>
                </a:lnTo>
                <a:lnTo>
                  <a:pt x="7593" y="1709"/>
                </a:lnTo>
                <a:lnTo>
                  <a:pt x="7572" y="1701"/>
                </a:lnTo>
                <a:lnTo>
                  <a:pt x="7552" y="1691"/>
                </a:lnTo>
                <a:lnTo>
                  <a:pt x="7535" y="1679"/>
                </a:lnTo>
                <a:lnTo>
                  <a:pt x="7520" y="1665"/>
                </a:lnTo>
                <a:lnTo>
                  <a:pt x="7497" y="1633"/>
                </a:lnTo>
                <a:lnTo>
                  <a:pt x="7489" y="1612"/>
                </a:lnTo>
                <a:lnTo>
                  <a:pt x="7481" y="1591"/>
                </a:lnTo>
                <a:lnTo>
                  <a:pt x="7471" y="1541"/>
                </a:lnTo>
                <a:lnTo>
                  <a:pt x="7469" y="1513"/>
                </a:lnTo>
                <a:lnTo>
                  <a:pt x="7469" y="1483"/>
                </a:lnTo>
                <a:lnTo>
                  <a:pt x="7470" y="1445"/>
                </a:lnTo>
                <a:lnTo>
                  <a:pt x="7472" y="1410"/>
                </a:lnTo>
                <a:lnTo>
                  <a:pt x="7477" y="1378"/>
                </a:lnTo>
                <a:lnTo>
                  <a:pt x="7485" y="1349"/>
                </a:lnTo>
                <a:lnTo>
                  <a:pt x="7496" y="1324"/>
                </a:lnTo>
                <a:lnTo>
                  <a:pt x="7510" y="1301"/>
                </a:lnTo>
                <a:lnTo>
                  <a:pt x="7528" y="1284"/>
                </a:lnTo>
                <a:lnTo>
                  <a:pt x="7538" y="1275"/>
                </a:lnTo>
                <a:lnTo>
                  <a:pt x="7549" y="1267"/>
                </a:lnTo>
                <a:lnTo>
                  <a:pt x="7574" y="1256"/>
                </a:lnTo>
                <a:lnTo>
                  <a:pt x="7606" y="1247"/>
                </a:lnTo>
                <a:lnTo>
                  <a:pt x="7641" y="1242"/>
                </a:lnTo>
                <a:lnTo>
                  <a:pt x="7680" y="1240"/>
                </a:lnTo>
                <a:lnTo>
                  <a:pt x="7713" y="1241"/>
                </a:lnTo>
                <a:lnTo>
                  <a:pt x="7741" y="1245"/>
                </a:lnTo>
                <a:lnTo>
                  <a:pt x="7767" y="1250"/>
                </a:lnTo>
                <a:lnTo>
                  <a:pt x="7790" y="1259"/>
                </a:lnTo>
                <a:lnTo>
                  <a:pt x="7826" y="1280"/>
                </a:lnTo>
                <a:lnTo>
                  <a:pt x="7842" y="1294"/>
                </a:lnTo>
                <a:lnTo>
                  <a:pt x="7854" y="1310"/>
                </a:lnTo>
                <a:lnTo>
                  <a:pt x="7864" y="1325"/>
                </a:lnTo>
                <a:lnTo>
                  <a:pt x="7872" y="1343"/>
                </a:lnTo>
                <a:lnTo>
                  <a:pt x="7878" y="1361"/>
                </a:lnTo>
                <a:lnTo>
                  <a:pt x="7883" y="1381"/>
                </a:lnTo>
                <a:lnTo>
                  <a:pt x="7888" y="1425"/>
                </a:lnTo>
                <a:lnTo>
                  <a:pt x="7891" y="1473"/>
                </a:lnTo>
                <a:close/>
                <a:moveTo>
                  <a:pt x="7790" y="1463"/>
                </a:moveTo>
                <a:lnTo>
                  <a:pt x="7789" y="1420"/>
                </a:lnTo>
                <a:lnTo>
                  <a:pt x="7781" y="1379"/>
                </a:lnTo>
                <a:lnTo>
                  <a:pt x="7776" y="1362"/>
                </a:lnTo>
                <a:lnTo>
                  <a:pt x="7768" y="1347"/>
                </a:lnTo>
                <a:lnTo>
                  <a:pt x="7760" y="1335"/>
                </a:lnTo>
                <a:lnTo>
                  <a:pt x="7748" y="1325"/>
                </a:lnTo>
                <a:lnTo>
                  <a:pt x="7734" y="1319"/>
                </a:lnTo>
                <a:lnTo>
                  <a:pt x="7719" y="1314"/>
                </a:lnTo>
                <a:lnTo>
                  <a:pt x="7702" y="1311"/>
                </a:lnTo>
                <a:lnTo>
                  <a:pt x="7680" y="1311"/>
                </a:lnTo>
                <a:lnTo>
                  <a:pt x="7659" y="1311"/>
                </a:lnTo>
                <a:lnTo>
                  <a:pt x="7639" y="1314"/>
                </a:lnTo>
                <a:lnTo>
                  <a:pt x="7622" y="1319"/>
                </a:lnTo>
                <a:lnTo>
                  <a:pt x="7610" y="1325"/>
                </a:lnTo>
                <a:lnTo>
                  <a:pt x="7598" y="1335"/>
                </a:lnTo>
                <a:lnTo>
                  <a:pt x="7589" y="1347"/>
                </a:lnTo>
                <a:lnTo>
                  <a:pt x="7577" y="1378"/>
                </a:lnTo>
                <a:lnTo>
                  <a:pt x="7573" y="1398"/>
                </a:lnTo>
                <a:lnTo>
                  <a:pt x="7571" y="1420"/>
                </a:lnTo>
                <a:lnTo>
                  <a:pt x="7569" y="1464"/>
                </a:lnTo>
                <a:lnTo>
                  <a:pt x="7790" y="1463"/>
                </a:lnTo>
                <a:close/>
                <a:moveTo>
                  <a:pt x="8449" y="1694"/>
                </a:moveTo>
                <a:lnTo>
                  <a:pt x="8449" y="1698"/>
                </a:lnTo>
                <a:lnTo>
                  <a:pt x="8446" y="1706"/>
                </a:lnTo>
                <a:lnTo>
                  <a:pt x="8443" y="1708"/>
                </a:lnTo>
                <a:lnTo>
                  <a:pt x="8417" y="1716"/>
                </a:lnTo>
                <a:lnTo>
                  <a:pt x="8397" y="1718"/>
                </a:lnTo>
                <a:lnTo>
                  <a:pt x="8369" y="1720"/>
                </a:lnTo>
                <a:lnTo>
                  <a:pt x="8344" y="1718"/>
                </a:lnTo>
                <a:lnTo>
                  <a:pt x="8323" y="1713"/>
                </a:lnTo>
                <a:lnTo>
                  <a:pt x="8305" y="1704"/>
                </a:lnTo>
                <a:lnTo>
                  <a:pt x="8290" y="1693"/>
                </a:lnTo>
                <a:lnTo>
                  <a:pt x="8277" y="1678"/>
                </a:lnTo>
                <a:lnTo>
                  <a:pt x="8269" y="1659"/>
                </a:lnTo>
                <a:lnTo>
                  <a:pt x="8264" y="1639"/>
                </a:lnTo>
                <a:lnTo>
                  <a:pt x="8261" y="1615"/>
                </a:lnTo>
                <a:lnTo>
                  <a:pt x="8261" y="1081"/>
                </a:lnTo>
                <a:lnTo>
                  <a:pt x="8262" y="1075"/>
                </a:lnTo>
                <a:lnTo>
                  <a:pt x="8265" y="1071"/>
                </a:lnTo>
                <a:lnTo>
                  <a:pt x="8275" y="1066"/>
                </a:lnTo>
                <a:lnTo>
                  <a:pt x="8347" y="1052"/>
                </a:lnTo>
                <a:lnTo>
                  <a:pt x="8351" y="1052"/>
                </a:lnTo>
                <a:lnTo>
                  <a:pt x="8358" y="1056"/>
                </a:lnTo>
                <a:lnTo>
                  <a:pt x="8361" y="1061"/>
                </a:lnTo>
                <a:lnTo>
                  <a:pt x="8362" y="1066"/>
                </a:lnTo>
                <a:lnTo>
                  <a:pt x="8362" y="1609"/>
                </a:lnTo>
                <a:lnTo>
                  <a:pt x="8362" y="1619"/>
                </a:lnTo>
                <a:lnTo>
                  <a:pt x="8364" y="1628"/>
                </a:lnTo>
                <a:lnTo>
                  <a:pt x="8368" y="1634"/>
                </a:lnTo>
                <a:lnTo>
                  <a:pt x="8373" y="1639"/>
                </a:lnTo>
                <a:lnTo>
                  <a:pt x="8385" y="1644"/>
                </a:lnTo>
                <a:lnTo>
                  <a:pt x="8398" y="1646"/>
                </a:lnTo>
                <a:lnTo>
                  <a:pt x="8416" y="1645"/>
                </a:lnTo>
                <a:lnTo>
                  <a:pt x="8429" y="1643"/>
                </a:lnTo>
                <a:lnTo>
                  <a:pt x="8432" y="1643"/>
                </a:lnTo>
                <a:lnTo>
                  <a:pt x="8438" y="1644"/>
                </a:lnTo>
                <a:lnTo>
                  <a:pt x="8440" y="1650"/>
                </a:lnTo>
                <a:lnTo>
                  <a:pt x="8449" y="1694"/>
                </a:lnTo>
                <a:close/>
                <a:moveTo>
                  <a:pt x="8926" y="1473"/>
                </a:moveTo>
                <a:lnTo>
                  <a:pt x="8926" y="1494"/>
                </a:lnTo>
                <a:lnTo>
                  <a:pt x="8926" y="1515"/>
                </a:lnTo>
                <a:lnTo>
                  <a:pt x="8923" y="1527"/>
                </a:lnTo>
                <a:lnTo>
                  <a:pt x="8918" y="1531"/>
                </a:lnTo>
                <a:lnTo>
                  <a:pt x="8911" y="1532"/>
                </a:lnTo>
                <a:lnTo>
                  <a:pt x="8606" y="1532"/>
                </a:lnTo>
                <a:lnTo>
                  <a:pt x="8609" y="1561"/>
                </a:lnTo>
                <a:lnTo>
                  <a:pt x="8615" y="1585"/>
                </a:lnTo>
                <a:lnTo>
                  <a:pt x="8624" y="1604"/>
                </a:lnTo>
                <a:lnTo>
                  <a:pt x="8638" y="1620"/>
                </a:lnTo>
                <a:lnTo>
                  <a:pt x="8648" y="1628"/>
                </a:lnTo>
                <a:lnTo>
                  <a:pt x="8659" y="1635"/>
                </a:lnTo>
                <a:lnTo>
                  <a:pt x="8684" y="1644"/>
                </a:lnTo>
                <a:lnTo>
                  <a:pt x="8715" y="1649"/>
                </a:lnTo>
                <a:lnTo>
                  <a:pt x="8751" y="1652"/>
                </a:lnTo>
                <a:lnTo>
                  <a:pt x="8790" y="1649"/>
                </a:lnTo>
                <a:lnTo>
                  <a:pt x="8823" y="1644"/>
                </a:lnTo>
                <a:lnTo>
                  <a:pt x="8877" y="1630"/>
                </a:lnTo>
                <a:lnTo>
                  <a:pt x="8880" y="1629"/>
                </a:lnTo>
                <a:lnTo>
                  <a:pt x="8881" y="1629"/>
                </a:lnTo>
                <a:lnTo>
                  <a:pt x="8887" y="1631"/>
                </a:lnTo>
                <a:lnTo>
                  <a:pt x="8892" y="1640"/>
                </a:lnTo>
                <a:lnTo>
                  <a:pt x="8904" y="1680"/>
                </a:lnTo>
                <a:lnTo>
                  <a:pt x="8904" y="1682"/>
                </a:lnTo>
                <a:lnTo>
                  <a:pt x="8904" y="1683"/>
                </a:lnTo>
                <a:lnTo>
                  <a:pt x="8901" y="1691"/>
                </a:lnTo>
                <a:lnTo>
                  <a:pt x="8895" y="1696"/>
                </a:lnTo>
                <a:lnTo>
                  <a:pt x="8866" y="1706"/>
                </a:lnTo>
                <a:lnTo>
                  <a:pt x="8828" y="1714"/>
                </a:lnTo>
                <a:lnTo>
                  <a:pt x="8785" y="1721"/>
                </a:lnTo>
                <a:lnTo>
                  <a:pt x="8739" y="1723"/>
                </a:lnTo>
                <a:lnTo>
                  <a:pt x="8707" y="1722"/>
                </a:lnTo>
                <a:lnTo>
                  <a:pt x="8679" y="1720"/>
                </a:lnTo>
                <a:lnTo>
                  <a:pt x="8629" y="1709"/>
                </a:lnTo>
                <a:lnTo>
                  <a:pt x="8608" y="1701"/>
                </a:lnTo>
                <a:lnTo>
                  <a:pt x="8589" y="1691"/>
                </a:lnTo>
                <a:lnTo>
                  <a:pt x="8572" y="1679"/>
                </a:lnTo>
                <a:lnTo>
                  <a:pt x="8557" y="1665"/>
                </a:lnTo>
                <a:lnTo>
                  <a:pt x="8535" y="1633"/>
                </a:lnTo>
                <a:lnTo>
                  <a:pt x="8524" y="1612"/>
                </a:lnTo>
                <a:lnTo>
                  <a:pt x="8517" y="1591"/>
                </a:lnTo>
                <a:lnTo>
                  <a:pt x="8508" y="1541"/>
                </a:lnTo>
                <a:lnTo>
                  <a:pt x="8506" y="1513"/>
                </a:lnTo>
                <a:lnTo>
                  <a:pt x="8506" y="1483"/>
                </a:lnTo>
                <a:lnTo>
                  <a:pt x="8506" y="1445"/>
                </a:lnTo>
                <a:lnTo>
                  <a:pt x="8509" y="1410"/>
                </a:lnTo>
                <a:lnTo>
                  <a:pt x="8514" y="1378"/>
                </a:lnTo>
                <a:lnTo>
                  <a:pt x="8522" y="1349"/>
                </a:lnTo>
                <a:lnTo>
                  <a:pt x="8532" y="1324"/>
                </a:lnTo>
                <a:lnTo>
                  <a:pt x="8547" y="1301"/>
                </a:lnTo>
                <a:lnTo>
                  <a:pt x="8565" y="1284"/>
                </a:lnTo>
                <a:lnTo>
                  <a:pt x="8575" y="1275"/>
                </a:lnTo>
                <a:lnTo>
                  <a:pt x="8586" y="1267"/>
                </a:lnTo>
                <a:lnTo>
                  <a:pt x="8611" y="1256"/>
                </a:lnTo>
                <a:lnTo>
                  <a:pt x="8642" y="1247"/>
                </a:lnTo>
                <a:lnTo>
                  <a:pt x="8677" y="1242"/>
                </a:lnTo>
                <a:lnTo>
                  <a:pt x="8717" y="1240"/>
                </a:lnTo>
                <a:lnTo>
                  <a:pt x="8749" y="1241"/>
                </a:lnTo>
                <a:lnTo>
                  <a:pt x="8778" y="1245"/>
                </a:lnTo>
                <a:lnTo>
                  <a:pt x="8803" y="1250"/>
                </a:lnTo>
                <a:lnTo>
                  <a:pt x="8826" y="1259"/>
                </a:lnTo>
                <a:lnTo>
                  <a:pt x="8863" y="1280"/>
                </a:lnTo>
                <a:lnTo>
                  <a:pt x="8879" y="1294"/>
                </a:lnTo>
                <a:lnTo>
                  <a:pt x="8891" y="1310"/>
                </a:lnTo>
                <a:lnTo>
                  <a:pt x="8900" y="1325"/>
                </a:lnTo>
                <a:lnTo>
                  <a:pt x="8909" y="1343"/>
                </a:lnTo>
                <a:lnTo>
                  <a:pt x="8915" y="1361"/>
                </a:lnTo>
                <a:lnTo>
                  <a:pt x="8919" y="1381"/>
                </a:lnTo>
                <a:lnTo>
                  <a:pt x="8925" y="1425"/>
                </a:lnTo>
                <a:lnTo>
                  <a:pt x="8926" y="1473"/>
                </a:lnTo>
                <a:close/>
                <a:moveTo>
                  <a:pt x="8826" y="1463"/>
                </a:moveTo>
                <a:lnTo>
                  <a:pt x="8824" y="1420"/>
                </a:lnTo>
                <a:lnTo>
                  <a:pt x="8818" y="1379"/>
                </a:lnTo>
                <a:lnTo>
                  <a:pt x="8813" y="1362"/>
                </a:lnTo>
                <a:lnTo>
                  <a:pt x="8805" y="1347"/>
                </a:lnTo>
                <a:lnTo>
                  <a:pt x="8795" y="1335"/>
                </a:lnTo>
                <a:lnTo>
                  <a:pt x="8785" y="1325"/>
                </a:lnTo>
                <a:lnTo>
                  <a:pt x="8771" y="1319"/>
                </a:lnTo>
                <a:lnTo>
                  <a:pt x="8756" y="1314"/>
                </a:lnTo>
                <a:lnTo>
                  <a:pt x="8737" y="1311"/>
                </a:lnTo>
                <a:lnTo>
                  <a:pt x="8717" y="1311"/>
                </a:lnTo>
                <a:lnTo>
                  <a:pt x="8695" y="1311"/>
                </a:lnTo>
                <a:lnTo>
                  <a:pt x="8676" y="1314"/>
                </a:lnTo>
                <a:lnTo>
                  <a:pt x="8659" y="1319"/>
                </a:lnTo>
                <a:lnTo>
                  <a:pt x="8645" y="1325"/>
                </a:lnTo>
                <a:lnTo>
                  <a:pt x="8635" y="1335"/>
                </a:lnTo>
                <a:lnTo>
                  <a:pt x="8625" y="1347"/>
                </a:lnTo>
                <a:lnTo>
                  <a:pt x="8614" y="1378"/>
                </a:lnTo>
                <a:lnTo>
                  <a:pt x="8610" y="1398"/>
                </a:lnTo>
                <a:lnTo>
                  <a:pt x="8608" y="1420"/>
                </a:lnTo>
                <a:lnTo>
                  <a:pt x="8606" y="1464"/>
                </a:lnTo>
                <a:lnTo>
                  <a:pt x="8826" y="1463"/>
                </a:lnTo>
                <a:close/>
                <a:moveTo>
                  <a:pt x="9415" y="1269"/>
                </a:moveTo>
                <a:lnTo>
                  <a:pt x="9286" y="1698"/>
                </a:lnTo>
                <a:lnTo>
                  <a:pt x="9283" y="1703"/>
                </a:lnTo>
                <a:lnTo>
                  <a:pt x="9278" y="1708"/>
                </a:lnTo>
                <a:lnTo>
                  <a:pt x="9274" y="1711"/>
                </a:lnTo>
                <a:lnTo>
                  <a:pt x="9268" y="1712"/>
                </a:lnTo>
                <a:lnTo>
                  <a:pt x="9134" y="1712"/>
                </a:lnTo>
                <a:lnTo>
                  <a:pt x="9123" y="1708"/>
                </a:lnTo>
                <a:lnTo>
                  <a:pt x="9117" y="1698"/>
                </a:lnTo>
                <a:lnTo>
                  <a:pt x="8982" y="1270"/>
                </a:lnTo>
                <a:lnTo>
                  <a:pt x="8981" y="1267"/>
                </a:lnTo>
                <a:lnTo>
                  <a:pt x="8981" y="1265"/>
                </a:lnTo>
                <a:lnTo>
                  <a:pt x="8982" y="1260"/>
                </a:lnTo>
                <a:lnTo>
                  <a:pt x="8984" y="1255"/>
                </a:lnTo>
                <a:lnTo>
                  <a:pt x="8993" y="1251"/>
                </a:lnTo>
                <a:lnTo>
                  <a:pt x="9068" y="1251"/>
                </a:lnTo>
                <a:lnTo>
                  <a:pt x="9074" y="1252"/>
                </a:lnTo>
                <a:lnTo>
                  <a:pt x="9079" y="1255"/>
                </a:lnTo>
                <a:lnTo>
                  <a:pt x="9084" y="1265"/>
                </a:lnTo>
                <a:lnTo>
                  <a:pt x="9190" y="1646"/>
                </a:lnTo>
                <a:lnTo>
                  <a:pt x="9214" y="1646"/>
                </a:lnTo>
                <a:lnTo>
                  <a:pt x="9308" y="1265"/>
                </a:lnTo>
                <a:lnTo>
                  <a:pt x="9315" y="1255"/>
                </a:lnTo>
                <a:lnTo>
                  <a:pt x="9320" y="1252"/>
                </a:lnTo>
                <a:lnTo>
                  <a:pt x="9326" y="1251"/>
                </a:lnTo>
                <a:lnTo>
                  <a:pt x="9401" y="1251"/>
                </a:lnTo>
                <a:lnTo>
                  <a:pt x="9412" y="1255"/>
                </a:lnTo>
                <a:lnTo>
                  <a:pt x="9414" y="1260"/>
                </a:lnTo>
                <a:lnTo>
                  <a:pt x="9415" y="1265"/>
                </a:lnTo>
                <a:lnTo>
                  <a:pt x="9415" y="1266"/>
                </a:lnTo>
                <a:lnTo>
                  <a:pt x="9415" y="1269"/>
                </a:lnTo>
                <a:close/>
                <a:moveTo>
                  <a:pt x="9890" y="1473"/>
                </a:moveTo>
                <a:lnTo>
                  <a:pt x="9890" y="1494"/>
                </a:lnTo>
                <a:lnTo>
                  <a:pt x="9889" y="1515"/>
                </a:lnTo>
                <a:lnTo>
                  <a:pt x="9885" y="1527"/>
                </a:lnTo>
                <a:lnTo>
                  <a:pt x="9880" y="1531"/>
                </a:lnTo>
                <a:lnTo>
                  <a:pt x="9874" y="1532"/>
                </a:lnTo>
                <a:lnTo>
                  <a:pt x="9569" y="1532"/>
                </a:lnTo>
                <a:lnTo>
                  <a:pt x="9572" y="1561"/>
                </a:lnTo>
                <a:lnTo>
                  <a:pt x="9578" y="1585"/>
                </a:lnTo>
                <a:lnTo>
                  <a:pt x="9588" y="1604"/>
                </a:lnTo>
                <a:lnTo>
                  <a:pt x="9602" y="1620"/>
                </a:lnTo>
                <a:lnTo>
                  <a:pt x="9611" y="1628"/>
                </a:lnTo>
                <a:lnTo>
                  <a:pt x="9622" y="1635"/>
                </a:lnTo>
                <a:lnTo>
                  <a:pt x="9647" y="1644"/>
                </a:lnTo>
                <a:lnTo>
                  <a:pt x="9679" y="1649"/>
                </a:lnTo>
                <a:lnTo>
                  <a:pt x="9715" y="1652"/>
                </a:lnTo>
                <a:lnTo>
                  <a:pt x="9753" y="1649"/>
                </a:lnTo>
                <a:lnTo>
                  <a:pt x="9786" y="1644"/>
                </a:lnTo>
                <a:lnTo>
                  <a:pt x="9840" y="1630"/>
                </a:lnTo>
                <a:lnTo>
                  <a:pt x="9843" y="1629"/>
                </a:lnTo>
                <a:lnTo>
                  <a:pt x="9845" y="1629"/>
                </a:lnTo>
                <a:lnTo>
                  <a:pt x="9851" y="1631"/>
                </a:lnTo>
                <a:lnTo>
                  <a:pt x="9856" y="1640"/>
                </a:lnTo>
                <a:lnTo>
                  <a:pt x="9866" y="1680"/>
                </a:lnTo>
                <a:lnTo>
                  <a:pt x="9868" y="1682"/>
                </a:lnTo>
                <a:lnTo>
                  <a:pt x="9868" y="1683"/>
                </a:lnTo>
                <a:lnTo>
                  <a:pt x="9864" y="1691"/>
                </a:lnTo>
                <a:lnTo>
                  <a:pt x="9858" y="1696"/>
                </a:lnTo>
                <a:lnTo>
                  <a:pt x="9829" y="1706"/>
                </a:lnTo>
                <a:lnTo>
                  <a:pt x="9792" y="1714"/>
                </a:lnTo>
                <a:lnTo>
                  <a:pt x="9749" y="1721"/>
                </a:lnTo>
                <a:lnTo>
                  <a:pt x="9701" y="1723"/>
                </a:lnTo>
                <a:lnTo>
                  <a:pt x="9671" y="1722"/>
                </a:lnTo>
                <a:lnTo>
                  <a:pt x="9642" y="1720"/>
                </a:lnTo>
                <a:lnTo>
                  <a:pt x="9593" y="1709"/>
                </a:lnTo>
                <a:lnTo>
                  <a:pt x="9572" y="1701"/>
                </a:lnTo>
                <a:lnTo>
                  <a:pt x="9551" y="1691"/>
                </a:lnTo>
                <a:lnTo>
                  <a:pt x="9535" y="1679"/>
                </a:lnTo>
                <a:lnTo>
                  <a:pt x="9520" y="1665"/>
                </a:lnTo>
                <a:lnTo>
                  <a:pt x="9497" y="1633"/>
                </a:lnTo>
                <a:lnTo>
                  <a:pt x="9488" y="1612"/>
                </a:lnTo>
                <a:lnTo>
                  <a:pt x="9481" y="1591"/>
                </a:lnTo>
                <a:lnTo>
                  <a:pt x="9471" y="1541"/>
                </a:lnTo>
                <a:lnTo>
                  <a:pt x="9468" y="1513"/>
                </a:lnTo>
                <a:lnTo>
                  <a:pt x="9468" y="1483"/>
                </a:lnTo>
                <a:lnTo>
                  <a:pt x="9470" y="1445"/>
                </a:lnTo>
                <a:lnTo>
                  <a:pt x="9472" y="1410"/>
                </a:lnTo>
                <a:lnTo>
                  <a:pt x="9477" y="1378"/>
                </a:lnTo>
                <a:lnTo>
                  <a:pt x="9485" y="1349"/>
                </a:lnTo>
                <a:lnTo>
                  <a:pt x="9496" y="1324"/>
                </a:lnTo>
                <a:lnTo>
                  <a:pt x="9510" y="1301"/>
                </a:lnTo>
                <a:lnTo>
                  <a:pt x="9527" y="1284"/>
                </a:lnTo>
                <a:lnTo>
                  <a:pt x="9538" y="1275"/>
                </a:lnTo>
                <a:lnTo>
                  <a:pt x="9549" y="1267"/>
                </a:lnTo>
                <a:lnTo>
                  <a:pt x="9574" y="1256"/>
                </a:lnTo>
                <a:lnTo>
                  <a:pt x="9606" y="1247"/>
                </a:lnTo>
                <a:lnTo>
                  <a:pt x="9641" y="1242"/>
                </a:lnTo>
                <a:lnTo>
                  <a:pt x="9680" y="1240"/>
                </a:lnTo>
                <a:lnTo>
                  <a:pt x="9713" y="1241"/>
                </a:lnTo>
                <a:lnTo>
                  <a:pt x="9740" y="1245"/>
                </a:lnTo>
                <a:lnTo>
                  <a:pt x="9767" y="1250"/>
                </a:lnTo>
                <a:lnTo>
                  <a:pt x="9790" y="1259"/>
                </a:lnTo>
                <a:lnTo>
                  <a:pt x="9826" y="1280"/>
                </a:lnTo>
                <a:lnTo>
                  <a:pt x="9841" y="1294"/>
                </a:lnTo>
                <a:lnTo>
                  <a:pt x="9854" y="1310"/>
                </a:lnTo>
                <a:lnTo>
                  <a:pt x="9864" y="1325"/>
                </a:lnTo>
                <a:lnTo>
                  <a:pt x="9871" y="1343"/>
                </a:lnTo>
                <a:lnTo>
                  <a:pt x="9878" y="1361"/>
                </a:lnTo>
                <a:lnTo>
                  <a:pt x="9883" y="1381"/>
                </a:lnTo>
                <a:lnTo>
                  <a:pt x="9888" y="1425"/>
                </a:lnTo>
                <a:lnTo>
                  <a:pt x="9890" y="1473"/>
                </a:lnTo>
                <a:close/>
                <a:moveTo>
                  <a:pt x="9790" y="1463"/>
                </a:moveTo>
                <a:lnTo>
                  <a:pt x="9788" y="1420"/>
                </a:lnTo>
                <a:lnTo>
                  <a:pt x="9781" y="1379"/>
                </a:lnTo>
                <a:lnTo>
                  <a:pt x="9776" y="1362"/>
                </a:lnTo>
                <a:lnTo>
                  <a:pt x="9768" y="1347"/>
                </a:lnTo>
                <a:lnTo>
                  <a:pt x="9759" y="1335"/>
                </a:lnTo>
                <a:lnTo>
                  <a:pt x="9748" y="1325"/>
                </a:lnTo>
                <a:lnTo>
                  <a:pt x="9734" y="1319"/>
                </a:lnTo>
                <a:lnTo>
                  <a:pt x="9719" y="1314"/>
                </a:lnTo>
                <a:lnTo>
                  <a:pt x="9701" y="1311"/>
                </a:lnTo>
                <a:lnTo>
                  <a:pt x="9680" y="1311"/>
                </a:lnTo>
                <a:lnTo>
                  <a:pt x="9659" y="1311"/>
                </a:lnTo>
                <a:lnTo>
                  <a:pt x="9638" y="1314"/>
                </a:lnTo>
                <a:lnTo>
                  <a:pt x="9622" y="1319"/>
                </a:lnTo>
                <a:lnTo>
                  <a:pt x="9609" y="1325"/>
                </a:lnTo>
                <a:lnTo>
                  <a:pt x="9598" y="1335"/>
                </a:lnTo>
                <a:lnTo>
                  <a:pt x="9589" y="1347"/>
                </a:lnTo>
                <a:lnTo>
                  <a:pt x="9577" y="1378"/>
                </a:lnTo>
                <a:lnTo>
                  <a:pt x="9573" y="1398"/>
                </a:lnTo>
                <a:lnTo>
                  <a:pt x="9570" y="1420"/>
                </a:lnTo>
                <a:lnTo>
                  <a:pt x="9569" y="1464"/>
                </a:lnTo>
                <a:lnTo>
                  <a:pt x="9790" y="1463"/>
                </a:lnTo>
                <a:close/>
                <a:moveTo>
                  <a:pt x="10178" y="1694"/>
                </a:moveTo>
                <a:lnTo>
                  <a:pt x="10178" y="1698"/>
                </a:lnTo>
                <a:lnTo>
                  <a:pt x="10175" y="1706"/>
                </a:lnTo>
                <a:lnTo>
                  <a:pt x="10171" y="1708"/>
                </a:lnTo>
                <a:lnTo>
                  <a:pt x="10146" y="1716"/>
                </a:lnTo>
                <a:lnTo>
                  <a:pt x="10126" y="1718"/>
                </a:lnTo>
                <a:lnTo>
                  <a:pt x="10098" y="1720"/>
                </a:lnTo>
                <a:lnTo>
                  <a:pt x="10073" y="1718"/>
                </a:lnTo>
                <a:lnTo>
                  <a:pt x="10052" y="1713"/>
                </a:lnTo>
                <a:lnTo>
                  <a:pt x="10034" y="1704"/>
                </a:lnTo>
                <a:lnTo>
                  <a:pt x="10019" y="1693"/>
                </a:lnTo>
                <a:lnTo>
                  <a:pt x="10006" y="1678"/>
                </a:lnTo>
                <a:lnTo>
                  <a:pt x="9998" y="1659"/>
                </a:lnTo>
                <a:lnTo>
                  <a:pt x="9992" y="1639"/>
                </a:lnTo>
                <a:lnTo>
                  <a:pt x="9990" y="1615"/>
                </a:lnTo>
                <a:lnTo>
                  <a:pt x="9990" y="1081"/>
                </a:lnTo>
                <a:lnTo>
                  <a:pt x="9991" y="1075"/>
                </a:lnTo>
                <a:lnTo>
                  <a:pt x="9994" y="1071"/>
                </a:lnTo>
                <a:lnTo>
                  <a:pt x="10004" y="1066"/>
                </a:lnTo>
                <a:lnTo>
                  <a:pt x="10076" y="1052"/>
                </a:lnTo>
                <a:lnTo>
                  <a:pt x="10079" y="1052"/>
                </a:lnTo>
                <a:lnTo>
                  <a:pt x="10087" y="1056"/>
                </a:lnTo>
                <a:lnTo>
                  <a:pt x="10089" y="1061"/>
                </a:lnTo>
                <a:lnTo>
                  <a:pt x="10091" y="1066"/>
                </a:lnTo>
                <a:lnTo>
                  <a:pt x="10091" y="1609"/>
                </a:lnTo>
                <a:lnTo>
                  <a:pt x="10091" y="1619"/>
                </a:lnTo>
                <a:lnTo>
                  <a:pt x="10093" y="1628"/>
                </a:lnTo>
                <a:lnTo>
                  <a:pt x="10097" y="1634"/>
                </a:lnTo>
                <a:lnTo>
                  <a:pt x="10102" y="1639"/>
                </a:lnTo>
                <a:lnTo>
                  <a:pt x="10113" y="1644"/>
                </a:lnTo>
                <a:lnTo>
                  <a:pt x="10127" y="1646"/>
                </a:lnTo>
                <a:lnTo>
                  <a:pt x="10145" y="1645"/>
                </a:lnTo>
                <a:lnTo>
                  <a:pt x="10158" y="1643"/>
                </a:lnTo>
                <a:lnTo>
                  <a:pt x="10161" y="1643"/>
                </a:lnTo>
                <a:lnTo>
                  <a:pt x="10166" y="1644"/>
                </a:lnTo>
                <a:lnTo>
                  <a:pt x="10169" y="1650"/>
                </a:lnTo>
                <a:lnTo>
                  <a:pt x="10178" y="1694"/>
                </a:lnTo>
                <a:close/>
                <a:moveTo>
                  <a:pt x="10930" y="1481"/>
                </a:moveTo>
                <a:lnTo>
                  <a:pt x="10930" y="1514"/>
                </a:lnTo>
                <a:lnTo>
                  <a:pt x="10927" y="1546"/>
                </a:lnTo>
                <a:lnTo>
                  <a:pt x="10924" y="1576"/>
                </a:lnTo>
                <a:lnTo>
                  <a:pt x="10917" y="1604"/>
                </a:lnTo>
                <a:lnTo>
                  <a:pt x="10909" y="1629"/>
                </a:lnTo>
                <a:lnTo>
                  <a:pt x="10895" y="1653"/>
                </a:lnTo>
                <a:lnTo>
                  <a:pt x="10887" y="1663"/>
                </a:lnTo>
                <a:lnTo>
                  <a:pt x="10878" y="1673"/>
                </a:lnTo>
                <a:lnTo>
                  <a:pt x="10857" y="1691"/>
                </a:lnTo>
                <a:lnTo>
                  <a:pt x="10830" y="1704"/>
                </a:lnTo>
                <a:lnTo>
                  <a:pt x="10799" y="1714"/>
                </a:lnTo>
                <a:lnTo>
                  <a:pt x="10761" y="1721"/>
                </a:lnTo>
                <a:lnTo>
                  <a:pt x="10717" y="1723"/>
                </a:lnTo>
                <a:lnTo>
                  <a:pt x="10673" y="1721"/>
                </a:lnTo>
                <a:lnTo>
                  <a:pt x="10635" y="1714"/>
                </a:lnTo>
                <a:lnTo>
                  <a:pt x="10604" y="1704"/>
                </a:lnTo>
                <a:lnTo>
                  <a:pt x="10577" y="1691"/>
                </a:lnTo>
                <a:lnTo>
                  <a:pt x="10556" y="1673"/>
                </a:lnTo>
                <a:lnTo>
                  <a:pt x="10539" y="1653"/>
                </a:lnTo>
                <a:lnTo>
                  <a:pt x="10532" y="1641"/>
                </a:lnTo>
                <a:lnTo>
                  <a:pt x="10525" y="1629"/>
                </a:lnTo>
                <a:lnTo>
                  <a:pt x="10517" y="1604"/>
                </a:lnTo>
                <a:lnTo>
                  <a:pt x="10510" y="1576"/>
                </a:lnTo>
                <a:lnTo>
                  <a:pt x="10508" y="1561"/>
                </a:lnTo>
                <a:lnTo>
                  <a:pt x="10505" y="1546"/>
                </a:lnTo>
                <a:lnTo>
                  <a:pt x="10504" y="1514"/>
                </a:lnTo>
                <a:lnTo>
                  <a:pt x="10503" y="1481"/>
                </a:lnTo>
                <a:lnTo>
                  <a:pt x="10504" y="1449"/>
                </a:lnTo>
                <a:lnTo>
                  <a:pt x="10505" y="1417"/>
                </a:lnTo>
                <a:lnTo>
                  <a:pt x="10517" y="1359"/>
                </a:lnTo>
                <a:lnTo>
                  <a:pt x="10525" y="1334"/>
                </a:lnTo>
                <a:lnTo>
                  <a:pt x="10539" y="1310"/>
                </a:lnTo>
                <a:lnTo>
                  <a:pt x="10556" y="1290"/>
                </a:lnTo>
                <a:lnTo>
                  <a:pt x="10577" y="1272"/>
                </a:lnTo>
                <a:lnTo>
                  <a:pt x="10604" y="1259"/>
                </a:lnTo>
                <a:lnTo>
                  <a:pt x="10635" y="1248"/>
                </a:lnTo>
                <a:lnTo>
                  <a:pt x="10673" y="1242"/>
                </a:lnTo>
                <a:lnTo>
                  <a:pt x="10717" y="1240"/>
                </a:lnTo>
                <a:lnTo>
                  <a:pt x="10761" y="1242"/>
                </a:lnTo>
                <a:lnTo>
                  <a:pt x="10799" y="1248"/>
                </a:lnTo>
                <a:lnTo>
                  <a:pt x="10830" y="1259"/>
                </a:lnTo>
                <a:lnTo>
                  <a:pt x="10857" y="1272"/>
                </a:lnTo>
                <a:lnTo>
                  <a:pt x="10878" y="1290"/>
                </a:lnTo>
                <a:lnTo>
                  <a:pt x="10895" y="1310"/>
                </a:lnTo>
                <a:lnTo>
                  <a:pt x="10909" y="1334"/>
                </a:lnTo>
                <a:lnTo>
                  <a:pt x="10917" y="1359"/>
                </a:lnTo>
                <a:lnTo>
                  <a:pt x="10924" y="1388"/>
                </a:lnTo>
                <a:lnTo>
                  <a:pt x="10927" y="1417"/>
                </a:lnTo>
                <a:lnTo>
                  <a:pt x="10930" y="1449"/>
                </a:lnTo>
                <a:lnTo>
                  <a:pt x="10930" y="1481"/>
                </a:lnTo>
                <a:close/>
                <a:moveTo>
                  <a:pt x="10828" y="1481"/>
                </a:moveTo>
                <a:lnTo>
                  <a:pt x="10827" y="1432"/>
                </a:lnTo>
                <a:lnTo>
                  <a:pt x="10823" y="1390"/>
                </a:lnTo>
                <a:lnTo>
                  <a:pt x="10819" y="1372"/>
                </a:lnTo>
                <a:lnTo>
                  <a:pt x="10813" y="1357"/>
                </a:lnTo>
                <a:lnTo>
                  <a:pt x="10804" y="1343"/>
                </a:lnTo>
                <a:lnTo>
                  <a:pt x="10793" y="1332"/>
                </a:lnTo>
                <a:lnTo>
                  <a:pt x="10779" y="1323"/>
                </a:lnTo>
                <a:lnTo>
                  <a:pt x="10762" y="1316"/>
                </a:lnTo>
                <a:lnTo>
                  <a:pt x="10741" y="1313"/>
                </a:lnTo>
                <a:lnTo>
                  <a:pt x="10717" y="1311"/>
                </a:lnTo>
                <a:lnTo>
                  <a:pt x="10693" y="1313"/>
                </a:lnTo>
                <a:lnTo>
                  <a:pt x="10672" y="1316"/>
                </a:lnTo>
                <a:lnTo>
                  <a:pt x="10654" y="1323"/>
                </a:lnTo>
                <a:lnTo>
                  <a:pt x="10640" y="1332"/>
                </a:lnTo>
                <a:lnTo>
                  <a:pt x="10630" y="1343"/>
                </a:lnTo>
                <a:lnTo>
                  <a:pt x="10621" y="1357"/>
                </a:lnTo>
                <a:lnTo>
                  <a:pt x="10615" y="1372"/>
                </a:lnTo>
                <a:lnTo>
                  <a:pt x="10611" y="1390"/>
                </a:lnTo>
                <a:lnTo>
                  <a:pt x="10609" y="1410"/>
                </a:lnTo>
                <a:lnTo>
                  <a:pt x="10606" y="1432"/>
                </a:lnTo>
                <a:lnTo>
                  <a:pt x="10606" y="1481"/>
                </a:lnTo>
                <a:lnTo>
                  <a:pt x="10606" y="1532"/>
                </a:lnTo>
                <a:lnTo>
                  <a:pt x="10611" y="1573"/>
                </a:lnTo>
                <a:lnTo>
                  <a:pt x="10615" y="1591"/>
                </a:lnTo>
                <a:lnTo>
                  <a:pt x="10621" y="1606"/>
                </a:lnTo>
                <a:lnTo>
                  <a:pt x="10630" y="1620"/>
                </a:lnTo>
                <a:lnTo>
                  <a:pt x="10640" y="1631"/>
                </a:lnTo>
                <a:lnTo>
                  <a:pt x="10654" y="1640"/>
                </a:lnTo>
                <a:lnTo>
                  <a:pt x="10672" y="1646"/>
                </a:lnTo>
                <a:lnTo>
                  <a:pt x="10693" y="1650"/>
                </a:lnTo>
                <a:lnTo>
                  <a:pt x="10717" y="1652"/>
                </a:lnTo>
                <a:lnTo>
                  <a:pt x="10741" y="1650"/>
                </a:lnTo>
                <a:lnTo>
                  <a:pt x="10762" y="1646"/>
                </a:lnTo>
                <a:lnTo>
                  <a:pt x="10779" y="1640"/>
                </a:lnTo>
                <a:lnTo>
                  <a:pt x="10793" y="1631"/>
                </a:lnTo>
                <a:lnTo>
                  <a:pt x="10804" y="1620"/>
                </a:lnTo>
                <a:lnTo>
                  <a:pt x="10813" y="1606"/>
                </a:lnTo>
                <a:lnTo>
                  <a:pt x="10819" y="1591"/>
                </a:lnTo>
                <a:lnTo>
                  <a:pt x="10823" y="1573"/>
                </a:lnTo>
                <a:lnTo>
                  <a:pt x="10825" y="1553"/>
                </a:lnTo>
                <a:lnTo>
                  <a:pt x="10827" y="1532"/>
                </a:lnTo>
                <a:lnTo>
                  <a:pt x="10828" y="1481"/>
                </a:lnTo>
                <a:close/>
                <a:moveTo>
                  <a:pt x="11316" y="1081"/>
                </a:moveTo>
                <a:lnTo>
                  <a:pt x="11309" y="1124"/>
                </a:lnTo>
                <a:lnTo>
                  <a:pt x="11307" y="1133"/>
                </a:lnTo>
                <a:lnTo>
                  <a:pt x="11299" y="1135"/>
                </a:lnTo>
                <a:lnTo>
                  <a:pt x="11297" y="1135"/>
                </a:lnTo>
                <a:lnTo>
                  <a:pt x="11265" y="1129"/>
                </a:lnTo>
                <a:lnTo>
                  <a:pt x="11222" y="1126"/>
                </a:lnTo>
                <a:lnTo>
                  <a:pt x="11193" y="1129"/>
                </a:lnTo>
                <a:lnTo>
                  <a:pt x="11182" y="1131"/>
                </a:lnTo>
                <a:lnTo>
                  <a:pt x="11173" y="1138"/>
                </a:lnTo>
                <a:lnTo>
                  <a:pt x="11169" y="1140"/>
                </a:lnTo>
                <a:lnTo>
                  <a:pt x="11166" y="1144"/>
                </a:lnTo>
                <a:lnTo>
                  <a:pt x="11161" y="1154"/>
                </a:lnTo>
                <a:lnTo>
                  <a:pt x="11158" y="1165"/>
                </a:lnTo>
                <a:lnTo>
                  <a:pt x="11157" y="1180"/>
                </a:lnTo>
                <a:lnTo>
                  <a:pt x="11157" y="1251"/>
                </a:lnTo>
                <a:lnTo>
                  <a:pt x="11279" y="1251"/>
                </a:lnTo>
                <a:lnTo>
                  <a:pt x="11289" y="1255"/>
                </a:lnTo>
                <a:lnTo>
                  <a:pt x="11292" y="1260"/>
                </a:lnTo>
                <a:lnTo>
                  <a:pt x="11292" y="1265"/>
                </a:lnTo>
                <a:lnTo>
                  <a:pt x="11292" y="1313"/>
                </a:lnTo>
                <a:lnTo>
                  <a:pt x="11292" y="1318"/>
                </a:lnTo>
                <a:lnTo>
                  <a:pt x="11289" y="1323"/>
                </a:lnTo>
                <a:lnTo>
                  <a:pt x="11284" y="1325"/>
                </a:lnTo>
                <a:lnTo>
                  <a:pt x="11279" y="1325"/>
                </a:lnTo>
                <a:lnTo>
                  <a:pt x="11157" y="1325"/>
                </a:lnTo>
                <a:lnTo>
                  <a:pt x="11157" y="1698"/>
                </a:lnTo>
                <a:lnTo>
                  <a:pt x="11157" y="1704"/>
                </a:lnTo>
                <a:lnTo>
                  <a:pt x="11153" y="1708"/>
                </a:lnTo>
                <a:lnTo>
                  <a:pt x="11149" y="1711"/>
                </a:lnTo>
                <a:lnTo>
                  <a:pt x="11144" y="1712"/>
                </a:lnTo>
                <a:lnTo>
                  <a:pt x="11072" y="1712"/>
                </a:lnTo>
                <a:lnTo>
                  <a:pt x="11066" y="1711"/>
                </a:lnTo>
                <a:lnTo>
                  <a:pt x="11062" y="1708"/>
                </a:lnTo>
                <a:lnTo>
                  <a:pt x="11058" y="1704"/>
                </a:lnTo>
                <a:lnTo>
                  <a:pt x="11058" y="1698"/>
                </a:lnTo>
                <a:lnTo>
                  <a:pt x="11058" y="1325"/>
                </a:lnTo>
                <a:lnTo>
                  <a:pt x="10989" y="1325"/>
                </a:lnTo>
                <a:lnTo>
                  <a:pt x="10980" y="1323"/>
                </a:lnTo>
                <a:lnTo>
                  <a:pt x="10978" y="1318"/>
                </a:lnTo>
                <a:lnTo>
                  <a:pt x="10977" y="1313"/>
                </a:lnTo>
                <a:lnTo>
                  <a:pt x="10977" y="1265"/>
                </a:lnTo>
                <a:lnTo>
                  <a:pt x="10978" y="1260"/>
                </a:lnTo>
                <a:lnTo>
                  <a:pt x="10980" y="1255"/>
                </a:lnTo>
                <a:lnTo>
                  <a:pt x="10984" y="1252"/>
                </a:lnTo>
                <a:lnTo>
                  <a:pt x="10989" y="1251"/>
                </a:lnTo>
                <a:lnTo>
                  <a:pt x="11058" y="1251"/>
                </a:lnTo>
                <a:lnTo>
                  <a:pt x="11058" y="1182"/>
                </a:lnTo>
                <a:lnTo>
                  <a:pt x="11060" y="1151"/>
                </a:lnTo>
                <a:lnTo>
                  <a:pt x="11066" y="1125"/>
                </a:lnTo>
                <a:lnTo>
                  <a:pt x="11077" y="1102"/>
                </a:lnTo>
                <a:lnTo>
                  <a:pt x="11084" y="1092"/>
                </a:lnTo>
                <a:lnTo>
                  <a:pt x="11091" y="1085"/>
                </a:lnTo>
                <a:lnTo>
                  <a:pt x="11111" y="1070"/>
                </a:lnTo>
                <a:lnTo>
                  <a:pt x="11134" y="1061"/>
                </a:lnTo>
                <a:lnTo>
                  <a:pt x="11163" y="1055"/>
                </a:lnTo>
                <a:lnTo>
                  <a:pt x="11196" y="1052"/>
                </a:lnTo>
                <a:lnTo>
                  <a:pt x="11234" y="1055"/>
                </a:lnTo>
                <a:lnTo>
                  <a:pt x="11265" y="1058"/>
                </a:lnTo>
                <a:lnTo>
                  <a:pt x="11305" y="1067"/>
                </a:lnTo>
                <a:lnTo>
                  <a:pt x="11313" y="1071"/>
                </a:lnTo>
                <a:lnTo>
                  <a:pt x="11316" y="1078"/>
                </a:lnTo>
                <a:lnTo>
                  <a:pt x="11316" y="1081"/>
                </a:lnTo>
                <a:close/>
                <a:moveTo>
                  <a:pt x="570" y="490"/>
                </a:moveTo>
                <a:lnTo>
                  <a:pt x="568" y="512"/>
                </a:lnTo>
                <a:lnTo>
                  <a:pt x="566" y="532"/>
                </a:lnTo>
                <a:lnTo>
                  <a:pt x="561" y="549"/>
                </a:lnTo>
                <a:lnTo>
                  <a:pt x="554" y="567"/>
                </a:lnTo>
                <a:lnTo>
                  <a:pt x="546" y="582"/>
                </a:lnTo>
                <a:lnTo>
                  <a:pt x="536" y="596"/>
                </a:lnTo>
                <a:lnTo>
                  <a:pt x="524" y="609"/>
                </a:lnTo>
                <a:lnTo>
                  <a:pt x="510" y="619"/>
                </a:lnTo>
                <a:lnTo>
                  <a:pt x="495" y="629"/>
                </a:lnTo>
                <a:lnTo>
                  <a:pt x="479" y="638"/>
                </a:lnTo>
                <a:lnTo>
                  <a:pt x="440" y="650"/>
                </a:lnTo>
                <a:lnTo>
                  <a:pt x="418" y="654"/>
                </a:lnTo>
                <a:lnTo>
                  <a:pt x="394" y="658"/>
                </a:lnTo>
                <a:lnTo>
                  <a:pt x="343" y="660"/>
                </a:lnTo>
                <a:lnTo>
                  <a:pt x="58" y="660"/>
                </a:lnTo>
                <a:lnTo>
                  <a:pt x="48" y="655"/>
                </a:lnTo>
                <a:lnTo>
                  <a:pt x="43" y="645"/>
                </a:lnTo>
                <a:lnTo>
                  <a:pt x="43" y="27"/>
                </a:lnTo>
                <a:lnTo>
                  <a:pt x="44" y="22"/>
                </a:lnTo>
                <a:lnTo>
                  <a:pt x="48" y="17"/>
                </a:lnTo>
                <a:lnTo>
                  <a:pt x="58" y="13"/>
                </a:lnTo>
                <a:lnTo>
                  <a:pt x="355" y="13"/>
                </a:lnTo>
                <a:lnTo>
                  <a:pt x="403" y="15"/>
                </a:lnTo>
                <a:lnTo>
                  <a:pt x="423" y="18"/>
                </a:lnTo>
                <a:lnTo>
                  <a:pt x="444" y="23"/>
                </a:lnTo>
                <a:lnTo>
                  <a:pt x="476" y="34"/>
                </a:lnTo>
                <a:lnTo>
                  <a:pt x="490" y="43"/>
                </a:lnTo>
                <a:lnTo>
                  <a:pt x="503" y="52"/>
                </a:lnTo>
                <a:lnTo>
                  <a:pt x="514" y="62"/>
                </a:lnTo>
                <a:lnTo>
                  <a:pt x="523" y="75"/>
                </a:lnTo>
                <a:lnTo>
                  <a:pt x="530" y="87"/>
                </a:lnTo>
                <a:lnTo>
                  <a:pt x="537" y="101"/>
                </a:lnTo>
                <a:lnTo>
                  <a:pt x="546" y="134"/>
                </a:lnTo>
                <a:lnTo>
                  <a:pt x="548" y="172"/>
                </a:lnTo>
                <a:lnTo>
                  <a:pt x="546" y="203"/>
                </a:lnTo>
                <a:lnTo>
                  <a:pt x="539" y="230"/>
                </a:lnTo>
                <a:lnTo>
                  <a:pt x="534" y="242"/>
                </a:lnTo>
                <a:lnTo>
                  <a:pt x="528" y="252"/>
                </a:lnTo>
                <a:lnTo>
                  <a:pt x="522" y="262"/>
                </a:lnTo>
                <a:lnTo>
                  <a:pt x="513" y="271"/>
                </a:lnTo>
                <a:lnTo>
                  <a:pt x="495" y="285"/>
                </a:lnTo>
                <a:lnTo>
                  <a:pt x="474" y="296"/>
                </a:lnTo>
                <a:lnTo>
                  <a:pt x="451" y="305"/>
                </a:lnTo>
                <a:lnTo>
                  <a:pt x="426" y="311"/>
                </a:lnTo>
                <a:lnTo>
                  <a:pt x="426" y="339"/>
                </a:lnTo>
                <a:lnTo>
                  <a:pt x="457" y="344"/>
                </a:lnTo>
                <a:lnTo>
                  <a:pt x="485" y="352"/>
                </a:lnTo>
                <a:lnTo>
                  <a:pt x="510" y="364"/>
                </a:lnTo>
                <a:lnTo>
                  <a:pt x="530" y="379"/>
                </a:lnTo>
                <a:lnTo>
                  <a:pt x="547" y="400"/>
                </a:lnTo>
                <a:lnTo>
                  <a:pt x="554" y="412"/>
                </a:lnTo>
                <a:lnTo>
                  <a:pt x="559" y="425"/>
                </a:lnTo>
                <a:lnTo>
                  <a:pt x="563" y="440"/>
                </a:lnTo>
                <a:lnTo>
                  <a:pt x="567" y="455"/>
                </a:lnTo>
                <a:lnTo>
                  <a:pt x="570" y="490"/>
                </a:lnTo>
                <a:close/>
                <a:moveTo>
                  <a:pt x="460" y="479"/>
                </a:moveTo>
                <a:lnTo>
                  <a:pt x="459" y="452"/>
                </a:lnTo>
                <a:lnTo>
                  <a:pt x="454" y="431"/>
                </a:lnTo>
                <a:lnTo>
                  <a:pt x="446" y="412"/>
                </a:lnTo>
                <a:lnTo>
                  <a:pt x="433" y="397"/>
                </a:lnTo>
                <a:lnTo>
                  <a:pt x="417" y="386"/>
                </a:lnTo>
                <a:lnTo>
                  <a:pt x="396" y="377"/>
                </a:lnTo>
                <a:lnTo>
                  <a:pt x="368" y="372"/>
                </a:lnTo>
                <a:lnTo>
                  <a:pt x="334" y="369"/>
                </a:lnTo>
                <a:lnTo>
                  <a:pt x="150" y="364"/>
                </a:lnTo>
                <a:lnTo>
                  <a:pt x="150" y="580"/>
                </a:lnTo>
                <a:lnTo>
                  <a:pt x="336" y="580"/>
                </a:lnTo>
                <a:lnTo>
                  <a:pt x="368" y="577"/>
                </a:lnTo>
                <a:lnTo>
                  <a:pt x="394" y="572"/>
                </a:lnTo>
                <a:lnTo>
                  <a:pt x="417" y="563"/>
                </a:lnTo>
                <a:lnTo>
                  <a:pt x="433" y="551"/>
                </a:lnTo>
                <a:lnTo>
                  <a:pt x="445" y="536"/>
                </a:lnTo>
                <a:lnTo>
                  <a:pt x="454" y="519"/>
                </a:lnTo>
                <a:lnTo>
                  <a:pt x="459" y="500"/>
                </a:lnTo>
                <a:lnTo>
                  <a:pt x="460" y="479"/>
                </a:lnTo>
                <a:close/>
                <a:moveTo>
                  <a:pt x="440" y="188"/>
                </a:moveTo>
                <a:lnTo>
                  <a:pt x="439" y="165"/>
                </a:lnTo>
                <a:lnTo>
                  <a:pt x="435" y="145"/>
                </a:lnTo>
                <a:lnTo>
                  <a:pt x="427" y="129"/>
                </a:lnTo>
                <a:lnTo>
                  <a:pt x="416" y="116"/>
                </a:lnTo>
                <a:lnTo>
                  <a:pt x="402" y="106"/>
                </a:lnTo>
                <a:lnTo>
                  <a:pt x="386" y="99"/>
                </a:lnTo>
                <a:lnTo>
                  <a:pt x="364" y="95"/>
                </a:lnTo>
                <a:lnTo>
                  <a:pt x="340" y="94"/>
                </a:lnTo>
                <a:lnTo>
                  <a:pt x="150" y="94"/>
                </a:lnTo>
                <a:lnTo>
                  <a:pt x="150" y="294"/>
                </a:lnTo>
                <a:lnTo>
                  <a:pt x="333" y="286"/>
                </a:lnTo>
                <a:lnTo>
                  <a:pt x="358" y="284"/>
                </a:lnTo>
                <a:lnTo>
                  <a:pt x="379" y="280"/>
                </a:lnTo>
                <a:lnTo>
                  <a:pt x="397" y="272"/>
                </a:lnTo>
                <a:lnTo>
                  <a:pt x="413" y="262"/>
                </a:lnTo>
                <a:lnTo>
                  <a:pt x="425" y="250"/>
                </a:lnTo>
                <a:lnTo>
                  <a:pt x="433" y="233"/>
                </a:lnTo>
                <a:lnTo>
                  <a:pt x="439" y="212"/>
                </a:lnTo>
                <a:lnTo>
                  <a:pt x="440" y="188"/>
                </a:lnTo>
                <a:close/>
                <a:moveTo>
                  <a:pt x="916" y="253"/>
                </a:moveTo>
                <a:lnTo>
                  <a:pt x="915" y="258"/>
                </a:lnTo>
                <a:lnTo>
                  <a:pt x="914" y="264"/>
                </a:lnTo>
                <a:lnTo>
                  <a:pt x="910" y="266"/>
                </a:lnTo>
                <a:lnTo>
                  <a:pt x="903" y="267"/>
                </a:lnTo>
                <a:lnTo>
                  <a:pt x="864" y="267"/>
                </a:lnTo>
                <a:lnTo>
                  <a:pt x="829" y="271"/>
                </a:lnTo>
                <a:lnTo>
                  <a:pt x="770" y="281"/>
                </a:lnTo>
                <a:lnTo>
                  <a:pt x="770" y="646"/>
                </a:lnTo>
                <a:lnTo>
                  <a:pt x="769" y="651"/>
                </a:lnTo>
                <a:lnTo>
                  <a:pt x="766" y="657"/>
                </a:lnTo>
                <a:lnTo>
                  <a:pt x="761" y="659"/>
                </a:lnTo>
                <a:lnTo>
                  <a:pt x="756" y="660"/>
                </a:lnTo>
                <a:lnTo>
                  <a:pt x="683" y="660"/>
                </a:lnTo>
                <a:lnTo>
                  <a:pt x="675" y="657"/>
                </a:lnTo>
                <a:lnTo>
                  <a:pt x="672" y="651"/>
                </a:lnTo>
                <a:lnTo>
                  <a:pt x="669" y="646"/>
                </a:lnTo>
                <a:lnTo>
                  <a:pt x="669" y="274"/>
                </a:lnTo>
                <a:lnTo>
                  <a:pt x="673" y="251"/>
                </a:lnTo>
                <a:lnTo>
                  <a:pt x="677" y="242"/>
                </a:lnTo>
                <a:lnTo>
                  <a:pt x="682" y="235"/>
                </a:lnTo>
                <a:lnTo>
                  <a:pt x="698" y="223"/>
                </a:lnTo>
                <a:lnTo>
                  <a:pt x="723" y="213"/>
                </a:lnTo>
                <a:lnTo>
                  <a:pt x="755" y="204"/>
                </a:lnTo>
                <a:lnTo>
                  <a:pt x="794" y="197"/>
                </a:lnTo>
                <a:lnTo>
                  <a:pt x="871" y="189"/>
                </a:lnTo>
                <a:lnTo>
                  <a:pt x="886" y="189"/>
                </a:lnTo>
                <a:lnTo>
                  <a:pt x="898" y="189"/>
                </a:lnTo>
                <a:lnTo>
                  <a:pt x="906" y="190"/>
                </a:lnTo>
                <a:lnTo>
                  <a:pt x="912" y="194"/>
                </a:lnTo>
                <a:lnTo>
                  <a:pt x="915" y="198"/>
                </a:lnTo>
                <a:lnTo>
                  <a:pt x="916" y="204"/>
                </a:lnTo>
                <a:lnTo>
                  <a:pt x="916" y="253"/>
                </a:lnTo>
                <a:close/>
                <a:moveTo>
                  <a:pt x="1098" y="646"/>
                </a:moveTo>
                <a:lnTo>
                  <a:pt x="1096" y="651"/>
                </a:lnTo>
                <a:lnTo>
                  <a:pt x="1094" y="657"/>
                </a:lnTo>
                <a:lnTo>
                  <a:pt x="1089" y="659"/>
                </a:lnTo>
                <a:lnTo>
                  <a:pt x="1084" y="660"/>
                </a:lnTo>
                <a:lnTo>
                  <a:pt x="1012" y="660"/>
                </a:lnTo>
                <a:lnTo>
                  <a:pt x="1006" y="659"/>
                </a:lnTo>
                <a:lnTo>
                  <a:pt x="1002" y="657"/>
                </a:lnTo>
                <a:lnTo>
                  <a:pt x="999" y="651"/>
                </a:lnTo>
                <a:lnTo>
                  <a:pt x="998" y="646"/>
                </a:lnTo>
                <a:lnTo>
                  <a:pt x="998" y="217"/>
                </a:lnTo>
                <a:lnTo>
                  <a:pt x="999" y="212"/>
                </a:lnTo>
                <a:lnTo>
                  <a:pt x="1002" y="208"/>
                </a:lnTo>
                <a:lnTo>
                  <a:pt x="1012" y="204"/>
                </a:lnTo>
                <a:lnTo>
                  <a:pt x="1084" y="204"/>
                </a:lnTo>
                <a:lnTo>
                  <a:pt x="1094" y="208"/>
                </a:lnTo>
                <a:lnTo>
                  <a:pt x="1096" y="212"/>
                </a:lnTo>
                <a:lnTo>
                  <a:pt x="1098" y="217"/>
                </a:lnTo>
                <a:lnTo>
                  <a:pt x="1098" y="646"/>
                </a:lnTo>
                <a:close/>
                <a:moveTo>
                  <a:pt x="1098" y="115"/>
                </a:moveTo>
                <a:lnTo>
                  <a:pt x="1096" y="122"/>
                </a:lnTo>
                <a:lnTo>
                  <a:pt x="1092" y="129"/>
                </a:lnTo>
                <a:lnTo>
                  <a:pt x="1086" y="131"/>
                </a:lnTo>
                <a:lnTo>
                  <a:pt x="1079" y="133"/>
                </a:lnTo>
                <a:lnTo>
                  <a:pt x="1017" y="133"/>
                </a:lnTo>
                <a:lnTo>
                  <a:pt x="1009" y="131"/>
                </a:lnTo>
                <a:lnTo>
                  <a:pt x="1003" y="129"/>
                </a:lnTo>
                <a:lnTo>
                  <a:pt x="999" y="122"/>
                </a:lnTo>
                <a:lnTo>
                  <a:pt x="998" y="115"/>
                </a:lnTo>
                <a:lnTo>
                  <a:pt x="998" y="18"/>
                </a:lnTo>
                <a:lnTo>
                  <a:pt x="999" y="10"/>
                </a:lnTo>
                <a:lnTo>
                  <a:pt x="1003" y="5"/>
                </a:lnTo>
                <a:lnTo>
                  <a:pt x="1009" y="2"/>
                </a:lnTo>
                <a:lnTo>
                  <a:pt x="1017" y="0"/>
                </a:lnTo>
                <a:lnTo>
                  <a:pt x="1079" y="0"/>
                </a:lnTo>
                <a:lnTo>
                  <a:pt x="1086" y="2"/>
                </a:lnTo>
                <a:lnTo>
                  <a:pt x="1092" y="5"/>
                </a:lnTo>
                <a:lnTo>
                  <a:pt x="1096" y="10"/>
                </a:lnTo>
                <a:lnTo>
                  <a:pt x="1098" y="18"/>
                </a:lnTo>
                <a:lnTo>
                  <a:pt x="1098" y="115"/>
                </a:lnTo>
                <a:close/>
                <a:moveTo>
                  <a:pt x="1632" y="646"/>
                </a:moveTo>
                <a:lnTo>
                  <a:pt x="1631" y="651"/>
                </a:lnTo>
                <a:lnTo>
                  <a:pt x="1628" y="657"/>
                </a:lnTo>
                <a:lnTo>
                  <a:pt x="1624" y="659"/>
                </a:lnTo>
                <a:lnTo>
                  <a:pt x="1619" y="660"/>
                </a:lnTo>
                <a:lnTo>
                  <a:pt x="1546" y="660"/>
                </a:lnTo>
                <a:lnTo>
                  <a:pt x="1540" y="659"/>
                </a:lnTo>
                <a:lnTo>
                  <a:pt x="1536" y="657"/>
                </a:lnTo>
                <a:lnTo>
                  <a:pt x="1534" y="651"/>
                </a:lnTo>
                <a:lnTo>
                  <a:pt x="1532" y="646"/>
                </a:lnTo>
                <a:lnTo>
                  <a:pt x="1532" y="332"/>
                </a:lnTo>
                <a:lnTo>
                  <a:pt x="1531" y="313"/>
                </a:lnTo>
                <a:lnTo>
                  <a:pt x="1528" y="298"/>
                </a:lnTo>
                <a:lnTo>
                  <a:pt x="1522" y="285"/>
                </a:lnTo>
                <a:lnTo>
                  <a:pt x="1516" y="275"/>
                </a:lnTo>
                <a:lnTo>
                  <a:pt x="1506" y="269"/>
                </a:lnTo>
                <a:lnTo>
                  <a:pt x="1493" y="264"/>
                </a:lnTo>
                <a:lnTo>
                  <a:pt x="1478" y="261"/>
                </a:lnTo>
                <a:lnTo>
                  <a:pt x="1460" y="260"/>
                </a:lnTo>
                <a:lnTo>
                  <a:pt x="1413" y="262"/>
                </a:lnTo>
                <a:lnTo>
                  <a:pt x="1371" y="269"/>
                </a:lnTo>
                <a:lnTo>
                  <a:pt x="1331" y="279"/>
                </a:lnTo>
                <a:lnTo>
                  <a:pt x="1331" y="646"/>
                </a:lnTo>
                <a:lnTo>
                  <a:pt x="1329" y="651"/>
                </a:lnTo>
                <a:lnTo>
                  <a:pt x="1327" y="657"/>
                </a:lnTo>
                <a:lnTo>
                  <a:pt x="1322" y="659"/>
                </a:lnTo>
                <a:lnTo>
                  <a:pt x="1317" y="660"/>
                </a:lnTo>
                <a:lnTo>
                  <a:pt x="1244" y="660"/>
                </a:lnTo>
                <a:lnTo>
                  <a:pt x="1235" y="657"/>
                </a:lnTo>
                <a:lnTo>
                  <a:pt x="1231" y="651"/>
                </a:lnTo>
                <a:lnTo>
                  <a:pt x="1230" y="646"/>
                </a:lnTo>
                <a:lnTo>
                  <a:pt x="1230" y="274"/>
                </a:lnTo>
                <a:lnTo>
                  <a:pt x="1231" y="262"/>
                </a:lnTo>
                <a:lnTo>
                  <a:pt x="1232" y="252"/>
                </a:lnTo>
                <a:lnTo>
                  <a:pt x="1242" y="236"/>
                </a:lnTo>
                <a:lnTo>
                  <a:pt x="1250" y="230"/>
                </a:lnTo>
                <a:lnTo>
                  <a:pt x="1260" y="223"/>
                </a:lnTo>
                <a:lnTo>
                  <a:pt x="1289" y="213"/>
                </a:lnTo>
                <a:lnTo>
                  <a:pt x="1328" y="203"/>
                </a:lnTo>
                <a:lnTo>
                  <a:pt x="1375" y="196"/>
                </a:lnTo>
                <a:lnTo>
                  <a:pt x="1424" y="190"/>
                </a:lnTo>
                <a:lnTo>
                  <a:pt x="1469" y="188"/>
                </a:lnTo>
                <a:lnTo>
                  <a:pt x="1507" y="189"/>
                </a:lnTo>
                <a:lnTo>
                  <a:pt x="1540" y="194"/>
                </a:lnTo>
                <a:lnTo>
                  <a:pt x="1568" y="203"/>
                </a:lnTo>
                <a:lnTo>
                  <a:pt x="1590" y="216"/>
                </a:lnTo>
                <a:lnTo>
                  <a:pt x="1600" y="223"/>
                </a:lnTo>
                <a:lnTo>
                  <a:pt x="1608" y="233"/>
                </a:lnTo>
                <a:lnTo>
                  <a:pt x="1615" y="243"/>
                </a:lnTo>
                <a:lnTo>
                  <a:pt x="1622" y="256"/>
                </a:lnTo>
                <a:lnTo>
                  <a:pt x="1626" y="270"/>
                </a:lnTo>
                <a:lnTo>
                  <a:pt x="1629" y="285"/>
                </a:lnTo>
                <a:lnTo>
                  <a:pt x="1632" y="319"/>
                </a:lnTo>
                <a:lnTo>
                  <a:pt x="1632" y="646"/>
                </a:lnTo>
                <a:close/>
                <a:moveTo>
                  <a:pt x="2203" y="245"/>
                </a:moveTo>
                <a:lnTo>
                  <a:pt x="2204" y="250"/>
                </a:lnTo>
                <a:lnTo>
                  <a:pt x="2203" y="252"/>
                </a:lnTo>
                <a:lnTo>
                  <a:pt x="2199" y="256"/>
                </a:lnTo>
                <a:lnTo>
                  <a:pt x="2169" y="271"/>
                </a:lnTo>
                <a:lnTo>
                  <a:pt x="2153" y="275"/>
                </a:lnTo>
                <a:lnTo>
                  <a:pt x="2137" y="276"/>
                </a:lnTo>
                <a:lnTo>
                  <a:pt x="2122" y="275"/>
                </a:lnTo>
                <a:lnTo>
                  <a:pt x="2102" y="270"/>
                </a:lnTo>
                <a:lnTo>
                  <a:pt x="2109" y="279"/>
                </a:lnTo>
                <a:lnTo>
                  <a:pt x="2122" y="296"/>
                </a:lnTo>
                <a:lnTo>
                  <a:pt x="2128" y="308"/>
                </a:lnTo>
                <a:lnTo>
                  <a:pt x="2133" y="323"/>
                </a:lnTo>
                <a:lnTo>
                  <a:pt x="2137" y="357"/>
                </a:lnTo>
                <a:lnTo>
                  <a:pt x="2137" y="378"/>
                </a:lnTo>
                <a:lnTo>
                  <a:pt x="2133" y="397"/>
                </a:lnTo>
                <a:lnTo>
                  <a:pt x="2123" y="430"/>
                </a:lnTo>
                <a:lnTo>
                  <a:pt x="2107" y="456"/>
                </a:lnTo>
                <a:lnTo>
                  <a:pt x="2096" y="468"/>
                </a:lnTo>
                <a:lnTo>
                  <a:pt x="2084" y="476"/>
                </a:lnTo>
                <a:lnTo>
                  <a:pt x="2055" y="492"/>
                </a:lnTo>
                <a:lnTo>
                  <a:pt x="2024" y="502"/>
                </a:lnTo>
                <a:lnTo>
                  <a:pt x="1986" y="508"/>
                </a:lnTo>
                <a:lnTo>
                  <a:pt x="1946" y="509"/>
                </a:lnTo>
                <a:lnTo>
                  <a:pt x="1913" y="509"/>
                </a:lnTo>
                <a:lnTo>
                  <a:pt x="1886" y="509"/>
                </a:lnTo>
                <a:lnTo>
                  <a:pt x="1874" y="510"/>
                </a:lnTo>
                <a:lnTo>
                  <a:pt x="1862" y="513"/>
                </a:lnTo>
                <a:lnTo>
                  <a:pt x="1847" y="522"/>
                </a:lnTo>
                <a:lnTo>
                  <a:pt x="1844" y="528"/>
                </a:lnTo>
                <a:lnTo>
                  <a:pt x="1840" y="534"/>
                </a:lnTo>
                <a:lnTo>
                  <a:pt x="1837" y="551"/>
                </a:lnTo>
                <a:lnTo>
                  <a:pt x="1838" y="562"/>
                </a:lnTo>
                <a:lnTo>
                  <a:pt x="1842" y="571"/>
                </a:lnTo>
                <a:lnTo>
                  <a:pt x="1847" y="578"/>
                </a:lnTo>
                <a:lnTo>
                  <a:pt x="1855" y="583"/>
                </a:lnTo>
                <a:lnTo>
                  <a:pt x="1875" y="590"/>
                </a:lnTo>
                <a:lnTo>
                  <a:pt x="1903" y="591"/>
                </a:lnTo>
                <a:lnTo>
                  <a:pt x="2012" y="591"/>
                </a:lnTo>
                <a:lnTo>
                  <a:pt x="2043" y="592"/>
                </a:lnTo>
                <a:lnTo>
                  <a:pt x="2070" y="596"/>
                </a:lnTo>
                <a:lnTo>
                  <a:pt x="2084" y="600"/>
                </a:lnTo>
                <a:lnTo>
                  <a:pt x="2097" y="604"/>
                </a:lnTo>
                <a:lnTo>
                  <a:pt x="2119" y="614"/>
                </a:lnTo>
                <a:lnTo>
                  <a:pt x="2130" y="620"/>
                </a:lnTo>
                <a:lnTo>
                  <a:pt x="2140" y="629"/>
                </a:lnTo>
                <a:lnTo>
                  <a:pt x="2153" y="648"/>
                </a:lnTo>
                <a:lnTo>
                  <a:pt x="2162" y="673"/>
                </a:lnTo>
                <a:lnTo>
                  <a:pt x="2165" y="688"/>
                </a:lnTo>
                <a:lnTo>
                  <a:pt x="2166" y="703"/>
                </a:lnTo>
                <a:lnTo>
                  <a:pt x="2165" y="723"/>
                </a:lnTo>
                <a:lnTo>
                  <a:pt x="2164" y="732"/>
                </a:lnTo>
                <a:lnTo>
                  <a:pt x="2161" y="741"/>
                </a:lnTo>
                <a:lnTo>
                  <a:pt x="2156" y="759"/>
                </a:lnTo>
                <a:lnTo>
                  <a:pt x="2150" y="774"/>
                </a:lnTo>
                <a:lnTo>
                  <a:pt x="2141" y="787"/>
                </a:lnTo>
                <a:lnTo>
                  <a:pt x="2131" y="799"/>
                </a:lnTo>
                <a:lnTo>
                  <a:pt x="2118" y="810"/>
                </a:lnTo>
                <a:lnTo>
                  <a:pt x="2104" y="819"/>
                </a:lnTo>
                <a:lnTo>
                  <a:pt x="2088" y="828"/>
                </a:lnTo>
                <a:lnTo>
                  <a:pt x="2072" y="834"/>
                </a:lnTo>
                <a:lnTo>
                  <a:pt x="2034" y="844"/>
                </a:lnTo>
                <a:lnTo>
                  <a:pt x="1992" y="850"/>
                </a:lnTo>
                <a:lnTo>
                  <a:pt x="1946" y="853"/>
                </a:lnTo>
                <a:lnTo>
                  <a:pt x="1894" y="852"/>
                </a:lnTo>
                <a:lnTo>
                  <a:pt x="1850" y="847"/>
                </a:lnTo>
                <a:lnTo>
                  <a:pt x="1812" y="839"/>
                </a:lnTo>
                <a:lnTo>
                  <a:pt x="1796" y="834"/>
                </a:lnTo>
                <a:lnTo>
                  <a:pt x="1780" y="828"/>
                </a:lnTo>
                <a:lnTo>
                  <a:pt x="1768" y="821"/>
                </a:lnTo>
                <a:lnTo>
                  <a:pt x="1757" y="813"/>
                </a:lnTo>
                <a:lnTo>
                  <a:pt x="1748" y="804"/>
                </a:lnTo>
                <a:lnTo>
                  <a:pt x="1740" y="793"/>
                </a:lnTo>
                <a:lnTo>
                  <a:pt x="1734" y="781"/>
                </a:lnTo>
                <a:lnTo>
                  <a:pt x="1730" y="767"/>
                </a:lnTo>
                <a:lnTo>
                  <a:pt x="1728" y="753"/>
                </a:lnTo>
                <a:lnTo>
                  <a:pt x="1726" y="737"/>
                </a:lnTo>
                <a:lnTo>
                  <a:pt x="1728" y="721"/>
                </a:lnTo>
                <a:lnTo>
                  <a:pt x="1730" y="706"/>
                </a:lnTo>
                <a:lnTo>
                  <a:pt x="1735" y="693"/>
                </a:lnTo>
                <a:lnTo>
                  <a:pt x="1741" y="683"/>
                </a:lnTo>
                <a:lnTo>
                  <a:pt x="1750" y="674"/>
                </a:lnTo>
                <a:lnTo>
                  <a:pt x="1758" y="667"/>
                </a:lnTo>
                <a:lnTo>
                  <a:pt x="1778" y="657"/>
                </a:lnTo>
                <a:lnTo>
                  <a:pt x="1798" y="651"/>
                </a:lnTo>
                <a:lnTo>
                  <a:pt x="1818" y="646"/>
                </a:lnTo>
                <a:lnTo>
                  <a:pt x="1818" y="634"/>
                </a:lnTo>
                <a:lnTo>
                  <a:pt x="1780" y="625"/>
                </a:lnTo>
                <a:lnTo>
                  <a:pt x="1773" y="622"/>
                </a:lnTo>
                <a:lnTo>
                  <a:pt x="1765" y="617"/>
                </a:lnTo>
                <a:lnTo>
                  <a:pt x="1753" y="605"/>
                </a:lnTo>
                <a:lnTo>
                  <a:pt x="1744" y="586"/>
                </a:lnTo>
                <a:lnTo>
                  <a:pt x="1741" y="558"/>
                </a:lnTo>
                <a:lnTo>
                  <a:pt x="1743" y="539"/>
                </a:lnTo>
                <a:lnTo>
                  <a:pt x="1748" y="524"/>
                </a:lnTo>
                <a:lnTo>
                  <a:pt x="1755" y="512"/>
                </a:lnTo>
                <a:lnTo>
                  <a:pt x="1767" y="503"/>
                </a:lnTo>
                <a:lnTo>
                  <a:pt x="1780" y="495"/>
                </a:lnTo>
                <a:lnTo>
                  <a:pt x="1796" y="489"/>
                </a:lnTo>
                <a:lnTo>
                  <a:pt x="1835" y="481"/>
                </a:lnTo>
                <a:lnTo>
                  <a:pt x="1816" y="474"/>
                </a:lnTo>
                <a:lnTo>
                  <a:pt x="1794" y="465"/>
                </a:lnTo>
                <a:lnTo>
                  <a:pt x="1783" y="458"/>
                </a:lnTo>
                <a:lnTo>
                  <a:pt x="1773" y="450"/>
                </a:lnTo>
                <a:lnTo>
                  <a:pt x="1764" y="439"/>
                </a:lnTo>
                <a:lnTo>
                  <a:pt x="1755" y="427"/>
                </a:lnTo>
                <a:lnTo>
                  <a:pt x="1744" y="396"/>
                </a:lnTo>
                <a:lnTo>
                  <a:pt x="1739" y="352"/>
                </a:lnTo>
                <a:lnTo>
                  <a:pt x="1740" y="330"/>
                </a:lnTo>
                <a:lnTo>
                  <a:pt x="1743" y="310"/>
                </a:lnTo>
                <a:lnTo>
                  <a:pt x="1753" y="275"/>
                </a:lnTo>
                <a:lnTo>
                  <a:pt x="1770" y="246"/>
                </a:lnTo>
                <a:lnTo>
                  <a:pt x="1780" y="235"/>
                </a:lnTo>
                <a:lnTo>
                  <a:pt x="1793" y="224"/>
                </a:lnTo>
                <a:lnTo>
                  <a:pt x="1823" y="208"/>
                </a:lnTo>
                <a:lnTo>
                  <a:pt x="1840" y="202"/>
                </a:lnTo>
                <a:lnTo>
                  <a:pt x="1856" y="197"/>
                </a:lnTo>
                <a:lnTo>
                  <a:pt x="1895" y="190"/>
                </a:lnTo>
                <a:lnTo>
                  <a:pt x="1917" y="188"/>
                </a:lnTo>
                <a:lnTo>
                  <a:pt x="1939" y="188"/>
                </a:lnTo>
                <a:lnTo>
                  <a:pt x="1975" y="189"/>
                </a:lnTo>
                <a:lnTo>
                  <a:pt x="2002" y="193"/>
                </a:lnTo>
                <a:lnTo>
                  <a:pt x="2050" y="206"/>
                </a:lnTo>
                <a:lnTo>
                  <a:pt x="2065" y="208"/>
                </a:lnTo>
                <a:lnTo>
                  <a:pt x="2083" y="209"/>
                </a:lnTo>
                <a:lnTo>
                  <a:pt x="2104" y="208"/>
                </a:lnTo>
                <a:lnTo>
                  <a:pt x="2125" y="204"/>
                </a:lnTo>
                <a:lnTo>
                  <a:pt x="2148" y="194"/>
                </a:lnTo>
                <a:lnTo>
                  <a:pt x="2170" y="184"/>
                </a:lnTo>
                <a:lnTo>
                  <a:pt x="2174" y="183"/>
                </a:lnTo>
                <a:lnTo>
                  <a:pt x="2177" y="182"/>
                </a:lnTo>
                <a:lnTo>
                  <a:pt x="2181" y="183"/>
                </a:lnTo>
                <a:lnTo>
                  <a:pt x="2184" y="189"/>
                </a:lnTo>
                <a:lnTo>
                  <a:pt x="2203" y="245"/>
                </a:lnTo>
                <a:close/>
                <a:moveTo>
                  <a:pt x="2043" y="348"/>
                </a:moveTo>
                <a:lnTo>
                  <a:pt x="2041" y="324"/>
                </a:lnTo>
                <a:lnTo>
                  <a:pt x="2036" y="304"/>
                </a:lnTo>
                <a:lnTo>
                  <a:pt x="2029" y="286"/>
                </a:lnTo>
                <a:lnTo>
                  <a:pt x="2017" y="274"/>
                </a:lnTo>
                <a:lnTo>
                  <a:pt x="2002" y="264"/>
                </a:lnTo>
                <a:lnTo>
                  <a:pt x="1985" y="256"/>
                </a:lnTo>
                <a:lnTo>
                  <a:pt x="1964" y="251"/>
                </a:lnTo>
                <a:lnTo>
                  <a:pt x="1939" y="250"/>
                </a:lnTo>
                <a:lnTo>
                  <a:pt x="1915" y="251"/>
                </a:lnTo>
                <a:lnTo>
                  <a:pt x="1894" y="256"/>
                </a:lnTo>
                <a:lnTo>
                  <a:pt x="1885" y="258"/>
                </a:lnTo>
                <a:lnTo>
                  <a:pt x="1876" y="264"/>
                </a:lnTo>
                <a:lnTo>
                  <a:pt x="1862" y="274"/>
                </a:lnTo>
                <a:lnTo>
                  <a:pt x="1851" y="286"/>
                </a:lnTo>
                <a:lnTo>
                  <a:pt x="1847" y="295"/>
                </a:lnTo>
                <a:lnTo>
                  <a:pt x="1844" y="304"/>
                </a:lnTo>
                <a:lnTo>
                  <a:pt x="1838" y="324"/>
                </a:lnTo>
                <a:lnTo>
                  <a:pt x="1837" y="348"/>
                </a:lnTo>
                <a:lnTo>
                  <a:pt x="1838" y="373"/>
                </a:lnTo>
                <a:lnTo>
                  <a:pt x="1844" y="393"/>
                </a:lnTo>
                <a:lnTo>
                  <a:pt x="1851" y="410"/>
                </a:lnTo>
                <a:lnTo>
                  <a:pt x="1856" y="417"/>
                </a:lnTo>
                <a:lnTo>
                  <a:pt x="1862" y="423"/>
                </a:lnTo>
                <a:lnTo>
                  <a:pt x="1876" y="434"/>
                </a:lnTo>
                <a:lnTo>
                  <a:pt x="1894" y="441"/>
                </a:lnTo>
                <a:lnTo>
                  <a:pt x="1915" y="445"/>
                </a:lnTo>
                <a:lnTo>
                  <a:pt x="1939" y="446"/>
                </a:lnTo>
                <a:lnTo>
                  <a:pt x="1964" y="445"/>
                </a:lnTo>
                <a:lnTo>
                  <a:pt x="1985" y="441"/>
                </a:lnTo>
                <a:lnTo>
                  <a:pt x="1995" y="437"/>
                </a:lnTo>
                <a:lnTo>
                  <a:pt x="2002" y="434"/>
                </a:lnTo>
                <a:lnTo>
                  <a:pt x="2017" y="423"/>
                </a:lnTo>
                <a:lnTo>
                  <a:pt x="2029" y="410"/>
                </a:lnTo>
                <a:lnTo>
                  <a:pt x="2033" y="402"/>
                </a:lnTo>
                <a:lnTo>
                  <a:pt x="2036" y="393"/>
                </a:lnTo>
                <a:lnTo>
                  <a:pt x="2041" y="373"/>
                </a:lnTo>
                <a:lnTo>
                  <a:pt x="2043" y="348"/>
                </a:lnTo>
                <a:close/>
                <a:moveTo>
                  <a:pt x="2069" y="717"/>
                </a:moveTo>
                <a:lnTo>
                  <a:pt x="2067" y="702"/>
                </a:lnTo>
                <a:lnTo>
                  <a:pt x="2061" y="691"/>
                </a:lnTo>
                <a:lnTo>
                  <a:pt x="2054" y="680"/>
                </a:lnTo>
                <a:lnTo>
                  <a:pt x="2044" y="675"/>
                </a:lnTo>
                <a:lnTo>
                  <a:pt x="2020" y="669"/>
                </a:lnTo>
                <a:lnTo>
                  <a:pt x="1991" y="668"/>
                </a:lnTo>
                <a:lnTo>
                  <a:pt x="1900" y="668"/>
                </a:lnTo>
                <a:lnTo>
                  <a:pt x="1885" y="668"/>
                </a:lnTo>
                <a:lnTo>
                  <a:pt x="1871" y="670"/>
                </a:lnTo>
                <a:lnTo>
                  <a:pt x="1859" y="673"/>
                </a:lnTo>
                <a:lnTo>
                  <a:pt x="1847" y="678"/>
                </a:lnTo>
                <a:lnTo>
                  <a:pt x="1837" y="685"/>
                </a:lnTo>
                <a:lnTo>
                  <a:pt x="1830" y="696"/>
                </a:lnTo>
                <a:lnTo>
                  <a:pt x="1825" y="709"/>
                </a:lnTo>
                <a:lnTo>
                  <a:pt x="1823" y="726"/>
                </a:lnTo>
                <a:lnTo>
                  <a:pt x="1826" y="743"/>
                </a:lnTo>
                <a:lnTo>
                  <a:pt x="1832" y="757"/>
                </a:lnTo>
                <a:lnTo>
                  <a:pt x="1842" y="769"/>
                </a:lnTo>
                <a:lnTo>
                  <a:pt x="1850" y="774"/>
                </a:lnTo>
                <a:lnTo>
                  <a:pt x="1857" y="776"/>
                </a:lnTo>
                <a:lnTo>
                  <a:pt x="1876" y="782"/>
                </a:lnTo>
                <a:lnTo>
                  <a:pt x="1896" y="785"/>
                </a:lnTo>
                <a:lnTo>
                  <a:pt x="1947" y="787"/>
                </a:lnTo>
                <a:lnTo>
                  <a:pt x="1976" y="786"/>
                </a:lnTo>
                <a:lnTo>
                  <a:pt x="2004" y="782"/>
                </a:lnTo>
                <a:lnTo>
                  <a:pt x="2016" y="780"/>
                </a:lnTo>
                <a:lnTo>
                  <a:pt x="2029" y="775"/>
                </a:lnTo>
                <a:lnTo>
                  <a:pt x="2040" y="770"/>
                </a:lnTo>
                <a:lnTo>
                  <a:pt x="2049" y="762"/>
                </a:lnTo>
                <a:lnTo>
                  <a:pt x="2054" y="759"/>
                </a:lnTo>
                <a:lnTo>
                  <a:pt x="2058" y="755"/>
                </a:lnTo>
                <a:lnTo>
                  <a:pt x="2063" y="743"/>
                </a:lnTo>
                <a:lnTo>
                  <a:pt x="2067" y="732"/>
                </a:lnTo>
                <a:lnTo>
                  <a:pt x="2069" y="717"/>
                </a:lnTo>
                <a:close/>
                <a:moveTo>
                  <a:pt x="2378" y="646"/>
                </a:moveTo>
                <a:lnTo>
                  <a:pt x="2377" y="651"/>
                </a:lnTo>
                <a:lnTo>
                  <a:pt x="2374" y="657"/>
                </a:lnTo>
                <a:lnTo>
                  <a:pt x="2369" y="659"/>
                </a:lnTo>
                <a:lnTo>
                  <a:pt x="2364" y="660"/>
                </a:lnTo>
                <a:lnTo>
                  <a:pt x="2292" y="660"/>
                </a:lnTo>
                <a:lnTo>
                  <a:pt x="2287" y="659"/>
                </a:lnTo>
                <a:lnTo>
                  <a:pt x="2282" y="657"/>
                </a:lnTo>
                <a:lnTo>
                  <a:pt x="2279" y="651"/>
                </a:lnTo>
                <a:lnTo>
                  <a:pt x="2278" y="646"/>
                </a:lnTo>
                <a:lnTo>
                  <a:pt x="2278" y="217"/>
                </a:lnTo>
                <a:lnTo>
                  <a:pt x="2279" y="212"/>
                </a:lnTo>
                <a:lnTo>
                  <a:pt x="2282" y="208"/>
                </a:lnTo>
                <a:lnTo>
                  <a:pt x="2292" y="204"/>
                </a:lnTo>
                <a:lnTo>
                  <a:pt x="2364" y="204"/>
                </a:lnTo>
                <a:lnTo>
                  <a:pt x="2374" y="208"/>
                </a:lnTo>
                <a:lnTo>
                  <a:pt x="2377" y="212"/>
                </a:lnTo>
                <a:lnTo>
                  <a:pt x="2378" y="217"/>
                </a:lnTo>
                <a:lnTo>
                  <a:pt x="2378" y="646"/>
                </a:lnTo>
                <a:close/>
                <a:moveTo>
                  <a:pt x="2378" y="115"/>
                </a:moveTo>
                <a:lnTo>
                  <a:pt x="2377" y="122"/>
                </a:lnTo>
                <a:lnTo>
                  <a:pt x="2373" y="129"/>
                </a:lnTo>
                <a:lnTo>
                  <a:pt x="2366" y="131"/>
                </a:lnTo>
                <a:lnTo>
                  <a:pt x="2359" y="133"/>
                </a:lnTo>
                <a:lnTo>
                  <a:pt x="2297" y="133"/>
                </a:lnTo>
                <a:lnTo>
                  <a:pt x="2290" y="131"/>
                </a:lnTo>
                <a:lnTo>
                  <a:pt x="2283" y="129"/>
                </a:lnTo>
                <a:lnTo>
                  <a:pt x="2279" y="122"/>
                </a:lnTo>
                <a:lnTo>
                  <a:pt x="2278" y="115"/>
                </a:lnTo>
                <a:lnTo>
                  <a:pt x="2278" y="18"/>
                </a:lnTo>
                <a:lnTo>
                  <a:pt x="2279" y="10"/>
                </a:lnTo>
                <a:lnTo>
                  <a:pt x="2283" y="5"/>
                </a:lnTo>
                <a:lnTo>
                  <a:pt x="2290" y="2"/>
                </a:lnTo>
                <a:lnTo>
                  <a:pt x="2297" y="0"/>
                </a:lnTo>
                <a:lnTo>
                  <a:pt x="2359" y="0"/>
                </a:lnTo>
                <a:lnTo>
                  <a:pt x="2366" y="2"/>
                </a:lnTo>
                <a:lnTo>
                  <a:pt x="2373" y="5"/>
                </a:lnTo>
                <a:lnTo>
                  <a:pt x="2377" y="10"/>
                </a:lnTo>
                <a:lnTo>
                  <a:pt x="2378" y="18"/>
                </a:lnTo>
                <a:lnTo>
                  <a:pt x="2378" y="115"/>
                </a:lnTo>
                <a:close/>
                <a:moveTo>
                  <a:pt x="2912" y="646"/>
                </a:moveTo>
                <a:lnTo>
                  <a:pt x="2911" y="651"/>
                </a:lnTo>
                <a:lnTo>
                  <a:pt x="2908" y="657"/>
                </a:lnTo>
                <a:lnTo>
                  <a:pt x="2904" y="659"/>
                </a:lnTo>
                <a:lnTo>
                  <a:pt x="2899" y="660"/>
                </a:lnTo>
                <a:lnTo>
                  <a:pt x="2826" y="660"/>
                </a:lnTo>
                <a:lnTo>
                  <a:pt x="2820" y="659"/>
                </a:lnTo>
                <a:lnTo>
                  <a:pt x="2816" y="657"/>
                </a:lnTo>
                <a:lnTo>
                  <a:pt x="2814" y="651"/>
                </a:lnTo>
                <a:lnTo>
                  <a:pt x="2813" y="646"/>
                </a:lnTo>
                <a:lnTo>
                  <a:pt x="2813" y="332"/>
                </a:lnTo>
                <a:lnTo>
                  <a:pt x="2811" y="313"/>
                </a:lnTo>
                <a:lnTo>
                  <a:pt x="2809" y="298"/>
                </a:lnTo>
                <a:lnTo>
                  <a:pt x="2804" y="285"/>
                </a:lnTo>
                <a:lnTo>
                  <a:pt x="2796" y="275"/>
                </a:lnTo>
                <a:lnTo>
                  <a:pt x="2786" y="269"/>
                </a:lnTo>
                <a:lnTo>
                  <a:pt x="2773" y="264"/>
                </a:lnTo>
                <a:lnTo>
                  <a:pt x="2758" y="261"/>
                </a:lnTo>
                <a:lnTo>
                  <a:pt x="2741" y="260"/>
                </a:lnTo>
                <a:lnTo>
                  <a:pt x="2693" y="262"/>
                </a:lnTo>
                <a:lnTo>
                  <a:pt x="2651" y="269"/>
                </a:lnTo>
                <a:lnTo>
                  <a:pt x="2611" y="279"/>
                </a:lnTo>
                <a:lnTo>
                  <a:pt x="2611" y="646"/>
                </a:lnTo>
                <a:lnTo>
                  <a:pt x="2610" y="651"/>
                </a:lnTo>
                <a:lnTo>
                  <a:pt x="2607" y="657"/>
                </a:lnTo>
                <a:lnTo>
                  <a:pt x="2602" y="659"/>
                </a:lnTo>
                <a:lnTo>
                  <a:pt x="2597" y="660"/>
                </a:lnTo>
                <a:lnTo>
                  <a:pt x="2525" y="660"/>
                </a:lnTo>
                <a:lnTo>
                  <a:pt x="2515" y="657"/>
                </a:lnTo>
                <a:lnTo>
                  <a:pt x="2511" y="651"/>
                </a:lnTo>
                <a:lnTo>
                  <a:pt x="2510" y="646"/>
                </a:lnTo>
                <a:lnTo>
                  <a:pt x="2510" y="274"/>
                </a:lnTo>
                <a:lnTo>
                  <a:pt x="2511" y="262"/>
                </a:lnTo>
                <a:lnTo>
                  <a:pt x="2513" y="252"/>
                </a:lnTo>
                <a:lnTo>
                  <a:pt x="2523" y="236"/>
                </a:lnTo>
                <a:lnTo>
                  <a:pt x="2530" y="230"/>
                </a:lnTo>
                <a:lnTo>
                  <a:pt x="2540" y="223"/>
                </a:lnTo>
                <a:lnTo>
                  <a:pt x="2569" y="213"/>
                </a:lnTo>
                <a:lnTo>
                  <a:pt x="2608" y="203"/>
                </a:lnTo>
                <a:lnTo>
                  <a:pt x="2655" y="196"/>
                </a:lnTo>
                <a:lnTo>
                  <a:pt x="2704" y="190"/>
                </a:lnTo>
                <a:lnTo>
                  <a:pt x="2750" y="188"/>
                </a:lnTo>
                <a:lnTo>
                  <a:pt x="2787" y="189"/>
                </a:lnTo>
                <a:lnTo>
                  <a:pt x="2820" y="194"/>
                </a:lnTo>
                <a:lnTo>
                  <a:pt x="2848" y="203"/>
                </a:lnTo>
                <a:lnTo>
                  <a:pt x="2870" y="216"/>
                </a:lnTo>
                <a:lnTo>
                  <a:pt x="2881" y="223"/>
                </a:lnTo>
                <a:lnTo>
                  <a:pt x="2889" y="233"/>
                </a:lnTo>
                <a:lnTo>
                  <a:pt x="2896" y="243"/>
                </a:lnTo>
                <a:lnTo>
                  <a:pt x="2902" y="256"/>
                </a:lnTo>
                <a:lnTo>
                  <a:pt x="2906" y="270"/>
                </a:lnTo>
                <a:lnTo>
                  <a:pt x="2910" y="285"/>
                </a:lnTo>
                <a:lnTo>
                  <a:pt x="2912" y="319"/>
                </a:lnTo>
                <a:lnTo>
                  <a:pt x="2912" y="646"/>
                </a:lnTo>
                <a:close/>
                <a:moveTo>
                  <a:pt x="3483" y="245"/>
                </a:moveTo>
                <a:lnTo>
                  <a:pt x="3484" y="250"/>
                </a:lnTo>
                <a:lnTo>
                  <a:pt x="3483" y="252"/>
                </a:lnTo>
                <a:lnTo>
                  <a:pt x="3479" y="256"/>
                </a:lnTo>
                <a:lnTo>
                  <a:pt x="3449" y="271"/>
                </a:lnTo>
                <a:lnTo>
                  <a:pt x="3434" y="275"/>
                </a:lnTo>
                <a:lnTo>
                  <a:pt x="3419" y="276"/>
                </a:lnTo>
                <a:lnTo>
                  <a:pt x="3402" y="275"/>
                </a:lnTo>
                <a:lnTo>
                  <a:pt x="3382" y="270"/>
                </a:lnTo>
                <a:lnTo>
                  <a:pt x="3391" y="279"/>
                </a:lnTo>
                <a:lnTo>
                  <a:pt x="3402" y="296"/>
                </a:lnTo>
                <a:lnTo>
                  <a:pt x="3409" y="308"/>
                </a:lnTo>
                <a:lnTo>
                  <a:pt x="3414" y="323"/>
                </a:lnTo>
                <a:lnTo>
                  <a:pt x="3419" y="357"/>
                </a:lnTo>
                <a:lnTo>
                  <a:pt x="3417" y="378"/>
                </a:lnTo>
                <a:lnTo>
                  <a:pt x="3414" y="397"/>
                </a:lnTo>
                <a:lnTo>
                  <a:pt x="3403" y="430"/>
                </a:lnTo>
                <a:lnTo>
                  <a:pt x="3387" y="456"/>
                </a:lnTo>
                <a:lnTo>
                  <a:pt x="3377" y="468"/>
                </a:lnTo>
                <a:lnTo>
                  <a:pt x="3364" y="476"/>
                </a:lnTo>
                <a:lnTo>
                  <a:pt x="3335" y="492"/>
                </a:lnTo>
                <a:lnTo>
                  <a:pt x="3304" y="502"/>
                </a:lnTo>
                <a:lnTo>
                  <a:pt x="3267" y="508"/>
                </a:lnTo>
                <a:lnTo>
                  <a:pt x="3226" y="509"/>
                </a:lnTo>
                <a:lnTo>
                  <a:pt x="3193" y="509"/>
                </a:lnTo>
                <a:lnTo>
                  <a:pt x="3167" y="509"/>
                </a:lnTo>
                <a:lnTo>
                  <a:pt x="3154" y="510"/>
                </a:lnTo>
                <a:lnTo>
                  <a:pt x="3143" y="513"/>
                </a:lnTo>
                <a:lnTo>
                  <a:pt x="3129" y="522"/>
                </a:lnTo>
                <a:lnTo>
                  <a:pt x="3124" y="528"/>
                </a:lnTo>
                <a:lnTo>
                  <a:pt x="3120" y="534"/>
                </a:lnTo>
                <a:lnTo>
                  <a:pt x="3119" y="551"/>
                </a:lnTo>
                <a:lnTo>
                  <a:pt x="3119" y="562"/>
                </a:lnTo>
                <a:lnTo>
                  <a:pt x="3122" y="571"/>
                </a:lnTo>
                <a:lnTo>
                  <a:pt x="3128" y="578"/>
                </a:lnTo>
                <a:lnTo>
                  <a:pt x="3135" y="583"/>
                </a:lnTo>
                <a:lnTo>
                  <a:pt x="3155" y="590"/>
                </a:lnTo>
                <a:lnTo>
                  <a:pt x="3183" y="591"/>
                </a:lnTo>
                <a:lnTo>
                  <a:pt x="3293" y="591"/>
                </a:lnTo>
                <a:lnTo>
                  <a:pt x="3323" y="592"/>
                </a:lnTo>
                <a:lnTo>
                  <a:pt x="3351" y="596"/>
                </a:lnTo>
                <a:lnTo>
                  <a:pt x="3364" y="600"/>
                </a:lnTo>
                <a:lnTo>
                  <a:pt x="3377" y="604"/>
                </a:lnTo>
                <a:lnTo>
                  <a:pt x="3400" y="614"/>
                </a:lnTo>
                <a:lnTo>
                  <a:pt x="3410" y="620"/>
                </a:lnTo>
                <a:lnTo>
                  <a:pt x="3420" y="629"/>
                </a:lnTo>
                <a:lnTo>
                  <a:pt x="3434" y="648"/>
                </a:lnTo>
                <a:lnTo>
                  <a:pt x="3443" y="673"/>
                </a:lnTo>
                <a:lnTo>
                  <a:pt x="3445" y="688"/>
                </a:lnTo>
                <a:lnTo>
                  <a:pt x="3446" y="703"/>
                </a:lnTo>
                <a:lnTo>
                  <a:pt x="3445" y="723"/>
                </a:lnTo>
                <a:lnTo>
                  <a:pt x="3444" y="732"/>
                </a:lnTo>
                <a:lnTo>
                  <a:pt x="3441" y="741"/>
                </a:lnTo>
                <a:lnTo>
                  <a:pt x="3436" y="759"/>
                </a:lnTo>
                <a:lnTo>
                  <a:pt x="3430" y="774"/>
                </a:lnTo>
                <a:lnTo>
                  <a:pt x="3421" y="787"/>
                </a:lnTo>
                <a:lnTo>
                  <a:pt x="3411" y="799"/>
                </a:lnTo>
                <a:lnTo>
                  <a:pt x="3398" y="810"/>
                </a:lnTo>
                <a:lnTo>
                  <a:pt x="3385" y="819"/>
                </a:lnTo>
                <a:lnTo>
                  <a:pt x="3368" y="828"/>
                </a:lnTo>
                <a:lnTo>
                  <a:pt x="3352" y="834"/>
                </a:lnTo>
                <a:lnTo>
                  <a:pt x="3314" y="844"/>
                </a:lnTo>
                <a:lnTo>
                  <a:pt x="3272" y="850"/>
                </a:lnTo>
                <a:lnTo>
                  <a:pt x="3226" y="853"/>
                </a:lnTo>
                <a:lnTo>
                  <a:pt x="3174" y="852"/>
                </a:lnTo>
                <a:lnTo>
                  <a:pt x="3130" y="847"/>
                </a:lnTo>
                <a:lnTo>
                  <a:pt x="3092" y="839"/>
                </a:lnTo>
                <a:lnTo>
                  <a:pt x="3076" y="834"/>
                </a:lnTo>
                <a:lnTo>
                  <a:pt x="3061" y="828"/>
                </a:lnTo>
                <a:lnTo>
                  <a:pt x="3048" y="821"/>
                </a:lnTo>
                <a:lnTo>
                  <a:pt x="3037" y="813"/>
                </a:lnTo>
                <a:lnTo>
                  <a:pt x="3028" y="804"/>
                </a:lnTo>
                <a:lnTo>
                  <a:pt x="3020" y="793"/>
                </a:lnTo>
                <a:lnTo>
                  <a:pt x="3014" y="781"/>
                </a:lnTo>
                <a:lnTo>
                  <a:pt x="3010" y="767"/>
                </a:lnTo>
                <a:lnTo>
                  <a:pt x="3008" y="753"/>
                </a:lnTo>
                <a:lnTo>
                  <a:pt x="3007" y="737"/>
                </a:lnTo>
                <a:lnTo>
                  <a:pt x="3008" y="721"/>
                </a:lnTo>
                <a:lnTo>
                  <a:pt x="3012" y="706"/>
                </a:lnTo>
                <a:lnTo>
                  <a:pt x="3015" y="693"/>
                </a:lnTo>
                <a:lnTo>
                  <a:pt x="3022" y="683"/>
                </a:lnTo>
                <a:lnTo>
                  <a:pt x="3031" y="674"/>
                </a:lnTo>
                <a:lnTo>
                  <a:pt x="3038" y="667"/>
                </a:lnTo>
                <a:lnTo>
                  <a:pt x="3058" y="657"/>
                </a:lnTo>
                <a:lnTo>
                  <a:pt x="3078" y="651"/>
                </a:lnTo>
                <a:lnTo>
                  <a:pt x="3099" y="646"/>
                </a:lnTo>
                <a:lnTo>
                  <a:pt x="3099" y="634"/>
                </a:lnTo>
                <a:lnTo>
                  <a:pt x="3061" y="625"/>
                </a:lnTo>
                <a:lnTo>
                  <a:pt x="3053" y="622"/>
                </a:lnTo>
                <a:lnTo>
                  <a:pt x="3046" y="617"/>
                </a:lnTo>
                <a:lnTo>
                  <a:pt x="3033" y="605"/>
                </a:lnTo>
                <a:lnTo>
                  <a:pt x="3024" y="586"/>
                </a:lnTo>
                <a:lnTo>
                  <a:pt x="3022" y="558"/>
                </a:lnTo>
                <a:lnTo>
                  <a:pt x="3023" y="539"/>
                </a:lnTo>
                <a:lnTo>
                  <a:pt x="3028" y="524"/>
                </a:lnTo>
                <a:lnTo>
                  <a:pt x="3036" y="512"/>
                </a:lnTo>
                <a:lnTo>
                  <a:pt x="3047" y="503"/>
                </a:lnTo>
                <a:lnTo>
                  <a:pt x="3061" y="495"/>
                </a:lnTo>
                <a:lnTo>
                  <a:pt x="3076" y="489"/>
                </a:lnTo>
                <a:lnTo>
                  <a:pt x="3115" y="481"/>
                </a:lnTo>
                <a:lnTo>
                  <a:pt x="3096" y="474"/>
                </a:lnTo>
                <a:lnTo>
                  <a:pt x="3075" y="465"/>
                </a:lnTo>
                <a:lnTo>
                  <a:pt x="3063" y="458"/>
                </a:lnTo>
                <a:lnTo>
                  <a:pt x="3053" y="450"/>
                </a:lnTo>
                <a:lnTo>
                  <a:pt x="3044" y="439"/>
                </a:lnTo>
                <a:lnTo>
                  <a:pt x="3036" y="427"/>
                </a:lnTo>
                <a:lnTo>
                  <a:pt x="3024" y="396"/>
                </a:lnTo>
                <a:lnTo>
                  <a:pt x="3019" y="352"/>
                </a:lnTo>
                <a:lnTo>
                  <a:pt x="3020" y="330"/>
                </a:lnTo>
                <a:lnTo>
                  <a:pt x="3023" y="310"/>
                </a:lnTo>
                <a:lnTo>
                  <a:pt x="3033" y="275"/>
                </a:lnTo>
                <a:lnTo>
                  <a:pt x="3051" y="246"/>
                </a:lnTo>
                <a:lnTo>
                  <a:pt x="3061" y="235"/>
                </a:lnTo>
                <a:lnTo>
                  <a:pt x="3073" y="224"/>
                </a:lnTo>
                <a:lnTo>
                  <a:pt x="3104" y="208"/>
                </a:lnTo>
                <a:lnTo>
                  <a:pt x="3120" y="202"/>
                </a:lnTo>
                <a:lnTo>
                  <a:pt x="3138" y="197"/>
                </a:lnTo>
                <a:lnTo>
                  <a:pt x="3175" y="190"/>
                </a:lnTo>
                <a:lnTo>
                  <a:pt x="3197" y="188"/>
                </a:lnTo>
                <a:lnTo>
                  <a:pt x="3220" y="188"/>
                </a:lnTo>
                <a:lnTo>
                  <a:pt x="3255" y="189"/>
                </a:lnTo>
                <a:lnTo>
                  <a:pt x="3283" y="193"/>
                </a:lnTo>
                <a:lnTo>
                  <a:pt x="3330" y="206"/>
                </a:lnTo>
                <a:lnTo>
                  <a:pt x="3346" y="208"/>
                </a:lnTo>
                <a:lnTo>
                  <a:pt x="3363" y="209"/>
                </a:lnTo>
                <a:lnTo>
                  <a:pt x="3385" y="208"/>
                </a:lnTo>
                <a:lnTo>
                  <a:pt x="3405" y="204"/>
                </a:lnTo>
                <a:lnTo>
                  <a:pt x="3429" y="194"/>
                </a:lnTo>
                <a:lnTo>
                  <a:pt x="3450" y="184"/>
                </a:lnTo>
                <a:lnTo>
                  <a:pt x="3454" y="183"/>
                </a:lnTo>
                <a:lnTo>
                  <a:pt x="3458" y="182"/>
                </a:lnTo>
                <a:lnTo>
                  <a:pt x="3461" y="183"/>
                </a:lnTo>
                <a:lnTo>
                  <a:pt x="3464" y="189"/>
                </a:lnTo>
                <a:lnTo>
                  <a:pt x="3483" y="245"/>
                </a:lnTo>
                <a:close/>
                <a:moveTo>
                  <a:pt x="3323" y="348"/>
                </a:moveTo>
                <a:lnTo>
                  <a:pt x="3322" y="324"/>
                </a:lnTo>
                <a:lnTo>
                  <a:pt x="3317" y="304"/>
                </a:lnTo>
                <a:lnTo>
                  <a:pt x="3309" y="286"/>
                </a:lnTo>
                <a:lnTo>
                  <a:pt x="3298" y="274"/>
                </a:lnTo>
                <a:lnTo>
                  <a:pt x="3283" y="264"/>
                </a:lnTo>
                <a:lnTo>
                  <a:pt x="3265" y="256"/>
                </a:lnTo>
                <a:lnTo>
                  <a:pt x="3245" y="251"/>
                </a:lnTo>
                <a:lnTo>
                  <a:pt x="3220" y="250"/>
                </a:lnTo>
                <a:lnTo>
                  <a:pt x="3196" y="251"/>
                </a:lnTo>
                <a:lnTo>
                  <a:pt x="3174" y="256"/>
                </a:lnTo>
                <a:lnTo>
                  <a:pt x="3165" y="258"/>
                </a:lnTo>
                <a:lnTo>
                  <a:pt x="3157" y="264"/>
                </a:lnTo>
                <a:lnTo>
                  <a:pt x="3143" y="274"/>
                </a:lnTo>
                <a:lnTo>
                  <a:pt x="3131" y="286"/>
                </a:lnTo>
                <a:lnTo>
                  <a:pt x="3128" y="295"/>
                </a:lnTo>
                <a:lnTo>
                  <a:pt x="3124" y="304"/>
                </a:lnTo>
                <a:lnTo>
                  <a:pt x="3119" y="324"/>
                </a:lnTo>
                <a:lnTo>
                  <a:pt x="3117" y="348"/>
                </a:lnTo>
                <a:lnTo>
                  <a:pt x="3119" y="373"/>
                </a:lnTo>
                <a:lnTo>
                  <a:pt x="3124" y="393"/>
                </a:lnTo>
                <a:lnTo>
                  <a:pt x="3131" y="410"/>
                </a:lnTo>
                <a:lnTo>
                  <a:pt x="3136" y="417"/>
                </a:lnTo>
                <a:lnTo>
                  <a:pt x="3143" y="423"/>
                </a:lnTo>
                <a:lnTo>
                  <a:pt x="3157" y="434"/>
                </a:lnTo>
                <a:lnTo>
                  <a:pt x="3174" y="441"/>
                </a:lnTo>
                <a:lnTo>
                  <a:pt x="3196" y="445"/>
                </a:lnTo>
                <a:lnTo>
                  <a:pt x="3220" y="446"/>
                </a:lnTo>
                <a:lnTo>
                  <a:pt x="3245" y="445"/>
                </a:lnTo>
                <a:lnTo>
                  <a:pt x="3265" y="441"/>
                </a:lnTo>
                <a:lnTo>
                  <a:pt x="3275" y="437"/>
                </a:lnTo>
                <a:lnTo>
                  <a:pt x="3283" y="434"/>
                </a:lnTo>
                <a:lnTo>
                  <a:pt x="3298" y="423"/>
                </a:lnTo>
                <a:lnTo>
                  <a:pt x="3309" y="410"/>
                </a:lnTo>
                <a:lnTo>
                  <a:pt x="3313" y="402"/>
                </a:lnTo>
                <a:lnTo>
                  <a:pt x="3317" y="393"/>
                </a:lnTo>
                <a:lnTo>
                  <a:pt x="3322" y="373"/>
                </a:lnTo>
                <a:lnTo>
                  <a:pt x="3323" y="348"/>
                </a:lnTo>
                <a:close/>
                <a:moveTo>
                  <a:pt x="3349" y="717"/>
                </a:moveTo>
                <a:lnTo>
                  <a:pt x="3347" y="702"/>
                </a:lnTo>
                <a:lnTo>
                  <a:pt x="3342" y="691"/>
                </a:lnTo>
                <a:lnTo>
                  <a:pt x="3334" y="680"/>
                </a:lnTo>
                <a:lnTo>
                  <a:pt x="3324" y="675"/>
                </a:lnTo>
                <a:lnTo>
                  <a:pt x="3300" y="669"/>
                </a:lnTo>
                <a:lnTo>
                  <a:pt x="3271" y="668"/>
                </a:lnTo>
                <a:lnTo>
                  <a:pt x="3180" y="668"/>
                </a:lnTo>
                <a:lnTo>
                  <a:pt x="3165" y="668"/>
                </a:lnTo>
                <a:lnTo>
                  <a:pt x="3151" y="670"/>
                </a:lnTo>
                <a:lnTo>
                  <a:pt x="3139" y="673"/>
                </a:lnTo>
                <a:lnTo>
                  <a:pt x="3128" y="678"/>
                </a:lnTo>
                <a:lnTo>
                  <a:pt x="3117" y="685"/>
                </a:lnTo>
                <a:lnTo>
                  <a:pt x="3110" y="696"/>
                </a:lnTo>
                <a:lnTo>
                  <a:pt x="3105" y="709"/>
                </a:lnTo>
                <a:lnTo>
                  <a:pt x="3104" y="726"/>
                </a:lnTo>
                <a:lnTo>
                  <a:pt x="3106" y="743"/>
                </a:lnTo>
                <a:lnTo>
                  <a:pt x="3112" y="757"/>
                </a:lnTo>
                <a:lnTo>
                  <a:pt x="3122" y="769"/>
                </a:lnTo>
                <a:lnTo>
                  <a:pt x="3130" y="774"/>
                </a:lnTo>
                <a:lnTo>
                  <a:pt x="3138" y="776"/>
                </a:lnTo>
                <a:lnTo>
                  <a:pt x="3157" y="782"/>
                </a:lnTo>
                <a:lnTo>
                  <a:pt x="3177" y="785"/>
                </a:lnTo>
                <a:lnTo>
                  <a:pt x="3228" y="787"/>
                </a:lnTo>
                <a:lnTo>
                  <a:pt x="3256" y="786"/>
                </a:lnTo>
                <a:lnTo>
                  <a:pt x="3284" y="782"/>
                </a:lnTo>
                <a:lnTo>
                  <a:pt x="3296" y="780"/>
                </a:lnTo>
                <a:lnTo>
                  <a:pt x="3309" y="775"/>
                </a:lnTo>
                <a:lnTo>
                  <a:pt x="3320" y="770"/>
                </a:lnTo>
                <a:lnTo>
                  <a:pt x="3329" y="762"/>
                </a:lnTo>
                <a:lnTo>
                  <a:pt x="3334" y="759"/>
                </a:lnTo>
                <a:lnTo>
                  <a:pt x="3338" y="755"/>
                </a:lnTo>
                <a:lnTo>
                  <a:pt x="3344" y="743"/>
                </a:lnTo>
                <a:lnTo>
                  <a:pt x="3347" y="732"/>
                </a:lnTo>
                <a:lnTo>
                  <a:pt x="3349" y="717"/>
                </a:lnTo>
                <a:close/>
                <a:moveTo>
                  <a:pt x="4255" y="85"/>
                </a:moveTo>
                <a:lnTo>
                  <a:pt x="4255" y="90"/>
                </a:lnTo>
                <a:lnTo>
                  <a:pt x="4252" y="95"/>
                </a:lnTo>
                <a:lnTo>
                  <a:pt x="4241" y="99"/>
                </a:lnTo>
                <a:lnTo>
                  <a:pt x="3944" y="99"/>
                </a:lnTo>
                <a:lnTo>
                  <a:pt x="3944" y="323"/>
                </a:lnTo>
                <a:lnTo>
                  <a:pt x="4214" y="323"/>
                </a:lnTo>
                <a:lnTo>
                  <a:pt x="4224" y="327"/>
                </a:lnTo>
                <a:lnTo>
                  <a:pt x="4226" y="332"/>
                </a:lnTo>
                <a:lnTo>
                  <a:pt x="4228" y="337"/>
                </a:lnTo>
                <a:lnTo>
                  <a:pt x="4228" y="396"/>
                </a:lnTo>
                <a:lnTo>
                  <a:pt x="4226" y="401"/>
                </a:lnTo>
                <a:lnTo>
                  <a:pt x="4224" y="406"/>
                </a:lnTo>
                <a:lnTo>
                  <a:pt x="4214" y="410"/>
                </a:lnTo>
                <a:lnTo>
                  <a:pt x="3944" y="410"/>
                </a:lnTo>
                <a:lnTo>
                  <a:pt x="3944" y="645"/>
                </a:lnTo>
                <a:lnTo>
                  <a:pt x="3943" y="651"/>
                </a:lnTo>
                <a:lnTo>
                  <a:pt x="3939" y="655"/>
                </a:lnTo>
                <a:lnTo>
                  <a:pt x="3929" y="660"/>
                </a:lnTo>
                <a:lnTo>
                  <a:pt x="3852" y="660"/>
                </a:lnTo>
                <a:lnTo>
                  <a:pt x="3841" y="655"/>
                </a:lnTo>
                <a:lnTo>
                  <a:pt x="3837" y="645"/>
                </a:lnTo>
                <a:lnTo>
                  <a:pt x="3837" y="27"/>
                </a:lnTo>
                <a:lnTo>
                  <a:pt x="3838" y="22"/>
                </a:lnTo>
                <a:lnTo>
                  <a:pt x="3841" y="17"/>
                </a:lnTo>
                <a:lnTo>
                  <a:pt x="3852" y="13"/>
                </a:lnTo>
                <a:lnTo>
                  <a:pt x="4241" y="13"/>
                </a:lnTo>
                <a:lnTo>
                  <a:pt x="4252" y="17"/>
                </a:lnTo>
                <a:lnTo>
                  <a:pt x="4255" y="22"/>
                </a:lnTo>
                <a:lnTo>
                  <a:pt x="4255" y="27"/>
                </a:lnTo>
                <a:lnTo>
                  <a:pt x="4255" y="85"/>
                </a:lnTo>
                <a:close/>
                <a:moveTo>
                  <a:pt x="4449" y="646"/>
                </a:moveTo>
                <a:lnTo>
                  <a:pt x="4448" y="651"/>
                </a:lnTo>
                <a:lnTo>
                  <a:pt x="4446" y="657"/>
                </a:lnTo>
                <a:lnTo>
                  <a:pt x="4442" y="659"/>
                </a:lnTo>
                <a:lnTo>
                  <a:pt x="4437" y="660"/>
                </a:lnTo>
                <a:lnTo>
                  <a:pt x="4365" y="660"/>
                </a:lnTo>
                <a:lnTo>
                  <a:pt x="4359" y="659"/>
                </a:lnTo>
                <a:lnTo>
                  <a:pt x="4354" y="657"/>
                </a:lnTo>
                <a:lnTo>
                  <a:pt x="4351" y="651"/>
                </a:lnTo>
                <a:lnTo>
                  <a:pt x="4350" y="646"/>
                </a:lnTo>
                <a:lnTo>
                  <a:pt x="4350" y="217"/>
                </a:lnTo>
                <a:lnTo>
                  <a:pt x="4351" y="212"/>
                </a:lnTo>
                <a:lnTo>
                  <a:pt x="4355" y="208"/>
                </a:lnTo>
                <a:lnTo>
                  <a:pt x="4365" y="204"/>
                </a:lnTo>
                <a:lnTo>
                  <a:pt x="4437" y="204"/>
                </a:lnTo>
                <a:lnTo>
                  <a:pt x="4446" y="208"/>
                </a:lnTo>
                <a:lnTo>
                  <a:pt x="4448" y="212"/>
                </a:lnTo>
                <a:lnTo>
                  <a:pt x="4449" y="217"/>
                </a:lnTo>
                <a:lnTo>
                  <a:pt x="4449" y="646"/>
                </a:lnTo>
                <a:close/>
                <a:moveTo>
                  <a:pt x="4449" y="115"/>
                </a:moveTo>
                <a:lnTo>
                  <a:pt x="4448" y="122"/>
                </a:lnTo>
                <a:lnTo>
                  <a:pt x="4444" y="129"/>
                </a:lnTo>
                <a:lnTo>
                  <a:pt x="4438" y="131"/>
                </a:lnTo>
                <a:lnTo>
                  <a:pt x="4430" y="133"/>
                </a:lnTo>
                <a:lnTo>
                  <a:pt x="4369" y="133"/>
                </a:lnTo>
                <a:lnTo>
                  <a:pt x="4361" y="131"/>
                </a:lnTo>
                <a:lnTo>
                  <a:pt x="4355" y="129"/>
                </a:lnTo>
                <a:lnTo>
                  <a:pt x="4351" y="122"/>
                </a:lnTo>
                <a:lnTo>
                  <a:pt x="4350" y="115"/>
                </a:lnTo>
                <a:lnTo>
                  <a:pt x="4350" y="18"/>
                </a:lnTo>
                <a:lnTo>
                  <a:pt x="4351" y="10"/>
                </a:lnTo>
                <a:lnTo>
                  <a:pt x="4355" y="5"/>
                </a:lnTo>
                <a:lnTo>
                  <a:pt x="4361" y="2"/>
                </a:lnTo>
                <a:lnTo>
                  <a:pt x="4369" y="0"/>
                </a:lnTo>
                <a:lnTo>
                  <a:pt x="4430" y="0"/>
                </a:lnTo>
                <a:lnTo>
                  <a:pt x="4438" y="2"/>
                </a:lnTo>
                <a:lnTo>
                  <a:pt x="4444" y="5"/>
                </a:lnTo>
                <a:lnTo>
                  <a:pt x="4448" y="10"/>
                </a:lnTo>
                <a:lnTo>
                  <a:pt x="4449" y="18"/>
                </a:lnTo>
                <a:lnTo>
                  <a:pt x="4449" y="115"/>
                </a:lnTo>
                <a:close/>
                <a:moveTo>
                  <a:pt x="4984" y="646"/>
                </a:moveTo>
                <a:lnTo>
                  <a:pt x="4984" y="651"/>
                </a:lnTo>
                <a:lnTo>
                  <a:pt x="4981" y="657"/>
                </a:lnTo>
                <a:lnTo>
                  <a:pt x="4976" y="659"/>
                </a:lnTo>
                <a:lnTo>
                  <a:pt x="4971" y="660"/>
                </a:lnTo>
                <a:lnTo>
                  <a:pt x="4898" y="660"/>
                </a:lnTo>
                <a:lnTo>
                  <a:pt x="4893" y="659"/>
                </a:lnTo>
                <a:lnTo>
                  <a:pt x="4888" y="657"/>
                </a:lnTo>
                <a:lnTo>
                  <a:pt x="4885" y="651"/>
                </a:lnTo>
                <a:lnTo>
                  <a:pt x="4884" y="646"/>
                </a:lnTo>
                <a:lnTo>
                  <a:pt x="4884" y="332"/>
                </a:lnTo>
                <a:lnTo>
                  <a:pt x="4883" y="313"/>
                </a:lnTo>
                <a:lnTo>
                  <a:pt x="4880" y="298"/>
                </a:lnTo>
                <a:lnTo>
                  <a:pt x="4875" y="285"/>
                </a:lnTo>
                <a:lnTo>
                  <a:pt x="4868" y="275"/>
                </a:lnTo>
                <a:lnTo>
                  <a:pt x="4858" y="269"/>
                </a:lnTo>
                <a:lnTo>
                  <a:pt x="4845" y="264"/>
                </a:lnTo>
                <a:lnTo>
                  <a:pt x="4830" y="261"/>
                </a:lnTo>
                <a:lnTo>
                  <a:pt x="4812" y="260"/>
                </a:lnTo>
                <a:lnTo>
                  <a:pt x="4764" y="262"/>
                </a:lnTo>
                <a:lnTo>
                  <a:pt x="4723" y="269"/>
                </a:lnTo>
                <a:lnTo>
                  <a:pt x="4682" y="279"/>
                </a:lnTo>
                <a:lnTo>
                  <a:pt x="4682" y="646"/>
                </a:lnTo>
                <a:lnTo>
                  <a:pt x="4681" y="651"/>
                </a:lnTo>
                <a:lnTo>
                  <a:pt x="4679" y="657"/>
                </a:lnTo>
                <a:lnTo>
                  <a:pt x="4675" y="659"/>
                </a:lnTo>
                <a:lnTo>
                  <a:pt x="4670" y="660"/>
                </a:lnTo>
                <a:lnTo>
                  <a:pt x="4597" y="660"/>
                </a:lnTo>
                <a:lnTo>
                  <a:pt x="4587" y="657"/>
                </a:lnTo>
                <a:lnTo>
                  <a:pt x="4584" y="651"/>
                </a:lnTo>
                <a:lnTo>
                  <a:pt x="4583" y="646"/>
                </a:lnTo>
                <a:lnTo>
                  <a:pt x="4583" y="274"/>
                </a:lnTo>
                <a:lnTo>
                  <a:pt x="4583" y="262"/>
                </a:lnTo>
                <a:lnTo>
                  <a:pt x="4585" y="252"/>
                </a:lnTo>
                <a:lnTo>
                  <a:pt x="4594" y="236"/>
                </a:lnTo>
                <a:lnTo>
                  <a:pt x="4602" y="230"/>
                </a:lnTo>
                <a:lnTo>
                  <a:pt x="4612" y="223"/>
                </a:lnTo>
                <a:lnTo>
                  <a:pt x="4641" y="213"/>
                </a:lnTo>
                <a:lnTo>
                  <a:pt x="4680" y="203"/>
                </a:lnTo>
                <a:lnTo>
                  <a:pt x="4727" y="196"/>
                </a:lnTo>
                <a:lnTo>
                  <a:pt x="4776" y="190"/>
                </a:lnTo>
                <a:lnTo>
                  <a:pt x="4821" y="188"/>
                </a:lnTo>
                <a:lnTo>
                  <a:pt x="4859" y="189"/>
                </a:lnTo>
                <a:lnTo>
                  <a:pt x="4892" y="194"/>
                </a:lnTo>
                <a:lnTo>
                  <a:pt x="4919" y="203"/>
                </a:lnTo>
                <a:lnTo>
                  <a:pt x="4943" y="216"/>
                </a:lnTo>
                <a:lnTo>
                  <a:pt x="4952" y="223"/>
                </a:lnTo>
                <a:lnTo>
                  <a:pt x="4961" y="233"/>
                </a:lnTo>
                <a:lnTo>
                  <a:pt x="4967" y="243"/>
                </a:lnTo>
                <a:lnTo>
                  <a:pt x="4974" y="256"/>
                </a:lnTo>
                <a:lnTo>
                  <a:pt x="4979" y="270"/>
                </a:lnTo>
                <a:lnTo>
                  <a:pt x="4981" y="285"/>
                </a:lnTo>
                <a:lnTo>
                  <a:pt x="4984" y="319"/>
                </a:lnTo>
                <a:lnTo>
                  <a:pt x="4984" y="646"/>
                </a:lnTo>
                <a:close/>
                <a:moveTo>
                  <a:pt x="5286" y="643"/>
                </a:moveTo>
                <a:lnTo>
                  <a:pt x="5286" y="645"/>
                </a:lnTo>
                <a:lnTo>
                  <a:pt x="5284" y="654"/>
                </a:lnTo>
                <a:lnTo>
                  <a:pt x="5280" y="657"/>
                </a:lnTo>
                <a:lnTo>
                  <a:pt x="5256" y="663"/>
                </a:lnTo>
                <a:lnTo>
                  <a:pt x="5234" y="667"/>
                </a:lnTo>
                <a:lnTo>
                  <a:pt x="5207" y="668"/>
                </a:lnTo>
                <a:lnTo>
                  <a:pt x="5183" y="665"/>
                </a:lnTo>
                <a:lnTo>
                  <a:pt x="5160" y="660"/>
                </a:lnTo>
                <a:lnTo>
                  <a:pt x="5142" y="653"/>
                </a:lnTo>
                <a:lnTo>
                  <a:pt x="5127" y="640"/>
                </a:lnTo>
                <a:lnTo>
                  <a:pt x="5115" y="626"/>
                </a:lnTo>
                <a:lnTo>
                  <a:pt x="5106" y="607"/>
                </a:lnTo>
                <a:lnTo>
                  <a:pt x="5101" y="587"/>
                </a:lnTo>
                <a:lnTo>
                  <a:pt x="5100" y="562"/>
                </a:lnTo>
                <a:lnTo>
                  <a:pt x="5100" y="29"/>
                </a:lnTo>
                <a:lnTo>
                  <a:pt x="5100" y="23"/>
                </a:lnTo>
                <a:lnTo>
                  <a:pt x="5102" y="19"/>
                </a:lnTo>
                <a:lnTo>
                  <a:pt x="5112" y="14"/>
                </a:lnTo>
                <a:lnTo>
                  <a:pt x="5184" y="0"/>
                </a:lnTo>
                <a:lnTo>
                  <a:pt x="5188" y="0"/>
                </a:lnTo>
                <a:lnTo>
                  <a:pt x="5195" y="4"/>
                </a:lnTo>
                <a:lnTo>
                  <a:pt x="5198" y="8"/>
                </a:lnTo>
                <a:lnTo>
                  <a:pt x="5199" y="14"/>
                </a:lnTo>
                <a:lnTo>
                  <a:pt x="5199" y="556"/>
                </a:lnTo>
                <a:lnTo>
                  <a:pt x="5200" y="567"/>
                </a:lnTo>
                <a:lnTo>
                  <a:pt x="5202" y="576"/>
                </a:lnTo>
                <a:lnTo>
                  <a:pt x="5205" y="582"/>
                </a:lnTo>
                <a:lnTo>
                  <a:pt x="5210" y="587"/>
                </a:lnTo>
                <a:lnTo>
                  <a:pt x="5223" y="592"/>
                </a:lnTo>
                <a:lnTo>
                  <a:pt x="5236" y="594"/>
                </a:lnTo>
                <a:lnTo>
                  <a:pt x="5253" y="594"/>
                </a:lnTo>
                <a:lnTo>
                  <a:pt x="5266" y="591"/>
                </a:lnTo>
                <a:lnTo>
                  <a:pt x="5270" y="591"/>
                </a:lnTo>
                <a:lnTo>
                  <a:pt x="5275" y="592"/>
                </a:lnTo>
                <a:lnTo>
                  <a:pt x="5277" y="599"/>
                </a:lnTo>
                <a:lnTo>
                  <a:pt x="5286" y="643"/>
                </a:lnTo>
                <a:close/>
                <a:moveTo>
                  <a:pt x="5745" y="567"/>
                </a:moveTo>
                <a:lnTo>
                  <a:pt x="5745" y="588"/>
                </a:lnTo>
                <a:lnTo>
                  <a:pt x="5741" y="607"/>
                </a:lnTo>
                <a:lnTo>
                  <a:pt x="5736" y="621"/>
                </a:lnTo>
                <a:lnTo>
                  <a:pt x="5728" y="633"/>
                </a:lnTo>
                <a:lnTo>
                  <a:pt x="5718" y="640"/>
                </a:lnTo>
                <a:lnTo>
                  <a:pt x="5704" y="648"/>
                </a:lnTo>
                <a:lnTo>
                  <a:pt x="5688" y="654"/>
                </a:lnTo>
                <a:lnTo>
                  <a:pt x="5667" y="659"/>
                </a:lnTo>
                <a:lnTo>
                  <a:pt x="5615" y="668"/>
                </a:lnTo>
                <a:lnTo>
                  <a:pt x="5583" y="670"/>
                </a:lnTo>
                <a:lnTo>
                  <a:pt x="5548" y="672"/>
                </a:lnTo>
                <a:lnTo>
                  <a:pt x="5503" y="670"/>
                </a:lnTo>
                <a:lnTo>
                  <a:pt x="5479" y="668"/>
                </a:lnTo>
                <a:lnTo>
                  <a:pt x="5456" y="664"/>
                </a:lnTo>
                <a:lnTo>
                  <a:pt x="5432" y="659"/>
                </a:lnTo>
                <a:lnTo>
                  <a:pt x="5412" y="650"/>
                </a:lnTo>
                <a:lnTo>
                  <a:pt x="5392" y="639"/>
                </a:lnTo>
                <a:lnTo>
                  <a:pt x="5376" y="624"/>
                </a:lnTo>
                <a:lnTo>
                  <a:pt x="5360" y="606"/>
                </a:lnTo>
                <a:lnTo>
                  <a:pt x="5350" y="583"/>
                </a:lnTo>
                <a:lnTo>
                  <a:pt x="5344" y="556"/>
                </a:lnTo>
                <a:lnTo>
                  <a:pt x="5340" y="524"/>
                </a:lnTo>
                <a:lnTo>
                  <a:pt x="5343" y="498"/>
                </a:lnTo>
                <a:lnTo>
                  <a:pt x="5347" y="475"/>
                </a:lnTo>
                <a:lnTo>
                  <a:pt x="5353" y="455"/>
                </a:lnTo>
                <a:lnTo>
                  <a:pt x="5362" y="440"/>
                </a:lnTo>
                <a:lnTo>
                  <a:pt x="5372" y="427"/>
                </a:lnTo>
                <a:lnTo>
                  <a:pt x="5384" y="417"/>
                </a:lnTo>
                <a:lnTo>
                  <a:pt x="5398" y="408"/>
                </a:lnTo>
                <a:lnTo>
                  <a:pt x="5415" y="402"/>
                </a:lnTo>
                <a:lnTo>
                  <a:pt x="5449" y="393"/>
                </a:lnTo>
                <a:lnTo>
                  <a:pt x="5486" y="386"/>
                </a:lnTo>
                <a:lnTo>
                  <a:pt x="5646" y="359"/>
                </a:lnTo>
                <a:lnTo>
                  <a:pt x="5646" y="328"/>
                </a:lnTo>
                <a:lnTo>
                  <a:pt x="5645" y="309"/>
                </a:lnTo>
                <a:lnTo>
                  <a:pt x="5644" y="301"/>
                </a:lnTo>
                <a:lnTo>
                  <a:pt x="5641" y="294"/>
                </a:lnTo>
                <a:lnTo>
                  <a:pt x="5640" y="290"/>
                </a:lnTo>
                <a:lnTo>
                  <a:pt x="5639" y="286"/>
                </a:lnTo>
                <a:lnTo>
                  <a:pt x="5634" y="281"/>
                </a:lnTo>
                <a:lnTo>
                  <a:pt x="5619" y="271"/>
                </a:lnTo>
                <a:lnTo>
                  <a:pt x="5606" y="267"/>
                </a:lnTo>
                <a:lnTo>
                  <a:pt x="5590" y="265"/>
                </a:lnTo>
                <a:lnTo>
                  <a:pt x="5547" y="262"/>
                </a:lnTo>
                <a:lnTo>
                  <a:pt x="5500" y="265"/>
                </a:lnTo>
                <a:lnTo>
                  <a:pt x="5456" y="272"/>
                </a:lnTo>
                <a:lnTo>
                  <a:pt x="5392" y="287"/>
                </a:lnTo>
                <a:lnTo>
                  <a:pt x="5389" y="287"/>
                </a:lnTo>
                <a:lnTo>
                  <a:pt x="5386" y="287"/>
                </a:lnTo>
                <a:lnTo>
                  <a:pt x="5381" y="286"/>
                </a:lnTo>
                <a:lnTo>
                  <a:pt x="5377" y="281"/>
                </a:lnTo>
                <a:lnTo>
                  <a:pt x="5367" y="232"/>
                </a:lnTo>
                <a:lnTo>
                  <a:pt x="5367" y="230"/>
                </a:lnTo>
                <a:lnTo>
                  <a:pt x="5367" y="224"/>
                </a:lnTo>
                <a:lnTo>
                  <a:pt x="5369" y="221"/>
                </a:lnTo>
                <a:lnTo>
                  <a:pt x="5376" y="217"/>
                </a:lnTo>
                <a:lnTo>
                  <a:pt x="5403" y="209"/>
                </a:lnTo>
                <a:lnTo>
                  <a:pt x="5447" y="199"/>
                </a:lnTo>
                <a:lnTo>
                  <a:pt x="5474" y="194"/>
                </a:lnTo>
                <a:lnTo>
                  <a:pt x="5502" y="192"/>
                </a:lnTo>
                <a:lnTo>
                  <a:pt x="5565" y="188"/>
                </a:lnTo>
                <a:lnTo>
                  <a:pt x="5607" y="189"/>
                </a:lnTo>
                <a:lnTo>
                  <a:pt x="5643" y="194"/>
                </a:lnTo>
                <a:lnTo>
                  <a:pt x="5672" y="202"/>
                </a:lnTo>
                <a:lnTo>
                  <a:pt x="5696" y="212"/>
                </a:lnTo>
                <a:lnTo>
                  <a:pt x="5709" y="222"/>
                </a:lnTo>
                <a:lnTo>
                  <a:pt x="5722" y="233"/>
                </a:lnTo>
                <a:lnTo>
                  <a:pt x="5731" y="246"/>
                </a:lnTo>
                <a:lnTo>
                  <a:pt x="5737" y="260"/>
                </a:lnTo>
                <a:lnTo>
                  <a:pt x="5743" y="291"/>
                </a:lnTo>
                <a:lnTo>
                  <a:pt x="5745" y="325"/>
                </a:lnTo>
                <a:lnTo>
                  <a:pt x="5745" y="567"/>
                </a:lnTo>
                <a:close/>
                <a:moveTo>
                  <a:pt x="5646" y="588"/>
                </a:moveTo>
                <a:lnTo>
                  <a:pt x="5646" y="429"/>
                </a:lnTo>
                <a:lnTo>
                  <a:pt x="5517" y="450"/>
                </a:lnTo>
                <a:lnTo>
                  <a:pt x="5489" y="455"/>
                </a:lnTo>
                <a:lnTo>
                  <a:pt x="5465" y="465"/>
                </a:lnTo>
                <a:lnTo>
                  <a:pt x="5456" y="474"/>
                </a:lnTo>
                <a:lnTo>
                  <a:pt x="5449" y="485"/>
                </a:lnTo>
                <a:lnTo>
                  <a:pt x="5445" y="502"/>
                </a:lnTo>
                <a:lnTo>
                  <a:pt x="5442" y="522"/>
                </a:lnTo>
                <a:lnTo>
                  <a:pt x="5444" y="539"/>
                </a:lnTo>
                <a:lnTo>
                  <a:pt x="5447" y="554"/>
                </a:lnTo>
                <a:lnTo>
                  <a:pt x="5452" y="567"/>
                </a:lnTo>
                <a:lnTo>
                  <a:pt x="5460" y="577"/>
                </a:lnTo>
                <a:lnTo>
                  <a:pt x="5469" y="585"/>
                </a:lnTo>
                <a:lnTo>
                  <a:pt x="5479" y="591"/>
                </a:lnTo>
                <a:lnTo>
                  <a:pt x="5502" y="599"/>
                </a:lnTo>
                <a:lnTo>
                  <a:pt x="5527" y="602"/>
                </a:lnTo>
                <a:lnTo>
                  <a:pt x="5551" y="602"/>
                </a:lnTo>
                <a:lnTo>
                  <a:pt x="5602" y="599"/>
                </a:lnTo>
                <a:lnTo>
                  <a:pt x="5646" y="588"/>
                </a:lnTo>
                <a:close/>
                <a:moveTo>
                  <a:pt x="6263" y="646"/>
                </a:moveTo>
                <a:lnTo>
                  <a:pt x="6261" y="651"/>
                </a:lnTo>
                <a:lnTo>
                  <a:pt x="6259" y="657"/>
                </a:lnTo>
                <a:lnTo>
                  <a:pt x="6255" y="659"/>
                </a:lnTo>
                <a:lnTo>
                  <a:pt x="6249" y="660"/>
                </a:lnTo>
                <a:lnTo>
                  <a:pt x="6177" y="660"/>
                </a:lnTo>
                <a:lnTo>
                  <a:pt x="6171" y="659"/>
                </a:lnTo>
                <a:lnTo>
                  <a:pt x="6166" y="657"/>
                </a:lnTo>
                <a:lnTo>
                  <a:pt x="6163" y="651"/>
                </a:lnTo>
                <a:lnTo>
                  <a:pt x="6162" y="646"/>
                </a:lnTo>
                <a:lnTo>
                  <a:pt x="6162" y="332"/>
                </a:lnTo>
                <a:lnTo>
                  <a:pt x="6162" y="313"/>
                </a:lnTo>
                <a:lnTo>
                  <a:pt x="6158" y="298"/>
                </a:lnTo>
                <a:lnTo>
                  <a:pt x="6153" y="285"/>
                </a:lnTo>
                <a:lnTo>
                  <a:pt x="6145" y="275"/>
                </a:lnTo>
                <a:lnTo>
                  <a:pt x="6137" y="269"/>
                </a:lnTo>
                <a:lnTo>
                  <a:pt x="6124" y="264"/>
                </a:lnTo>
                <a:lnTo>
                  <a:pt x="6109" y="261"/>
                </a:lnTo>
                <a:lnTo>
                  <a:pt x="6090" y="260"/>
                </a:lnTo>
                <a:lnTo>
                  <a:pt x="6043" y="262"/>
                </a:lnTo>
                <a:lnTo>
                  <a:pt x="6002" y="269"/>
                </a:lnTo>
                <a:lnTo>
                  <a:pt x="5960" y="279"/>
                </a:lnTo>
                <a:lnTo>
                  <a:pt x="5960" y="646"/>
                </a:lnTo>
                <a:lnTo>
                  <a:pt x="5960" y="651"/>
                </a:lnTo>
                <a:lnTo>
                  <a:pt x="5956" y="657"/>
                </a:lnTo>
                <a:lnTo>
                  <a:pt x="5953" y="659"/>
                </a:lnTo>
                <a:lnTo>
                  <a:pt x="5948" y="660"/>
                </a:lnTo>
                <a:lnTo>
                  <a:pt x="5875" y="660"/>
                </a:lnTo>
                <a:lnTo>
                  <a:pt x="5864" y="657"/>
                </a:lnTo>
                <a:lnTo>
                  <a:pt x="5862" y="651"/>
                </a:lnTo>
                <a:lnTo>
                  <a:pt x="5861" y="646"/>
                </a:lnTo>
                <a:lnTo>
                  <a:pt x="5861" y="274"/>
                </a:lnTo>
                <a:lnTo>
                  <a:pt x="5861" y="262"/>
                </a:lnTo>
                <a:lnTo>
                  <a:pt x="5863" y="252"/>
                </a:lnTo>
                <a:lnTo>
                  <a:pt x="5872" y="236"/>
                </a:lnTo>
                <a:lnTo>
                  <a:pt x="5880" y="230"/>
                </a:lnTo>
                <a:lnTo>
                  <a:pt x="5891" y="223"/>
                </a:lnTo>
                <a:lnTo>
                  <a:pt x="5920" y="213"/>
                </a:lnTo>
                <a:lnTo>
                  <a:pt x="5959" y="203"/>
                </a:lnTo>
                <a:lnTo>
                  <a:pt x="6006" y="196"/>
                </a:lnTo>
                <a:lnTo>
                  <a:pt x="6053" y="190"/>
                </a:lnTo>
                <a:lnTo>
                  <a:pt x="6099" y="188"/>
                </a:lnTo>
                <a:lnTo>
                  <a:pt x="6137" y="189"/>
                </a:lnTo>
                <a:lnTo>
                  <a:pt x="6169" y="194"/>
                </a:lnTo>
                <a:lnTo>
                  <a:pt x="6198" y="203"/>
                </a:lnTo>
                <a:lnTo>
                  <a:pt x="6221" y="216"/>
                </a:lnTo>
                <a:lnTo>
                  <a:pt x="6231" y="223"/>
                </a:lnTo>
                <a:lnTo>
                  <a:pt x="6239" y="233"/>
                </a:lnTo>
                <a:lnTo>
                  <a:pt x="6246" y="243"/>
                </a:lnTo>
                <a:lnTo>
                  <a:pt x="6251" y="256"/>
                </a:lnTo>
                <a:lnTo>
                  <a:pt x="6256" y="270"/>
                </a:lnTo>
                <a:lnTo>
                  <a:pt x="6260" y="285"/>
                </a:lnTo>
                <a:lnTo>
                  <a:pt x="6263" y="319"/>
                </a:lnTo>
                <a:lnTo>
                  <a:pt x="6263" y="646"/>
                </a:lnTo>
                <a:close/>
                <a:moveTo>
                  <a:pt x="6773" y="585"/>
                </a:moveTo>
                <a:lnTo>
                  <a:pt x="6772" y="605"/>
                </a:lnTo>
                <a:lnTo>
                  <a:pt x="6765" y="624"/>
                </a:lnTo>
                <a:lnTo>
                  <a:pt x="6759" y="633"/>
                </a:lnTo>
                <a:lnTo>
                  <a:pt x="6750" y="640"/>
                </a:lnTo>
                <a:lnTo>
                  <a:pt x="6736" y="646"/>
                </a:lnTo>
                <a:lnTo>
                  <a:pt x="6719" y="653"/>
                </a:lnTo>
                <a:lnTo>
                  <a:pt x="6691" y="659"/>
                </a:lnTo>
                <a:lnTo>
                  <a:pt x="6660" y="665"/>
                </a:lnTo>
                <a:lnTo>
                  <a:pt x="6641" y="668"/>
                </a:lnTo>
                <a:lnTo>
                  <a:pt x="6622" y="669"/>
                </a:lnTo>
                <a:lnTo>
                  <a:pt x="6578" y="672"/>
                </a:lnTo>
                <a:lnTo>
                  <a:pt x="6537" y="669"/>
                </a:lnTo>
                <a:lnTo>
                  <a:pt x="6502" y="665"/>
                </a:lnTo>
                <a:lnTo>
                  <a:pt x="6472" y="658"/>
                </a:lnTo>
                <a:lnTo>
                  <a:pt x="6445" y="648"/>
                </a:lnTo>
                <a:lnTo>
                  <a:pt x="6423" y="634"/>
                </a:lnTo>
                <a:lnTo>
                  <a:pt x="6404" y="616"/>
                </a:lnTo>
                <a:lnTo>
                  <a:pt x="6389" y="595"/>
                </a:lnTo>
                <a:lnTo>
                  <a:pt x="6382" y="583"/>
                </a:lnTo>
                <a:lnTo>
                  <a:pt x="6377" y="571"/>
                </a:lnTo>
                <a:lnTo>
                  <a:pt x="6368" y="542"/>
                </a:lnTo>
                <a:lnTo>
                  <a:pt x="6362" y="509"/>
                </a:lnTo>
                <a:lnTo>
                  <a:pt x="6358" y="473"/>
                </a:lnTo>
                <a:lnTo>
                  <a:pt x="6358" y="431"/>
                </a:lnTo>
                <a:lnTo>
                  <a:pt x="6360" y="374"/>
                </a:lnTo>
                <a:lnTo>
                  <a:pt x="6362" y="349"/>
                </a:lnTo>
                <a:lnTo>
                  <a:pt x="6367" y="325"/>
                </a:lnTo>
                <a:lnTo>
                  <a:pt x="6380" y="284"/>
                </a:lnTo>
                <a:lnTo>
                  <a:pt x="6389" y="266"/>
                </a:lnTo>
                <a:lnTo>
                  <a:pt x="6399" y="250"/>
                </a:lnTo>
                <a:lnTo>
                  <a:pt x="6410" y="235"/>
                </a:lnTo>
                <a:lnTo>
                  <a:pt x="6425" y="223"/>
                </a:lnTo>
                <a:lnTo>
                  <a:pt x="6442" y="212"/>
                </a:lnTo>
                <a:lnTo>
                  <a:pt x="6459" y="203"/>
                </a:lnTo>
                <a:lnTo>
                  <a:pt x="6481" y="197"/>
                </a:lnTo>
                <a:lnTo>
                  <a:pt x="6503" y="192"/>
                </a:lnTo>
                <a:lnTo>
                  <a:pt x="6528" y="189"/>
                </a:lnTo>
                <a:lnTo>
                  <a:pt x="6556" y="188"/>
                </a:lnTo>
                <a:lnTo>
                  <a:pt x="6598" y="190"/>
                </a:lnTo>
                <a:lnTo>
                  <a:pt x="6634" y="194"/>
                </a:lnTo>
                <a:lnTo>
                  <a:pt x="6683" y="204"/>
                </a:lnTo>
                <a:lnTo>
                  <a:pt x="6675" y="153"/>
                </a:lnTo>
                <a:lnTo>
                  <a:pt x="6675" y="31"/>
                </a:lnTo>
                <a:lnTo>
                  <a:pt x="6675" y="24"/>
                </a:lnTo>
                <a:lnTo>
                  <a:pt x="6677" y="19"/>
                </a:lnTo>
                <a:lnTo>
                  <a:pt x="6687" y="14"/>
                </a:lnTo>
                <a:lnTo>
                  <a:pt x="6759" y="0"/>
                </a:lnTo>
                <a:lnTo>
                  <a:pt x="6762" y="0"/>
                </a:lnTo>
                <a:lnTo>
                  <a:pt x="6770" y="4"/>
                </a:lnTo>
                <a:lnTo>
                  <a:pt x="6773" y="8"/>
                </a:lnTo>
                <a:lnTo>
                  <a:pt x="6773" y="14"/>
                </a:lnTo>
                <a:lnTo>
                  <a:pt x="6773" y="585"/>
                </a:lnTo>
                <a:close/>
                <a:moveTo>
                  <a:pt x="6675" y="587"/>
                </a:moveTo>
                <a:lnTo>
                  <a:pt x="6675" y="272"/>
                </a:lnTo>
                <a:lnTo>
                  <a:pt x="6644" y="266"/>
                </a:lnTo>
                <a:lnTo>
                  <a:pt x="6613" y="262"/>
                </a:lnTo>
                <a:lnTo>
                  <a:pt x="6578" y="260"/>
                </a:lnTo>
                <a:lnTo>
                  <a:pt x="6557" y="260"/>
                </a:lnTo>
                <a:lnTo>
                  <a:pt x="6540" y="262"/>
                </a:lnTo>
                <a:lnTo>
                  <a:pt x="6523" y="266"/>
                </a:lnTo>
                <a:lnTo>
                  <a:pt x="6510" y="271"/>
                </a:lnTo>
                <a:lnTo>
                  <a:pt x="6497" y="279"/>
                </a:lnTo>
                <a:lnTo>
                  <a:pt x="6487" y="289"/>
                </a:lnTo>
                <a:lnTo>
                  <a:pt x="6478" y="303"/>
                </a:lnTo>
                <a:lnTo>
                  <a:pt x="6472" y="319"/>
                </a:lnTo>
                <a:lnTo>
                  <a:pt x="6465" y="340"/>
                </a:lnTo>
                <a:lnTo>
                  <a:pt x="6463" y="366"/>
                </a:lnTo>
                <a:lnTo>
                  <a:pt x="6460" y="395"/>
                </a:lnTo>
                <a:lnTo>
                  <a:pt x="6459" y="429"/>
                </a:lnTo>
                <a:lnTo>
                  <a:pt x="6460" y="464"/>
                </a:lnTo>
                <a:lnTo>
                  <a:pt x="6463" y="494"/>
                </a:lnTo>
                <a:lnTo>
                  <a:pt x="6467" y="520"/>
                </a:lnTo>
                <a:lnTo>
                  <a:pt x="6473" y="541"/>
                </a:lnTo>
                <a:lnTo>
                  <a:pt x="6481" y="558"/>
                </a:lnTo>
                <a:lnTo>
                  <a:pt x="6489" y="572"/>
                </a:lnTo>
                <a:lnTo>
                  <a:pt x="6501" y="582"/>
                </a:lnTo>
                <a:lnTo>
                  <a:pt x="6513" y="590"/>
                </a:lnTo>
                <a:lnTo>
                  <a:pt x="6527" y="594"/>
                </a:lnTo>
                <a:lnTo>
                  <a:pt x="6544" y="597"/>
                </a:lnTo>
                <a:lnTo>
                  <a:pt x="6580" y="600"/>
                </a:lnTo>
                <a:lnTo>
                  <a:pt x="6615" y="597"/>
                </a:lnTo>
                <a:lnTo>
                  <a:pt x="6646" y="594"/>
                </a:lnTo>
                <a:lnTo>
                  <a:pt x="6675" y="587"/>
                </a:lnTo>
                <a:close/>
                <a:moveTo>
                  <a:pt x="7545" y="567"/>
                </a:moveTo>
                <a:lnTo>
                  <a:pt x="7544" y="588"/>
                </a:lnTo>
                <a:lnTo>
                  <a:pt x="7542" y="607"/>
                </a:lnTo>
                <a:lnTo>
                  <a:pt x="7537" y="621"/>
                </a:lnTo>
                <a:lnTo>
                  <a:pt x="7529" y="633"/>
                </a:lnTo>
                <a:lnTo>
                  <a:pt x="7519" y="640"/>
                </a:lnTo>
                <a:lnTo>
                  <a:pt x="7505" y="648"/>
                </a:lnTo>
                <a:lnTo>
                  <a:pt x="7487" y="654"/>
                </a:lnTo>
                <a:lnTo>
                  <a:pt x="7467" y="659"/>
                </a:lnTo>
                <a:lnTo>
                  <a:pt x="7416" y="668"/>
                </a:lnTo>
                <a:lnTo>
                  <a:pt x="7384" y="670"/>
                </a:lnTo>
                <a:lnTo>
                  <a:pt x="7349" y="672"/>
                </a:lnTo>
                <a:lnTo>
                  <a:pt x="7303" y="670"/>
                </a:lnTo>
                <a:lnTo>
                  <a:pt x="7280" y="668"/>
                </a:lnTo>
                <a:lnTo>
                  <a:pt x="7256" y="664"/>
                </a:lnTo>
                <a:lnTo>
                  <a:pt x="7233" y="659"/>
                </a:lnTo>
                <a:lnTo>
                  <a:pt x="7211" y="650"/>
                </a:lnTo>
                <a:lnTo>
                  <a:pt x="7193" y="639"/>
                </a:lnTo>
                <a:lnTo>
                  <a:pt x="7175" y="624"/>
                </a:lnTo>
                <a:lnTo>
                  <a:pt x="7161" y="606"/>
                </a:lnTo>
                <a:lnTo>
                  <a:pt x="7150" y="583"/>
                </a:lnTo>
                <a:lnTo>
                  <a:pt x="7143" y="556"/>
                </a:lnTo>
                <a:lnTo>
                  <a:pt x="7141" y="524"/>
                </a:lnTo>
                <a:lnTo>
                  <a:pt x="7142" y="498"/>
                </a:lnTo>
                <a:lnTo>
                  <a:pt x="7146" y="475"/>
                </a:lnTo>
                <a:lnTo>
                  <a:pt x="7152" y="455"/>
                </a:lnTo>
                <a:lnTo>
                  <a:pt x="7161" y="440"/>
                </a:lnTo>
                <a:lnTo>
                  <a:pt x="7172" y="427"/>
                </a:lnTo>
                <a:lnTo>
                  <a:pt x="7185" y="417"/>
                </a:lnTo>
                <a:lnTo>
                  <a:pt x="7199" y="408"/>
                </a:lnTo>
                <a:lnTo>
                  <a:pt x="7214" y="402"/>
                </a:lnTo>
                <a:lnTo>
                  <a:pt x="7249" y="393"/>
                </a:lnTo>
                <a:lnTo>
                  <a:pt x="7286" y="386"/>
                </a:lnTo>
                <a:lnTo>
                  <a:pt x="7446" y="359"/>
                </a:lnTo>
                <a:lnTo>
                  <a:pt x="7446" y="328"/>
                </a:lnTo>
                <a:lnTo>
                  <a:pt x="7446" y="309"/>
                </a:lnTo>
                <a:lnTo>
                  <a:pt x="7445" y="301"/>
                </a:lnTo>
                <a:lnTo>
                  <a:pt x="7442" y="294"/>
                </a:lnTo>
                <a:lnTo>
                  <a:pt x="7441" y="290"/>
                </a:lnTo>
                <a:lnTo>
                  <a:pt x="7438" y="286"/>
                </a:lnTo>
                <a:lnTo>
                  <a:pt x="7434" y="281"/>
                </a:lnTo>
                <a:lnTo>
                  <a:pt x="7419" y="271"/>
                </a:lnTo>
                <a:lnTo>
                  <a:pt x="7407" y="267"/>
                </a:lnTo>
                <a:lnTo>
                  <a:pt x="7390" y="265"/>
                </a:lnTo>
                <a:lnTo>
                  <a:pt x="7348" y="262"/>
                </a:lnTo>
                <a:lnTo>
                  <a:pt x="7300" y="265"/>
                </a:lnTo>
                <a:lnTo>
                  <a:pt x="7257" y="272"/>
                </a:lnTo>
                <a:lnTo>
                  <a:pt x="7191" y="287"/>
                </a:lnTo>
                <a:lnTo>
                  <a:pt x="7189" y="287"/>
                </a:lnTo>
                <a:lnTo>
                  <a:pt x="7185" y="287"/>
                </a:lnTo>
                <a:lnTo>
                  <a:pt x="7180" y="286"/>
                </a:lnTo>
                <a:lnTo>
                  <a:pt x="7177" y="281"/>
                </a:lnTo>
                <a:lnTo>
                  <a:pt x="7166" y="232"/>
                </a:lnTo>
                <a:lnTo>
                  <a:pt x="7166" y="230"/>
                </a:lnTo>
                <a:lnTo>
                  <a:pt x="7167" y="224"/>
                </a:lnTo>
                <a:lnTo>
                  <a:pt x="7170" y="221"/>
                </a:lnTo>
                <a:lnTo>
                  <a:pt x="7176" y="217"/>
                </a:lnTo>
                <a:lnTo>
                  <a:pt x="7204" y="209"/>
                </a:lnTo>
                <a:lnTo>
                  <a:pt x="7247" y="199"/>
                </a:lnTo>
                <a:lnTo>
                  <a:pt x="7273" y="194"/>
                </a:lnTo>
                <a:lnTo>
                  <a:pt x="7302" y="192"/>
                </a:lnTo>
                <a:lnTo>
                  <a:pt x="7364" y="188"/>
                </a:lnTo>
                <a:lnTo>
                  <a:pt x="7408" y="189"/>
                </a:lnTo>
                <a:lnTo>
                  <a:pt x="7443" y="194"/>
                </a:lnTo>
                <a:lnTo>
                  <a:pt x="7472" y="202"/>
                </a:lnTo>
                <a:lnTo>
                  <a:pt x="7495" y="212"/>
                </a:lnTo>
                <a:lnTo>
                  <a:pt x="7510" y="222"/>
                </a:lnTo>
                <a:lnTo>
                  <a:pt x="7523" y="233"/>
                </a:lnTo>
                <a:lnTo>
                  <a:pt x="7532" y="246"/>
                </a:lnTo>
                <a:lnTo>
                  <a:pt x="7538" y="260"/>
                </a:lnTo>
                <a:lnTo>
                  <a:pt x="7544" y="291"/>
                </a:lnTo>
                <a:lnTo>
                  <a:pt x="7545" y="325"/>
                </a:lnTo>
                <a:lnTo>
                  <a:pt x="7545" y="567"/>
                </a:lnTo>
                <a:close/>
                <a:moveTo>
                  <a:pt x="7446" y="588"/>
                </a:moveTo>
                <a:lnTo>
                  <a:pt x="7446" y="429"/>
                </a:lnTo>
                <a:lnTo>
                  <a:pt x="7317" y="450"/>
                </a:lnTo>
                <a:lnTo>
                  <a:pt x="7290" y="455"/>
                </a:lnTo>
                <a:lnTo>
                  <a:pt x="7266" y="465"/>
                </a:lnTo>
                <a:lnTo>
                  <a:pt x="7256" y="474"/>
                </a:lnTo>
                <a:lnTo>
                  <a:pt x="7249" y="485"/>
                </a:lnTo>
                <a:lnTo>
                  <a:pt x="7244" y="502"/>
                </a:lnTo>
                <a:lnTo>
                  <a:pt x="7243" y="522"/>
                </a:lnTo>
                <a:lnTo>
                  <a:pt x="7244" y="539"/>
                </a:lnTo>
                <a:lnTo>
                  <a:pt x="7247" y="554"/>
                </a:lnTo>
                <a:lnTo>
                  <a:pt x="7253" y="567"/>
                </a:lnTo>
                <a:lnTo>
                  <a:pt x="7261" y="577"/>
                </a:lnTo>
                <a:lnTo>
                  <a:pt x="7269" y="585"/>
                </a:lnTo>
                <a:lnTo>
                  <a:pt x="7280" y="591"/>
                </a:lnTo>
                <a:lnTo>
                  <a:pt x="7302" y="599"/>
                </a:lnTo>
                <a:lnTo>
                  <a:pt x="7327" y="602"/>
                </a:lnTo>
                <a:lnTo>
                  <a:pt x="7351" y="602"/>
                </a:lnTo>
                <a:lnTo>
                  <a:pt x="7403" y="599"/>
                </a:lnTo>
                <a:lnTo>
                  <a:pt x="7446" y="588"/>
                </a:lnTo>
                <a:close/>
                <a:moveTo>
                  <a:pt x="7998" y="524"/>
                </a:moveTo>
                <a:lnTo>
                  <a:pt x="7996" y="544"/>
                </a:lnTo>
                <a:lnTo>
                  <a:pt x="7993" y="563"/>
                </a:lnTo>
                <a:lnTo>
                  <a:pt x="7989" y="581"/>
                </a:lnTo>
                <a:lnTo>
                  <a:pt x="7983" y="596"/>
                </a:lnTo>
                <a:lnTo>
                  <a:pt x="7975" y="610"/>
                </a:lnTo>
                <a:lnTo>
                  <a:pt x="7965" y="621"/>
                </a:lnTo>
                <a:lnTo>
                  <a:pt x="7954" y="631"/>
                </a:lnTo>
                <a:lnTo>
                  <a:pt x="7941" y="640"/>
                </a:lnTo>
                <a:lnTo>
                  <a:pt x="7912" y="654"/>
                </a:lnTo>
                <a:lnTo>
                  <a:pt x="7881" y="664"/>
                </a:lnTo>
                <a:lnTo>
                  <a:pt x="7845" y="669"/>
                </a:lnTo>
                <a:lnTo>
                  <a:pt x="7807" y="672"/>
                </a:lnTo>
                <a:lnTo>
                  <a:pt x="7778" y="670"/>
                </a:lnTo>
                <a:lnTo>
                  <a:pt x="7752" y="668"/>
                </a:lnTo>
                <a:lnTo>
                  <a:pt x="7704" y="659"/>
                </a:lnTo>
                <a:lnTo>
                  <a:pt x="7669" y="650"/>
                </a:lnTo>
                <a:lnTo>
                  <a:pt x="7649" y="643"/>
                </a:lnTo>
                <a:lnTo>
                  <a:pt x="7644" y="640"/>
                </a:lnTo>
                <a:lnTo>
                  <a:pt x="7641" y="633"/>
                </a:lnTo>
                <a:lnTo>
                  <a:pt x="7641" y="628"/>
                </a:lnTo>
                <a:lnTo>
                  <a:pt x="7650" y="585"/>
                </a:lnTo>
                <a:lnTo>
                  <a:pt x="7654" y="577"/>
                </a:lnTo>
                <a:lnTo>
                  <a:pt x="7660" y="575"/>
                </a:lnTo>
                <a:lnTo>
                  <a:pt x="7663" y="575"/>
                </a:lnTo>
                <a:lnTo>
                  <a:pt x="7664" y="576"/>
                </a:lnTo>
                <a:lnTo>
                  <a:pt x="7712" y="588"/>
                </a:lnTo>
                <a:lnTo>
                  <a:pt x="7753" y="595"/>
                </a:lnTo>
                <a:lnTo>
                  <a:pt x="7801" y="599"/>
                </a:lnTo>
                <a:lnTo>
                  <a:pt x="7823" y="597"/>
                </a:lnTo>
                <a:lnTo>
                  <a:pt x="7840" y="595"/>
                </a:lnTo>
                <a:lnTo>
                  <a:pt x="7858" y="590"/>
                </a:lnTo>
                <a:lnTo>
                  <a:pt x="7872" y="583"/>
                </a:lnTo>
                <a:lnTo>
                  <a:pt x="7883" y="575"/>
                </a:lnTo>
                <a:lnTo>
                  <a:pt x="7892" y="563"/>
                </a:lnTo>
                <a:lnTo>
                  <a:pt x="7897" y="549"/>
                </a:lnTo>
                <a:lnTo>
                  <a:pt x="7898" y="533"/>
                </a:lnTo>
                <a:lnTo>
                  <a:pt x="7897" y="514"/>
                </a:lnTo>
                <a:lnTo>
                  <a:pt x="7891" y="499"/>
                </a:lnTo>
                <a:lnTo>
                  <a:pt x="7882" y="488"/>
                </a:lnTo>
                <a:lnTo>
                  <a:pt x="7869" y="481"/>
                </a:lnTo>
                <a:lnTo>
                  <a:pt x="7838" y="471"/>
                </a:lnTo>
                <a:lnTo>
                  <a:pt x="7797" y="465"/>
                </a:lnTo>
                <a:lnTo>
                  <a:pt x="7768" y="460"/>
                </a:lnTo>
                <a:lnTo>
                  <a:pt x="7736" y="452"/>
                </a:lnTo>
                <a:lnTo>
                  <a:pt x="7718" y="446"/>
                </a:lnTo>
                <a:lnTo>
                  <a:pt x="7703" y="439"/>
                </a:lnTo>
                <a:lnTo>
                  <a:pt x="7688" y="429"/>
                </a:lnTo>
                <a:lnTo>
                  <a:pt x="7674" y="415"/>
                </a:lnTo>
                <a:lnTo>
                  <a:pt x="7668" y="407"/>
                </a:lnTo>
                <a:lnTo>
                  <a:pt x="7661" y="400"/>
                </a:lnTo>
                <a:lnTo>
                  <a:pt x="7652" y="379"/>
                </a:lnTo>
                <a:lnTo>
                  <a:pt x="7647" y="355"/>
                </a:lnTo>
                <a:lnTo>
                  <a:pt x="7645" y="328"/>
                </a:lnTo>
                <a:lnTo>
                  <a:pt x="7647" y="300"/>
                </a:lnTo>
                <a:lnTo>
                  <a:pt x="7654" y="276"/>
                </a:lnTo>
                <a:lnTo>
                  <a:pt x="7663" y="256"/>
                </a:lnTo>
                <a:lnTo>
                  <a:pt x="7675" y="238"/>
                </a:lnTo>
                <a:lnTo>
                  <a:pt x="7692" y="224"/>
                </a:lnTo>
                <a:lnTo>
                  <a:pt x="7708" y="213"/>
                </a:lnTo>
                <a:lnTo>
                  <a:pt x="7727" y="204"/>
                </a:lnTo>
                <a:lnTo>
                  <a:pt x="7747" y="198"/>
                </a:lnTo>
                <a:lnTo>
                  <a:pt x="7789" y="190"/>
                </a:lnTo>
                <a:lnTo>
                  <a:pt x="7829" y="188"/>
                </a:lnTo>
                <a:lnTo>
                  <a:pt x="7881" y="190"/>
                </a:lnTo>
                <a:lnTo>
                  <a:pt x="7923" y="197"/>
                </a:lnTo>
                <a:lnTo>
                  <a:pt x="7971" y="207"/>
                </a:lnTo>
                <a:lnTo>
                  <a:pt x="7979" y="212"/>
                </a:lnTo>
                <a:lnTo>
                  <a:pt x="7981" y="218"/>
                </a:lnTo>
                <a:lnTo>
                  <a:pt x="7981" y="221"/>
                </a:lnTo>
                <a:lnTo>
                  <a:pt x="7973" y="267"/>
                </a:lnTo>
                <a:lnTo>
                  <a:pt x="7971" y="271"/>
                </a:lnTo>
                <a:lnTo>
                  <a:pt x="7970" y="274"/>
                </a:lnTo>
                <a:lnTo>
                  <a:pt x="7964" y="276"/>
                </a:lnTo>
                <a:lnTo>
                  <a:pt x="7961" y="276"/>
                </a:lnTo>
                <a:lnTo>
                  <a:pt x="7916" y="267"/>
                </a:lnTo>
                <a:lnTo>
                  <a:pt x="7879" y="262"/>
                </a:lnTo>
                <a:lnTo>
                  <a:pt x="7842" y="261"/>
                </a:lnTo>
                <a:lnTo>
                  <a:pt x="7805" y="264"/>
                </a:lnTo>
                <a:lnTo>
                  <a:pt x="7789" y="267"/>
                </a:lnTo>
                <a:lnTo>
                  <a:pt x="7773" y="272"/>
                </a:lnTo>
                <a:lnTo>
                  <a:pt x="7762" y="281"/>
                </a:lnTo>
                <a:lnTo>
                  <a:pt x="7752" y="291"/>
                </a:lnTo>
                <a:lnTo>
                  <a:pt x="7747" y="305"/>
                </a:lnTo>
                <a:lnTo>
                  <a:pt x="7744" y="321"/>
                </a:lnTo>
                <a:lnTo>
                  <a:pt x="7747" y="339"/>
                </a:lnTo>
                <a:lnTo>
                  <a:pt x="7753" y="353"/>
                </a:lnTo>
                <a:lnTo>
                  <a:pt x="7763" y="363"/>
                </a:lnTo>
                <a:lnTo>
                  <a:pt x="7776" y="371"/>
                </a:lnTo>
                <a:lnTo>
                  <a:pt x="7809" y="379"/>
                </a:lnTo>
                <a:lnTo>
                  <a:pt x="7847" y="386"/>
                </a:lnTo>
                <a:lnTo>
                  <a:pt x="7882" y="392"/>
                </a:lnTo>
                <a:lnTo>
                  <a:pt x="7917" y="401"/>
                </a:lnTo>
                <a:lnTo>
                  <a:pt x="7933" y="407"/>
                </a:lnTo>
                <a:lnTo>
                  <a:pt x="7949" y="416"/>
                </a:lnTo>
                <a:lnTo>
                  <a:pt x="7962" y="427"/>
                </a:lnTo>
                <a:lnTo>
                  <a:pt x="7975" y="440"/>
                </a:lnTo>
                <a:lnTo>
                  <a:pt x="7984" y="455"/>
                </a:lnTo>
                <a:lnTo>
                  <a:pt x="7991" y="475"/>
                </a:lnTo>
                <a:lnTo>
                  <a:pt x="7995" y="498"/>
                </a:lnTo>
                <a:lnTo>
                  <a:pt x="7998" y="524"/>
                </a:lnTo>
                <a:close/>
                <a:moveTo>
                  <a:pt x="8744" y="567"/>
                </a:moveTo>
                <a:lnTo>
                  <a:pt x="8744" y="588"/>
                </a:lnTo>
                <a:lnTo>
                  <a:pt x="8741" y="607"/>
                </a:lnTo>
                <a:lnTo>
                  <a:pt x="8735" y="621"/>
                </a:lnTo>
                <a:lnTo>
                  <a:pt x="8729" y="633"/>
                </a:lnTo>
                <a:lnTo>
                  <a:pt x="8717" y="640"/>
                </a:lnTo>
                <a:lnTo>
                  <a:pt x="8705" y="648"/>
                </a:lnTo>
                <a:lnTo>
                  <a:pt x="8687" y="654"/>
                </a:lnTo>
                <a:lnTo>
                  <a:pt x="8667" y="659"/>
                </a:lnTo>
                <a:lnTo>
                  <a:pt x="8614" y="668"/>
                </a:lnTo>
                <a:lnTo>
                  <a:pt x="8582" y="670"/>
                </a:lnTo>
                <a:lnTo>
                  <a:pt x="8548" y="672"/>
                </a:lnTo>
                <a:lnTo>
                  <a:pt x="8502" y="670"/>
                </a:lnTo>
                <a:lnTo>
                  <a:pt x="8479" y="668"/>
                </a:lnTo>
                <a:lnTo>
                  <a:pt x="8455" y="664"/>
                </a:lnTo>
                <a:lnTo>
                  <a:pt x="8432" y="659"/>
                </a:lnTo>
                <a:lnTo>
                  <a:pt x="8411" y="650"/>
                </a:lnTo>
                <a:lnTo>
                  <a:pt x="8392" y="639"/>
                </a:lnTo>
                <a:lnTo>
                  <a:pt x="8375" y="624"/>
                </a:lnTo>
                <a:lnTo>
                  <a:pt x="8359" y="606"/>
                </a:lnTo>
                <a:lnTo>
                  <a:pt x="8349" y="583"/>
                </a:lnTo>
                <a:lnTo>
                  <a:pt x="8343" y="556"/>
                </a:lnTo>
                <a:lnTo>
                  <a:pt x="8340" y="524"/>
                </a:lnTo>
                <a:lnTo>
                  <a:pt x="8342" y="498"/>
                </a:lnTo>
                <a:lnTo>
                  <a:pt x="8346" y="475"/>
                </a:lnTo>
                <a:lnTo>
                  <a:pt x="8352" y="455"/>
                </a:lnTo>
                <a:lnTo>
                  <a:pt x="8361" y="440"/>
                </a:lnTo>
                <a:lnTo>
                  <a:pt x="8372" y="427"/>
                </a:lnTo>
                <a:lnTo>
                  <a:pt x="8383" y="417"/>
                </a:lnTo>
                <a:lnTo>
                  <a:pt x="8398" y="408"/>
                </a:lnTo>
                <a:lnTo>
                  <a:pt x="8414" y="402"/>
                </a:lnTo>
                <a:lnTo>
                  <a:pt x="8448" y="393"/>
                </a:lnTo>
                <a:lnTo>
                  <a:pt x="8485" y="386"/>
                </a:lnTo>
                <a:lnTo>
                  <a:pt x="8645" y="359"/>
                </a:lnTo>
                <a:lnTo>
                  <a:pt x="8645" y="328"/>
                </a:lnTo>
                <a:lnTo>
                  <a:pt x="8644" y="309"/>
                </a:lnTo>
                <a:lnTo>
                  <a:pt x="8643" y="301"/>
                </a:lnTo>
                <a:lnTo>
                  <a:pt x="8642" y="294"/>
                </a:lnTo>
                <a:lnTo>
                  <a:pt x="8640" y="290"/>
                </a:lnTo>
                <a:lnTo>
                  <a:pt x="8638" y="286"/>
                </a:lnTo>
                <a:lnTo>
                  <a:pt x="8633" y="281"/>
                </a:lnTo>
                <a:lnTo>
                  <a:pt x="8618" y="271"/>
                </a:lnTo>
                <a:lnTo>
                  <a:pt x="8605" y="267"/>
                </a:lnTo>
                <a:lnTo>
                  <a:pt x="8590" y="265"/>
                </a:lnTo>
                <a:lnTo>
                  <a:pt x="8546" y="262"/>
                </a:lnTo>
                <a:lnTo>
                  <a:pt x="8499" y="265"/>
                </a:lnTo>
                <a:lnTo>
                  <a:pt x="8456" y="272"/>
                </a:lnTo>
                <a:lnTo>
                  <a:pt x="8391" y="287"/>
                </a:lnTo>
                <a:lnTo>
                  <a:pt x="8388" y="287"/>
                </a:lnTo>
                <a:lnTo>
                  <a:pt x="8385" y="287"/>
                </a:lnTo>
                <a:lnTo>
                  <a:pt x="8380" y="286"/>
                </a:lnTo>
                <a:lnTo>
                  <a:pt x="8376" y="281"/>
                </a:lnTo>
                <a:lnTo>
                  <a:pt x="8366" y="232"/>
                </a:lnTo>
                <a:lnTo>
                  <a:pt x="8366" y="230"/>
                </a:lnTo>
                <a:lnTo>
                  <a:pt x="8367" y="224"/>
                </a:lnTo>
                <a:lnTo>
                  <a:pt x="8368" y="221"/>
                </a:lnTo>
                <a:lnTo>
                  <a:pt x="8376" y="217"/>
                </a:lnTo>
                <a:lnTo>
                  <a:pt x="8403" y="209"/>
                </a:lnTo>
                <a:lnTo>
                  <a:pt x="8446" y="199"/>
                </a:lnTo>
                <a:lnTo>
                  <a:pt x="8473" y="194"/>
                </a:lnTo>
                <a:lnTo>
                  <a:pt x="8502" y="192"/>
                </a:lnTo>
                <a:lnTo>
                  <a:pt x="8564" y="188"/>
                </a:lnTo>
                <a:lnTo>
                  <a:pt x="8606" y="189"/>
                </a:lnTo>
                <a:lnTo>
                  <a:pt x="8642" y="194"/>
                </a:lnTo>
                <a:lnTo>
                  <a:pt x="8672" y="202"/>
                </a:lnTo>
                <a:lnTo>
                  <a:pt x="8695" y="212"/>
                </a:lnTo>
                <a:lnTo>
                  <a:pt x="8710" y="222"/>
                </a:lnTo>
                <a:lnTo>
                  <a:pt x="8721" y="233"/>
                </a:lnTo>
                <a:lnTo>
                  <a:pt x="8730" y="246"/>
                </a:lnTo>
                <a:lnTo>
                  <a:pt x="8736" y="260"/>
                </a:lnTo>
                <a:lnTo>
                  <a:pt x="8742" y="291"/>
                </a:lnTo>
                <a:lnTo>
                  <a:pt x="8744" y="325"/>
                </a:lnTo>
                <a:lnTo>
                  <a:pt x="8744" y="567"/>
                </a:lnTo>
                <a:close/>
                <a:moveTo>
                  <a:pt x="8645" y="588"/>
                </a:moveTo>
                <a:lnTo>
                  <a:pt x="8645" y="429"/>
                </a:lnTo>
                <a:lnTo>
                  <a:pt x="8517" y="450"/>
                </a:lnTo>
                <a:lnTo>
                  <a:pt x="8489" y="455"/>
                </a:lnTo>
                <a:lnTo>
                  <a:pt x="8465" y="465"/>
                </a:lnTo>
                <a:lnTo>
                  <a:pt x="8455" y="474"/>
                </a:lnTo>
                <a:lnTo>
                  <a:pt x="8448" y="485"/>
                </a:lnTo>
                <a:lnTo>
                  <a:pt x="8444" y="502"/>
                </a:lnTo>
                <a:lnTo>
                  <a:pt x="8441" y="522"/>
                </a:lnTo>
                <a:lnTo>
                  <a:pt x="8443" y="539"/>
                </a:lnTo>
                <a:lnTo>
                  <a:pt x="8446" y="554"/>
                </a:lnTo>
                <a:lnTo>
                  <a:pt x="8451" y="567"/>
                </a:lnTo>
                <a:lnTo>
                  <a:pt x="8459" y="577"/>
                </a:lnTo>
                <a:lnTo>
                  <a:pt x="8469" y="585"/>
                </a:lnTo>
                <a:lnTo>
                  <a:pt x="8478" y="591"/>
                </a:lnTo>
                <a:lnTo>
                  <a:pt x="8502" y="599"/>
                </a:lnTo>
                <a:lnTo>
                  <a:pt x="8526" y="602"/>
                </a:lnTo>
                <a:lnTo>
                  <a:pt x="8551" y="602"/>
                </a:lnTo>
                <a:lnTo>
                  <a:pt x="8601" y="599"/>
                </a:lnTo>
                <a:lnTo>
                  <a:pt x="8645" y="588"/>
                </a:lnTo>
                <a:close/>
                <a:moveTo>
                  <a:pt x="9546" y="426"/>
                </a:moveTo>
                <a:lnTo>
                  <a:pt x="9546" y="466"/>
                </a:lnTo>
                <a:lnTo>
                  <a:pt x="9545" y="485"/>
                </a:lnTo>
                <a:lnTo>
                  <a:pt x="9543" y="503"/>
                </a:lnTo>
                <a:lnTo>
                  <a:pt x="9538" y="536"/>
                </a:lnTo>
                <a:lnTo>
                  <a:pt x="9529" y="565"/>
                </a:lnTo>
                <a:lnTo>
                  <a:pt x="9524" y="577"/>
                </a:lnTo>
                <a:lnTo>
                  <a:pt x="9519" y="590"/>
                </a:lnTo>
                <a:lnTo>
                  <a:pt x="9504" y="612"/>
                </a:lnTo>
                <a:lnTo>
                  <a:pt x="9486" y="630"/>
                </a:lnTo>
                <a:lnTo>
                  <a:pt x="9464" y="645"/>
                </a:lnTo>
                <a:lnTo>
                  <a:pt x="9439" y="657"/>
                </a:lnTo>
                <a:lnTo>
                  <a:pt x="9424" y="662"/>
                </a:lnTo>
                <a:lnTo>
                  <a:pt x="9409" y="664"/>
                </a:lnTo>
                <a:lnTo>
                  <a:pt x="9374" y="669"/>
                </a:lnTo>
                <a:lnTo>
                  <a:pt x="9335" y="672"/>
                </a:lnTo>
                <a:lnTo>
                  <a:pt x="9287" y="669"/>
                </a:lnTo>
                <a:lnTo>
                  <a:pt x="9244" y="664"/>
                </a:lnTo>
                <a:lnTo>
                  <a:pt x="9207" y="658"/>
                </a:lnTo>
                <a:lnTo>
                  <a:pt x="9180" y="651"/>
                </a:lnTo>
                <a:lnTo>
                  <a:pt x="9165" y="645"/>
                </a:lnTo>
                <a:lnTo>
                  <a:pt x="9152" y="639"/>
                </a:lnTo>
                <a:lnTo>
                  <a:pt x="9144" y="631"/>
                </a:lnTo>
                <a:lnTo>
                  <a:pt x="9138" y="622"/>
                </a:lnTo>
                <a:lnTo>
                  <a:pt x="9132" y="602"/>
                </a:lnTo>
                <a:lnTo>
                  <a:pt x="9131" y="578"/>
                </a:lnTo>
                <a:lnTo>
                  <a:pt x="9131" y="31"/>
                </a:lnTo>
                <a:lnTo>
                  <a:pt x="9132" y="24"/>
                </a:lnTo>
                <a:lnTo>
                  <a:pt x="9134" y="19"/>
                </a:lnTo>
                <a:lnTo>
                  <a:pt x="9144" y="14"/>
                </a:lnTo>
                <a:lnTo>
                  <a:pt x="9216" y="0"/>
                </a:lnTo>
                <a:lnTo>
                  <a:pt x="9219" y="0"/>
                </a:lnTo>
                <a:lnTo>
                  <a:pt x="9224" y="2"/>
                </a:lnTo>
                <a:lnTo>
                  <a:pt x="9228" y="4"/>
                </a:lnTo>
                <a:lnTo>
                  <a:pt x="9230" y="8"/>
                </a:lnTo>
                <a:lnTo>
                  <a:pt x="9231" y="14"/>
                </a:lnTo>
                <a:lnTo>
                  <a:pt x="9231" y="159"/>
                </a:lnTo>
                <a:lnTo>
                  <a:pt x="9221" y="211"/>
                </a:lnTo>
                <a:lnTo>
                  <a:pt x="9243" y="206"/>
                </a:lnTo>
                <a:lnTo>
                  <a:pt x="9296" y="194"/>
                </a:lnTo>
                <a:lnTo>
                  <a:pt x="9326" y="189"/>
                </a:lnTo>
                <a:lnTo>
                  <a:pt x="9359" y="188"/>
                </a:lnTo>
                <a:lnTo>
                  <a:pt x="9407" y="192"/>
                </a:lnTo>
                <a:lnTo>
                  <a:pt x="9428" y="196"/>
                </a:lnTo>
                <a:lnTo>
                  <a:pt x="9447" y="202"/>
                </a:lnTo>
                <a:lnTo>
                  <a:pt x="9464" y="209"/>
                </a:lnTo>
                <a:lnTo>
                  <a:pt x="9480" y="219"/>
                </a:lnTo>
                <a:lnTo>
                  <a:pt x="9493" y="231"/>
                </a:lnTo>
                <a:lnTo>
                  <a:pt x="9505" y="243"/>
                </a:lnTo>
                <a:lnTo>
                  <a:pt x="9515" y="258"/>
                </a:lnTo>
                <a:lnTo>
                  <a:pt x="9524" y="276"/>
                </a:lnTo>
                <a:lnTo>
                  <a:pt x="9531" y="295"/>
                </a:lnTo>
                <a:lnTo>
                  <a:pt x="9538" y="318"/>
                </a:lnTo>
                <a:lnTo>
                  <a:pt x="9541" y="342"/>
                </a:lnTo>
                <a:lnTo>
                  <a:pt x="9545" y="367"/>
                </a:lnTo>
                <a:lnTo>
                  <a:pt x="9546" y="426"/>
                </a:lnTo>
                <a:close/>
                <a:moveTo>
                  <a:pt x="9446" y="429"/>
                </a:moveTo>
                <a:lnTo>
                  <a:pt x="9444" y="383"/>
                </a:lnTo>
                <a:lnTo>
                  <a:pt x="9441" y="345"/>
                </a:lnTo>
                <a:lnTo>
                  <a:pt x="9434" y="316"/>
                </a:lnTo>
                <a:lnTo>
                  <a:pt x="9429" y="304"/>
                </a:lnTo>
                <a:lnTo>
                  <a:pt x="9424" y="294"/>
                </a:lnTo>
                <a:lnTo>
                  <a:pt x="9418" y="286"/>
                </a:lnTo>
                <a:lnTo>
                  <a:pt x="9410" y="279"/>
                </a:lnTo>
                <a:lnTo>
                  <a:pt x="9391" y="269"/>
                </a:lnTo>
                <a:lnTo>
                  <a:pt x="9367" y="262"/>
                </a:lnTo>
                <a:lnTo>
                  <a:pt x="9338" y="261"/>
                </a:lnTo>
                <a:lnTo>
                  <a:pt x="9291" y="265"/>
                </a:lnTo>
                <a:lnTo>
                  <a:pt x="9249" y="274"/>
                </a:lnTo>
                <a:lnTo>
                  <a:pt x="9231" y="277"/>
                </a:lnTo>
                <a:lnTo>
                  <a:pt x="9231" y="588"/>
                </a:lnTo>
                <a:lnTo>
                  <a:pt x="9258" y="594"/>
                </a:lnTo>
                <a:lnTo>
                  <a:pt x="9273" y="596"/>
                </a:lnTo>
                <a:lnTo>
                  <a:pt x="9289" y="599"/>
                </a:lnTo>
                <a:lnTo>
                  <a:pt x="9328" y="600"/>
                </a:lnTo>
                <a:lnTo>
                  <a:pt x="9359" y="599"/>
                </a:lnTo>
                <a:lnTo>
                  <a:pt x="9384" y="592"/>
                </a:lnTo>
                <a:lnTo>
                  <a:pt x="9394" y="587"/>
                </a:lnTo>
                <a:lnTo>
                  <a:pt x="9404" y="581"/>
                </a:lnTo>
                <a:lnTo>
                  <a:pt x="9413" y="573"/>
                </a:lnTo>
                <a:lnTo>
                  <a:pt x="9419" y="565"/>
                </a:lnTo>
                <a:lnTo>
                  <a:pt x="9425" y="554"/>
                </a:lnTo>
                <a:lnTo>
                  <a:pt x="9432" y="542"/>
                </a:lnTo>
                <a:lnTo>
                  <a:pt x="9436" y="528"/>
                </a:lnTo>
                <a:lnTo>
                  <a:pt x="9439" y="512"/>
                </a:lnTo>
                <a:lnTo>
                  <a:pt x="9444" y="474"/>
                </a:lnTo>
                <a:lnTo>
                  <a:pt x="9446" y="429"/>
                </a:lnTo>
                <a:close/>
                <a:moveTo>
                  <a:pt x="10040" y="495"/>
                </a:moveTo>
                <a:lnTo>
                  <a:pt x="10040" y="520"/>
                </a:lnTo>
                <a:lnTo>
                  <a:pt x="10037" y="543"/>
                </a:lnTo>
                <a:lnTo>
                  <a:pt x="10032" y="566"/>
                </a:lnTo>
                <a:lnTo>
                  <a:pt x="10025" y="586"/>
                </a:lnTo>
                <a:lnTo>
                  <a:pt x="10015" y="605"/>
                </a:lnTo>
                <a:lnTo>
                  <a:pt x="10001" y="621"/>
                </a:lnTo>
                <a:lnTo>
                  <a:pt x="9985" y="635"/>
                </a:lnTo>
                <a:lnTo>
                  <a:pt x="9965" y="648"/>
                </a:lnTo>
                <a:lnTo>
                  <a:pt x="9941" y="658"/>
                </a:lnTo>
                <a:lnTo>
                  <a:pt x="9912" y="665"/>
                </a:lnTo>
                <a:lnTo>
                  <a:pt x="9878" y="669"/>
                </a:lnTo>
                <a:lnTo>
                  <a:pt x="9840" y="672"/>
                </a:lnTo>
                <a:lnTo>
                  <a:pt x="9790" y="669"/>
                </a:lnTo>
                <a:lnTo>
                  <a:pt x="9767" y="665"/>
                </a:lnTo>
                <a:lnTo>
                  <a:pt x="9747" y="660"/>
                </a:lnTo>
                <a:lnTo>
                  <a:pt x="9711" y="648"/>
                </a:lnTo>
                <a:lnTo>
                  <a:pt x="9696" y="639"/>
                </a:lnTo>
                <a:lnTo>
                  <a:pt x="9684" y="629"/>
                </a:lnTo>
                <a:lnTo>
                  <a:pt x="9674" y="617"/>
                </a:lnTo>
                <a:lnTo>
                  <a:pt x="9664" y="605"/>
                </a:lnTo>
                <a:lnTo>
                  <a:pt x="9656" y="591"/>
                </a:lnTo>
                <a:lnTo>
                  <a:pt x="9650" y="575"/>
                </a:lnTo>
                <a:lnTo>
                  <a:pt x="9641" y="538"/>
                </a:lnTo>
                <a:lnTo>
                  <a:pt x="9638" y="497"/>
                </a:lnTo>
                <a:lnTo>
                  <a:pt x="9638" y="218"/>
                </a:lnTo>
                <a:lnTo>
                  <a:pt x="9640" y="212"/>
                </a:lnTo>
                <a:lnTo>
                  <a:pt x="9642" y="207"/>
                </a:lnTo>
                <a:lnTo>
                  <a:pt x="9654" y="202"/>
                </a:lnTo>
                <a:lnTo>
                  <a:pt x="9724" y="188"/>
                </a:lnTo>
                <a:lnTo>
                  <a:pt x="9728" y="188"/>
                </a:lnTo>
                <a:lnTo>
                  <a:pt x="9735" y="192"/>
                </a:lnTo>
                <a:lnTo>
                  <a:pt x="9738" y="196"/>
                </a:lnTo>
                <a:lnTo>
                  <a:pt x="9739" y="202"/>
                </a:lnTo>
                <a:lnTo>
                  <a:pt x="9739" y="503"/>
                </a:lnTo>
                <a:lnTo>
                  <a:pt x="9739" y="526"/>
                </a:lnTo>
                <a:lnTo>
                  <a:pt x="9743" y="546"/>
                </a:lnTo>
                <a:lnTo>
                  <a:pt x="9751" y="563"/>
                </a:lnTo>
                <a:lnTo>
                  <a:pt x="9759" y="576"/>
                </a:lnTo>
                <a:lnTo>
                  <a:pt x="9766" y="582"/>
                </a:lnTo>
                <a:lnTo>
                  <a:pt x="9773" y="587"/>
                </a:lnTo>
                <a:lnTo>
                  <a:pt x="9791" y="595"/>
                </a:lnTo>
                <a:lnTo>
                  <a:pt x="9814" y="599"/>
                </a:lnTo>
                <a:lnTo>
                  <a:pt x="9840" y="600"/>
                </a:lnTo>
                <a:lnTo>
                  <a:pt x="9860" y="600"/>
                </a:lnTo>
                <a:lnTo>
                  <a:pt x="9879" y="596"/>
                </a:lnTo>
                <a:lnTo>
                  <a:pt x="9894" y="592"/>
                </a:lnTo>
                <a:lnTo>
                  <a:pt x="9907" y="587"/>
                </a:lnTo>
                <a:lnTo>
                  <a:pt x="9917" y="580"/>
                </a:lnTo>
                <a:lnTo>
                  <a:pt x="9924" y="571"/>
                </a:lnTo>
                <a:lnTo>
                  <a:pt x="9931" y="562"/>
                </a:lnTo>
                <a:lnTo>
                  <a:pt x="9935" y="552"/>
                </a:lnTo>
                <a:lnTo>
                  <a:pt x="9940" y="528"/>
                </a:lnTo>
                <a:lnTo>
                  <a:pt x="9941" y="502"/>
                </a:lnTo>
                <a:lnTo>
                  <a:pt x="9941" y="218"/>
                </a:lnTo>
                <a:lnTo>
                  <a:pt x="9941" y="212"/>
                </a:lnTo>
                <a:lnTo>
                  <a:pt x="9943" y="207"/>
                </a:lnTo>
                <a:lnTo>
                  <a:pt x="9955" y="202"/>
                </a:lnTo>
                <a:lnTo>
                  <a:pt x="10025" y="188"/>
                </a:lnTo>
                <a:lnTo>
                  <a:pt x="10028" y="188"/>
                </a:lnTo>
                <a:lnTo>
                  <a:pt x="10033" y="189"/>
                </a:lnTo>
                <a:lnTo>
                  <a:pt x="10038" y="192"/>
                </a:lnTo>
                <a:lnTo>
                  <a:pt x="10039" y="196"/>
                </a:lnTo>
                <a:lnTo>
                  <a:pt x="10040" y="202"/>
                </a:lnTo>
                <a:lnTo>
                  <a:pt x="10040" y="495"/>
                </a:lnTo>
                <a:close/>
                <a:moveTo>
                  <a:pt x="10494" y="524"/>
                </a:moveTo>
                <a:lnTo>
                  <a:pt x="10493" y="544"/>
                </a:lnTo>
                <a:lnTo>
                  <a:pt x="10489" y="563"/>
                </a:lnTo>
                <a:lnTo>
                  <a:pt x="10485" y="581"/>
                </a:lnTo>
                <a:lnTo>
                  <a:pt x="10479" y="596"/>
                </a:lnTo>
                <a:lnTo>
                  <a:pt x="10471" y="610"/>
                </a:lnTo>
                <a:lnTo>
                  <a:pt x="10461" y="621"/>
                </a:lnTo>
                <a:lnTo>
                  <a:pt x="10450" y="631"/>
                </a:lnTo>
                <a:lnTo>
                  <a:pt x="10437" y="640"/>
                </a:lnTo>
                <a:lnTo>
                  <a:pt x="10408" y="654"/>
                </a:lnTo>
                <a:lnTo>
                  <a:pt x="10377" y="664"/>
                </a:lnTo>
                <a:lnTo>
                  <a:pt x="10342" y="669"/>
                </a:lnTo>
                <a:lnTo>
                  <a:pt x="10304" y="672"/>
                </a:lnTo>
                <a:lnTo>
                  <a:pt x="10275" y="670"/>
                </a:lnTo>
                <a:lnTo>
                  <a:pt x="10248" y="668"/>
                </a:lnTo>
                <a:lnTo>
                  <a:pt x="10200" y="659"/>
                </a:lnTo>
                <a:lnTo>
                  <a:pt x="10164" y="650"/>
                </a:lnTo>
                <a:lnTo>
                  <a:pt x="10145" y="643"/>
                </a:lnTo>
                <a:lnTo>
                  <a:pt x="10140" y="640"/>
                </a:lnTo>
                <a:lnTo>
                  <a:pt x="10137" y="633"/>
                </a:lnTo>
                <a:lnTo>
                  <a:pt x="10137" y="628"/>
                </a:lnTo>
                <a:lnTo>
                  <a:pt x="10146" y="585"/>
                </a:lnTo>
                <a:lnTo>
                  <a:pt x="10150" y="577"/>
                </a:lnTo>
                <a:lnTo>
                  <a:pt x="10156" y="575"/>
                </a:lnTo>
                <a:lnTo>
                  <a:pt x="10159" y="575"/>
                </a:lnTo>
                <a:lnTo>
                  <a:pt x="10160" y="576"/>
                </a:lnTo>
                <a:lnTo>
                  <a:pt x="10208" y="588"/>
                </a:lnTo>
                <a:lnTo>
                  <a:pt x="10250" y="595"/>
                </a:lnTo>
                <a:lnTo>
                  <a:pt x="10297" y="599"/>
                </a:lnTo>
                <a:lnTo>
                  <a:pt x="10319" y="597"/>
                </a:lnTo>
                <a:lnTo>
                  <a:pt x="10336" y="595"/>
                </a:lnTo>
                <a:lnTo>
                  <a:pt x="10354" y="590"/>
                </a:lnTo>
                <a:lnTo>
                  <a:pt x="10368" y="583"/>
                </a:lnTo>
                <a:lnTo>
                  <a:pt x="10379" y="575"/>
                </a:lnTo>
                <a:lnTo>
                  <a:pt x="10388" y="563"/>
                </a:lnTo>
                <a:lnTo>
                  <a:pt x="10393" y="549"/>
                </a:lnTo>
                <a:lnTo>
                  <a:pt x="10394" y="533"/>
                </a:lnTo>
                <a:lnTo>
                  <a:pt x="10393" y="514"/>
                </a:lnTo>
                <a:lnTo>
                  <a:pt x="10387" y="499"/>
                </a:lnTo>
                <a:lnTo>
                  <a:pt x="10378" y="488"/>
                </a:lnTo>
                <a:lnTo>
                  <a:pt x="10365" y="481"/>
                </a:lnTo>
                <a:lnTo>
                  <a:pt x="10334" y="471"/>
                </a:lnTo>
                <a:lnTo>
                  <a:pt x="10292" y="465"/>
                </a:lnTo>
                <a:lnTo>
                  <a:pt x="10265" y="460"/>
                </a:lnTo>
                <a:lnTo>
                  <a:pt x="10232" y="452"/>
                </a:lnTo>
                <a:lnTo>
                  <a:pt x="10214" y="446"/>
                </a:lnTo>
                <a:lnTo>
                  <a:pt x="10199" y="439"/>
                </a:lnTo>
                <a:lnTo>
                  <a:pt x="10184" y="429"/>
                </a:lnTo>
                <a:lnTo>
                  <a:pt x="10170" y="415"/>
                </a:lnTo>
                <a:lnTo>
                  <a:pt x="10164" y="407"/>
                </a:lnTo>
                <a:lnTo>
                  <a:pt x="10158" y="400"/>
                </a:lnTo>
                <a:lnTo>
                  <a:pt x="10149" y="379"/>
                </a:lnTo>
                <a:lnTo>
                  <a:pt x="10144" y="355"/>
                </a:lnTo>
                <a:lnTo>
                  <a:pt x="10141" y="328"/>
                </a:lnTo>
                <a:lnTo>
                  <a:pt x="10144" y="300"/>
                </a:lnTo>
                <a:lnTo>
                  <a:pt x="10150" y="276"/>
                </a:lnTo>
                <a:lnTo>
                  <a:pt x="10159" y="256"/>
                </a:lnTo>
                <a:lnTo>
                  <a:pt x="10171" y="238"/>
                </a:lnTo>
                <a:lnTo>
                  <a:pt x="10188" y="224"/>
                </a:lnTo>
                <a:lnTo>
                  <a:pt x="10204" y="213"/>
                </a:lnTo>
                <a:lnTo>
                  <a:pt x="10223" y="204"/>
                </a:lnTo>
                <a:lnTo>
                  <a:pt x="10243" y="198"/>
                </a:lnTo>
                <a:lnTo>
                  <a:pt x="10285" y="190"/>
                </a:lnTo>
                <a:lnTo>
                  <a:pt x="10325" y="188"/>
                </a:lnTo>
                <a:lnTo>
                  <a:pt x="10377" y="190"/>
                </a:lnTo>
                <a:lnTo>
                  <a:pt x="10420" y="197"/>
                </a:lnTo>
                <a:lnTo>
                  <a:pt x="10468" y="207"/>
                </a:lnTo>
                <a:lnTo>
                  <a:pt x="10475" y="212"/>
                </a:lnTo>
                <a:lnTo>
                  <a:pt x="10478" y="218"/>
                </a:lnTo>
                <a:lnTo>
                  <a:pt x="10478" y="221"/>
                </a:lnTo>
                <a:lnTo>
                  <a:pt x="10469" y="267"/>
                </a:lnTo>
                <a:lnTo>
                  <a:pt x="10468" y="271"/>
                </a:lnTo>
                <a:lnTo>
                  <a:pt x="10466" y="274"/>
                </a:lnTo>
                <a:lnTo>
                  <a:pt x="10460" y="276"/>
                </a:lnTo>
                <a:lnTo>
                  <a:pt x="10457" y="276"/>
                </a:lnTo>
                <a:lnTo>
                  <a:pt x="10412" y="267"/>
                </a:lnTo>
                <a:lnTo>
                  <a:pt x="10376" y="262"/>
                </a:lnTo>
                <a:lnTo>
                  <a:pt x="10338" y="261"/>
                </a:lnTo>
                <a:lnTo>
                  <a:pt x="10301" y="264"/>
                </a:lnTo>
                <a:lnTo>
                  <a:pt x="10285" y="267"/>
                </a:lnTo>
                <a:lnTo>
                  <a:pt x="10270" y="272"/>
                </a:lnTo>
                <a:lnTo>
                  <a:pt x="10257" y="281"/>
                </a:lnTo>
                <a:lnTo>
                  <a:pt x="10248" y="291"/>
                </a:lnTo>
                <a:lnTo>
                  <a:pt x="10243" y="305"/>
                </a:lnTo>
                <a:lnTo>
                  <a:pt x="10241" y="321"/>
                </a:lnTo>
                <a:lnTo>
                  <a:pt x="10243" y="339"/>
                </a:lnTo>
                <a:lnTo>
                  <a:pt x="10250" y="353"/>
                </a:lnTo>
                <a:lnTo>
                  <a:pt x="10260" y="363"/>
                </a:lnTo>
                <a:lnTo>
                  <a:pt x="10272" y="371"/>
                </a:lnTo>
                <a:lnTo>
                  <a:pt x="10305" y="379"/>
                </a:lnTo>
                <a:lnTo>
                  <a:pt x="10342" y="386"/>
                </a:lnTo>
                <a:lnTo>
                  <a:pt x="10378" y="392"/>
                </a:lnTo>
                <a:lnTo>
                  <a:pt x="10413" y="401"/>
                </a:lnTo>
                <a:lnTo>
                  <a:pt x="10430" y="407"/>
                </a:lnTo>
                <a:lnTo>
                  <a:pt x="10445" y="416"/>
                </a:lnTo>
                <a:lnTo>
                  <a:pt x="10459" y="427"/>
                </a:lnTo>
                <a:lnTo>
                  <a:pt x="10470" y="440"/>
                </a:lnTo>
                <a:lnTo>
                  <a:pt x="10480" y="455"/>
                </a:lnTo>
                <a:lnTo>
                  <a:pt x="10488" y="475"/>
                </a:lnTo>
                <a:lnTo>
                  <a:pt x="10491" y="498"/>
                </a:lnTo>
                <a:lnTo>
                  <a:pt x="10494" y="524"/>
                </a:lnTo>
                <a:close/>
                <a:moveTo>
                  <a:pt x="10701" y="646"/>
                </a:moveTo>
                <a:lnTo>
                  <a:pt x="10699" y="651"/>
                </a:lnTo>
                <a:lnTo>
                  <a:pt x="10697" y="657"/>
                </a:lnTo>
                <a:lnTo>
                  <a:pt x="10693" y="659"/>
                </a:lnTo>
                <a:lnTo>
                  <a:pt x="10687" y="660"/>
                </a:lnTo>
                <a:lnTo>
                  <a:pt x="10615" y="660"/>
                </a:lnTo>
                <a:lnTo>
                  <a:pt x="10610" y="659"/>
                </a:lnTo>
                <a:lnTo>
                  <a:pt x="10605" y="657"/>
                </a:lnTo>
                <a:lnTo>
                  <a:pt x="10602" y="651"/>
                </a:lnTo>
                <a:lnTo>
                  <a:pt x="10601" y="646"/>
                </a:lnTo>
                <a:lnTo>
                  <a:pt x="10601" y="217"/>
                </a:lnTo>
                <a:lnTo>
                  <a:pt x="10602" y="212"/>
                </a:lnTo>
                <a:lnTo>
                  <a:pt x="10605" y="208"/>
                </a:lnTo>
                <a:lnTo>
                  <a:pt x="10615" y="204"/>
                </a:lnTo>
                <a:lnTo>
                  <a:pt x="10687" y="204"/>
                </a:lnTo>
                <a:lnTo>
                  <a:pt x="10697" y="208"/>
                </a:lnTo>
                <a:lnTo>
                  <a:pt x="10699" y="212"/>
                </a:lnTo>
                <a:lnTo>
                  <a:pt x="10701" y="217"/>
                </a:lnTo>
                <a:lnTo>
                  <a:pt x="10701" y="646"/>
                </a:lnTo>
                <a:close/>
                <a:moveTo>
                  <a:pt x="10701" y="115"/>
                </a:moveTo>
                <a:lnTo>
                  <a:pt x="10699" y="122"/>
                </a:lnTo>
                <a:lnTo>
                  <a:pt x="10696" y="129"/>
                </a:lnTo>
                <a:lnTo>
                  <a:pt x="10689" y="131"/>
                </a:lnTo>
                <a:lnTo>
                  <a:pt x="10682" y="133"/>
                </a:lnTo>
                <a:lnTo>
                  <a:pt x="10620" y="133"/>
                </a:lnTo>
                <a:lnTo>
                  <a:pt x="10612" y="131"/>
                </a:lnTo>
                <a:lnTo>
                  <a:pt x="10606" y="129"/>
                </a:lnTo>
                <a:lnTo>
                  <a:pt x="10602" y="122"/>
                </a:lnTo>
                <a:lnTo>
                  <a:pt x="10601" y="115"/>
                </a:lnTo>
                <a:lnTo>
                  <a:pt x="10601" y="18"/>
                </a:lnTo>
                <a:lnTo>
                  <a:pt x="10602" y="10"/>
                </a:lnTo>
                <a:lnTo>
                  <a:pt x="10606" y="5"/>
                </a:lnTo>
                <a:lnTo>
                  <a:pt x="10612" y="2"/>
                </a:lnTo>
                <a:lnTo>
                  <a:pt x="10620" y="0"/>
                </a:lnTo>
                <a:lnTo>
                  <a:pt x="10682" y="0"/>
                </a:lnTo>
                <a:lnTo>
                  <a:pt x="10689" y="2"/>
                </a:lnTo>
                <a:lnTo>
                  <a:pt x="10696" y="5"/>
                </a:lnTo>
                <a:lnTo>
                  <a:pt x="10699" y="10"/>
                </a:lnTo>
                <a:lnTo>
                  <a:pt x="10701" y="18"/>
                </a:lnTo>
                <a:lnTo>
                  <a:pt x="10701" y="115"/>
                </a:lnTo>
                <a:close/>
                <a:moveTo>
                  <a:pt x="11235" y="646"/>
                </a:moveTo>
                <a:lnTo>
                  <a:pt x="11234" y="651"/>
                </a:lnTo>
                <a:lnTo>
                  <a:pt x="11231" y="657"/>
                </a:lnTo>
                <a:lnTo>
                  <a:pt x="11227" y="659"/>
                </a:lnTo>
                <a:lnTo>
                  <a:pt x="11222" y="660"/>
                </a:lnTo>
                <a:lnTo>
                  <a:pt x="11149" y="660"/>
                </a:lnTo>
                <a:lnTo>
                  <a:pt x="11143" y="659"/>
                </a:lnTo>
                <a:lnTo>
                  <a:pt x="11139" y="657"/>
                </a:lnTo>
                <a:lnTo>
                  <a:pt x="11137" y="651"/>
                </a:lnTo>
                <a:lnTo>
                  <a:pt x="11135" y="646"/>
                </a:lnTo>
                <a:lnTo>
                  <a:pt x="11135" y="332"/>
                </a:lnTo>
                <a:lnTo>
                  <a:pt x="11134" y="313"/>
                </a:lnTo>
                <a:lnTo>
                  <a:pt x="11132" y="298"/>
                </a:lnTo>
                <a:lnTo>
                  <a:pt x="11127" y="285"/>
                </a:lnTo>
                <a:lnTo>
                  <a:pt x="11119" y="275"/>
                </a:lnTo>
                <a:lnTo>
                  <a:pt x="11109" y="269"/>
                </a:lnTo>
                <a:lnTo>
                  <a:pt x="11096" y="264"/>
                </a:lnTo>
                <a:lnTo>
                  <a:pt x="11081" y="261"/>
                </a:lnTo>
                <a:lnTo>
                  <a:pt x="11064" y="260"/>
                </a:lnTo>
                <a:lnTo>
                  <a:pt x="11016" y="262"/>
                </a:lnTo>
                <a:lnTo>
                  <a:pt x="10974" y="269"/>
                </a:lnTo>
                <a:lnTo>
                  <a:pt x="10934" y="279"/>
                </a:lnTo>
                <a:lnTo>
                  <a:pt x="10934" y="646"/>
                </a:lnTo>
                <a:lnTo>
                  <a:pt x="10932" y="651"/>
                </a:lnTo>
                <a:lnTo>
                  <a:pt x="10930" y="657"/>
                </a:lnTo>
                <a:lnTo>
                  <a:pt x="10926" y="659"/>
                </a:lnTo>
                <a:lnTo>
                  <a:pt x="10920" y="660"/>
                </a:lnTo>
                <a:lnTo>
                  <a:pt x="10848" y="660"/>
                </a:lnTo>
                <a:lnTo>
                  <a:pt x="10838" y="657"/>
                </a:lnTo>
                <a:lnTo>
                  <a:pt x="10834" y="651"/>
                </a:lnTo>
                <a:lnTo>
                  <a:pt x="10833" y="646"/>
                </a:lnTo>
                <a:lnTo>
                  <a:pt x="10833" y="274"/>
                </a:lnTo>
                <a:lnTo>
                  <a:pt x="10834" y="262"/>
                </a:lnTo>
                <a:lnTo>
                  <a:pt x="10835" y="252"/>
                </a:lnTo>
                <a:lnTo>
                  <a:pt x="10846" y="236"/>
                </a:lnTo>
                <a:lnTo>
                  <a:pt x="10853" y="230"/>
                </a:lnTo>
                <a:lnTo>
                  <a:pt x="10863" y="223"/>
                </a:lnTo>
                <a:lnTo>
                  <a:pt x="10892" y="213"/>
                </a:lnTo>
                <a:lnTo>
                  <a:pt x="10931" y="203"/>
                </a:lnTo>
                <a:lnTo>
                  <a:pt x="10978" y="196"/>
                </a:lnTo>
                <a:lnTo>
                  <a:pt x="11027" y="190"/>
                </a:lnTo>
                <a:lnTo>
                  <a:pt x="11072" y="188"/>
                </a:lnTo>
                <a:lnTo>
                  <a:pt x="11110" y="189"/>
                </a:lnTo>
                <a:lnTo>
                  <a:pt x="11143" y="194"/>
                </a:lnTo>
                <a:lnTo>
                  <a:pt x="11171" y="203"/>
                </a:lnTo>
                <a:lnTo>
                  <a:pt x="11193" y="216"/>
                </a:lnTo>
                <a:lnTo>
                  <a:pt x="11203" y="223"/>
                </a:lnTo>
                <a:lnTo>
                  <a:pt x="11212" y="233"/>
                </a:lnTo>
                <a:lnTo>
                  <a:pt x="11219" y="243"/>
                </a:lnTo>
                <a:lnTo>
                  <a:pt x="11225" y="256"/>
                </a:lnTo>
                <a:lnTo>
                  <a:pt x="11229" y="270"/>
                </a:lnTo>
                <a:lnTo>
                  <a:pt x="11232" y="285"/>
                </a:lnTo>
                <a:lnTo>
                  <a:pt x="11235" y="319"/>
                </a:lnTo>
                <a:lnTo>
                  <a:pt x="11235" y="646"/>
                </a:lnTo>
                <a:close/>
                <a:moveTo>
                  <a:pt x="11753" y="421"/>
                </a:moveTo>
                <a:lnTo>
                  <a:pt x="11753" y="441"/>
                </a:lnTo>
                <a:lnTo>
                  <a:pt x="11752" y="464"/>
                </a:lnTo>
                <a:lnTo>
                  <a:pt x="11748" y="475"/>
                </a:lnTo>
                <a:lnTo>
                  <a:pt x="11743" y="479"/>
                </a:lnTo>
                <a:lnTo>
                  <a:pt x="11736" y="480"/>
                </a:lnTo>
                <a:lnTo>
                  <a:pt x="11431" y="480"/>
                </a:lnTo>
                <a:lnTo>
                  <a:pt x="11434" y="509"/>
                </a:lnTo>
                <a:lnTo>
                  <a:pt x="11440" y="532"/>
                </a:lnTo>
                <a:lnTo>
                  <a:pt x="11450" y="552"/>
                </a:lnTo>
                <a:lnTo>
                  <a:pt x="11464" y="567"/>
                </a:lnTo>
                <a:lnTo>
                  <a:pt x="11473" y="576"/>
                </a:lnTo>
                <a:lnTo>
                  <a:pt x="11484" y="582"/>
                </a:lnTo>
                <a:lnTo>
                  <a:pt x="11510" y="592"/>
                </a:lnTo>
                <a:lnTo>
                  <a:pt x="11541" y="597"/>
                </a:lnTo>
                <a:lnTo>
                  <a:pt x="11576" y="600"/>
                </a:lnTo>
                <a:lnTo>
                  <a:pt x="11615" y="597"/>
                </a:lnTo>
                <a:lnTo>
                  <a:pt x="11648" y="592"/>
                </a:lnTo>
                <a:lnTo>
                  <a:pt x="11702" y="578"/>
                </a:lnTo>
                <a:lnTo>
                  <a:pt x="11705" y="577"/>
                </a:lnTo>
                <a:lnTo>
                  <a:pt x="11706" y="577"/>
                </a:lnTo>
                <a:lnTo>
                  <a:pt x="11714" y="580"/>
                </a:lnTo>
                <a:lnTo>
                  <a:pt x="11719" y="588"/>
                </a:lnTo>
                <a:lnTo>
                  <a:pt x="11729" y="628"/>
                </a:lnTo>
                <a:lnTo>
                  <a:pt x="11729" y="630"/>
                </a:lnTo>
                <a:lnTo>
                  <a:pt x="11730" y="631"/>
                </a:lnTo>
                <a:lnTo>
                  <a:pt x="11726" y="639"/>
                </a:lnTo>
                <a:lnTo>
                  <a:pt x="11720" y="644"/>
                </a:lnTo>
                <a:lnTo>
                  <a:pt x="11691" y="654"/>
                </a:lnTo>
                <a:lnTo>
                  <a:pt x="11655" y="663"/>
                </a:lnTo>
                <a:lnTo>
                  <a:pt x="11610" y="669"/>
                </a:lnTo>
                <a:lnTo>
                  <a:pt x="11564" y="672"/>
                </a:lnTo>
                <a:lnTo>
                  <a:pt x="11534" y="670"/>
                </a:lnTo>
                <a:lnTo>
                  <a:pt x="11505" y="668"/>
                </a:lnTo>
                <a:lnTo>
                  <a:pt x="11455" y="657"/>
                </a:lnTo>
                <a:lnTo>
                  <a:pt x="11434" y="649"/>
                </a:lnTo>
                <a:lnTo>
                  <a:pt x="11414" y="639"/>
                </a:lnTo>
                <a:lnTo>
                  <a:pt x="11397" y="628"/>
                </a:lnTo>
                <a:lnTo>
                  <a:pt x="11382" y="614"/>
                </a:lnTo>
                <a:lnTo>
                  <a:pt x="11360" y="581"/>
                </a:lnTo>
                <a:lnTo>
                  <a:pt x="11351" y="561"/>
                </a:lnTo>
                <a:lnTo>
                  <a:pt x="11343" y="539"/>
                </a:lnTo>
                <a:lnTo>
                  <a:pt x="11333" y="489"/>
                </a:lnTo>
                <a:lnTo>
                  <a:pt x="11331" y="461"/>
                </a:lnTo>
                <a:lnTo>
                  <a:pt x="11331" y="431"/>
                </a:lnTo>
                <a:lnTo>
                  <a:pt x="11332" y="393"/>
                </a:lnTo>
                <a:lnTo>
                  <a:pt x="11334" y="358"/>
                </a:lnTo>
                <a:lnTo>
                  <a:pt x="11339" y="327"/>
                </a:lnTo>
                <a:lnTo>
                  <a:pt x="11347" y="298"/>
                </a:lnTo>
                <a:lnTo>
                  <a:pt x="11358" y="272"/>
                </a:lnTo>
                <a:lnTo>
                  <a:pt x="11372" y="250"/>
                </a:lnTo>
                <a:lnTo>
                  <a:pt x="11390" y="231"/>
                </a:lnTo>
                <a:lnTo>
                  <a:pt x="11400" y="223"/>
                </a:lnTo>
                <a:lnTo>
                  <a:pt x="11411" y="216"/>
                </a:lnTo>
                <a:lnTo>
                  <a:pt x="11437" y="204"/>
                </a:lnTo>
                <a:lnTo>
                  <a:pt x="11467" y="196"/>
                </a:lnTo>
                <a:lnTo>
                  <a:pt x="11502" y="190"/>
                </a:lnTo>
                <a:lnTo>
                  <a:pt x="11542" y="188"/>
                </a:lnTo>
                <a:lnTo>
                  <a:pt x="11575" y="189"/>
                </a:lnTo>
                <a:lnTo>
                  <a:pt x="11603" y="193"/>
                </a:lnTo>
                <a:lnTo>
                  <a:pt x="11629" y="198"/>
                </a:lnTo>
                <a:lnTo>
                  <a:pt x="11652" y="206"/>
                </a:lnTo>
                <a:lnTo>
                  <a:pt x="11689" y="228"/>
                </a:lnTo>
                <a:lnTo>
                  <a:pt x="11704" y="242"/>
                </a:lnTo>
                <a:lnTo>
                  <a:pt x="11716" y="258"/>
                </a:lnTo>
                <a:lnTo>
                  <a:pt x="11726" y="274"/>
                </a:lnTo>
                <a:lnTo>
                  <a:pt x="11734" y="291"/>
                </a:lnTo>
                <a:lnTo>
                  <a:pt x="11740" y="309"/>
                </a:lnTo>
                <a:lnTo>
                  <a:pt x="11745" y="329"/>
                </a:lnTo>
                <a:lnTo>
                  <a:pt x="11750" y="373"/>
                </a:lnTo>
                <a:lnTo>
                  <a:pt x="11753" y="421"/>
                </a:lnTo>
                <a:close/>
                <a:moveTo>
                  <a:pt x="11652" y="411"/>
                </a:moveTo>
                <a:lnTo>
                  <a:pt x="11651" y="368"/>
                </a:lnTo>
                <a:lnTo>
                  <a:pt x="11643" y="328"/>
                </a:lnTo>
                <a:lnTo>
                  <a:pt x="11638" y="310"/>
                </a:lnTo>
                <a:lnTo>
                  <a:pt x="11631" y="295"/>
                </a:lnTo>
                <a:lnTo>
                  <a:pt x="11622" y="282"/>
                </a:lnTo>
                <a:lnTo>
                  <a:pt x="11610" y="274"/>
                </a:lnTo>
                <a:lnTo>
                  <a:pt x="11597" y="267"/>
                </a:lnTo>
                <a:lnTo>
                  <a:pt x="11581" y="262"/>
                </a:lnTo>
                <a:lnTo>
                  <a:pt x="11564" y="260"/>
                </a:lnTo>
                <a:lnTo>
                  <a:pt x="11542" y="258"/>
                </a:lnTo>
                <a:lnTo>
                  <a:pt x="11521" y="260"/>
                </a:lnTo>
                <a:lnTo>
                  <a:pt x="11501" y="262"/>
                </a:lnTo>
                <a:lnTo>
                  <a:pt x="11484" y="267"/>
                </a:lnTo>
                <a:lnTo>
                  <a:pt x="11472" y="274"/>
                </a:lnTo>
                <a:lnTo>
                  <a:pt x="11460" y="282"/>
                </a:lnTo>
                <a:lnTo>
                  <a:pt x="11452" y="295"/>
                </a:lnTo>
                <a:lnTo>
                  <a:pt x="11439" y="325"/>
                </a:lnTo>
                <a:lnTo>
                  <a:pt x="11435" y="347"/>
                </a:lnTo>
                <a:lnTo>
                  <a:pt x="11433" y="368"/>
                </a:lnTo>
                <a:lnTo>
                  <a:pt x="11431" y="412"/>
                </a:lnTo>
                <a:lnTo>
                  <a:pt x="11652" y="411"/>
                </a:lnTo>
                <a:close/>
                <a:moveTo>
                  <a:pt x="12190" y="524"/>
                </a:moveTo>
                <a:lnTo>
                  <a:pt x="12188" y="544"/>
                </a:lnTo>
                <a:lnTo>
                  <a:pt x="12185" y="563"/>
                </a:lnTo>
                <a:lnTo>
                  <a:pt x="12180" y="581"/>
                </a:lnTo>
                <a:lnTo>
                  <a:pt x="12174" y="596"/>
                </a:lnTo>
                <a:lnTo>
                  <a:pt x="12166" y="610"/>
                </a:lnTo>
                <a:lnTo>
                  <a:pt x="12157" y="621"/>
                </a:lnTo>
                <a:lnTo>
                  <a:pt x="12146" y="631"/>
                </a:lnTo>
                <a:lnTo>
                  <a:pt x="12133" y="640"/>
                </a:lnTo>
                <a:lnTo>
                  <a:pt x="12104" y="654"/>
                </a:lnTo>
                <a:lnTo>
                  <a:pt x="12073" y="664"/>
                </a:lnTo>
                <a:lnTo>
                  <a:pt x="12038" y="669"/>
                </a:lnTo>
                <a:lnTo>
                  <a:pt x="12000" y="672"/>
                </a:lnTo>
                <a:lnTo>
                  <a:pt x="11971" y="670"/>
                </a:lnTo>
                <a:lnTo>
                  <a:pt x="11944" y="668"/>
                </a:lnTo>
                <a:lnTo>
                  <a:pt x="11896" y="659"/>
                </a:lnTo>
                <a:lnTo>
                  <a:pt x="11860" y="650"/>
                </a:lnTo>
                <a:lnTo>
                  <a:pt x="11841" y="643"/>
                </a:lnTo>
                <a:lnTo>
                  <a:pt x="11836" y="640"/>
                </a:lnTo>
                <a:lnTo>
                  <a:pt x="11832" y="633"/>
                </a:lnTo>
                <a:lnTo>
                  <a:pt x="11832" y="628"/>
                </a:lnTo>
                <a:lnTo>
                  <a:pt x="11842" y="585"/>
                </a:lnTo>
                <a:lnTo>
                  <a:pt x="11845" y="577"/>
                </a:lnTo>
                <a:lnTo>
                  <a:pt x="11852" y="575"/>
                </a:lnTo>
                <a:lnTo>
                  <a:pt x="11854" y="575"/>
                </a:lnTo>
                <a:lnTo>
                  <a:pt x="11856" y="576"/>
                </a:lnTo>
                <a:lnTo>
                  <a:pt x="11904" y="588"/>
                </a:lnTo>
                <a:lnTo>
                  <a:pt x="11946" y="595"/>
                </a:lnTo>
                <a:lnTo>
                  <a:pt x="11993" y="599"/>
                </a:lnTo>
                <a:lnTo>
                  <a:pt x="12014" y="597"/>
                </a:lnTo>
                <a:lnTo>
                  <a:pt x="12033" y="595"/>
                </a:lnTo>
                <a:lnTo>
                  <a:pt x="12049" y="590"/>
                </a:lnTo>
                <a:lnTo>
                  <a:pt x="12064" y="583"/>
                </a:lnTo>
                <a:lnTo>
                  <a:pt x="12075" y="575"/>
                </a:lnTo>
                <a:lnTo>
                  <a:pt x="12083" y="563"/>
                </a:lnTo>
                <a:lnTo>
                  <a:pt x="12088" y="549"/>
                </a:lnTo>
                <a:lnTo>
                  <a:pt x="12091" y="533"/>
                </a:lnTo>
                <a:lnTo>
                  <a:pt x="12088" y="514"/>
                </a:lnTo>
                <a:lnTo>
                  <a:pt x="12083" y="499"/>
                </a:lnTo>
                <a:lnTo>
                  <a:pt x="12074" y="488"/>
                </a:lnTo>
                <a:lnTo>
                  <a:pt x="12062" y="481"/>
                </a:lnTo>
                <a:lnTo>
                  <a:pt x="12029" y="471"/>
                </a:lnTo>
                <a:lnTo>
                  <a:pt x="11988" y="465"/>
                </a:lnTo>
                <a:lnTo>
                  <a:pt x="11961" y="460"/>
                </a:lnTo>
                <a:lnTo>
                  <a:pt x="11928" y="452"/>
                </a:lnTo>
                <a:lnTo>
                  <a:pt x="11910" y="446"/>
                </a:lnTo>
                <a:lnTo>
                  <a:pt x="11894" y="439"/>
                </a:lnTo>
                <a:lnTo>
                  <a:pt x="11879" y="429"/>
                </a:lnTo>
                <a:lnTo>
                  <a:pt x="11865" y="415"/>
                </a:lnTo>
                <a:lnTo>
                  <a:pt x="11859" y="407"/>
                </a:lnTo>
                <a:lnTo>
                  <a:pt x="11854" y="400"/>
                </a:lnTo>
                <a:lnTo>
                  <a:pt x="11845" y="379"/>
                </a:lnTo>
                <a:lnTo>
                  <a:pt x="11840" y="355"/>
                </a:lnTo>
                <a:lnTo>
                  <a:pt x="11837" y="328"/>
                </a:lnTo>
                <a:lnTo>
                  <a:pt x="11840" y="300"/>
                </a:lnTo>
                <a:lnTo>
                  <a:pt x="11845" y="276"/>
                </a:lnTo>
                <a:lnTo>
                  <a:pt x="11855" y="256"/>
                </a:lnTo>
                <a:lnTo>
                  <a:pt x="11867" y="238"/>
                </a:lnTo>
                <a:lnTo>
                  <a:pt x="11883" y="224"/>
                </a:lnTo>
                <a:lnTo>
                  <a:pt x="11900" y="213"/>
                </a:lnTo>
                <a:lnTo>
                  <a:pt x="11919" y="204"/>
                </a:lnTo>
                <a:lnTo>
                  <a:pt x="11939" y="198"/>
                </a:lnTo>
                <a:lnTo>
                  <a:pt x="11981" y="190"/>
                </a:lnTo>
                <a:lnTo>
                  <a:pt x="12021" y="188"/>
                </a:lnTo>
                <a:lnTo>
                  <a:pt x="12073" y="190"/>
                </a:lnTo>
                <a:lnTo>
                  <a:pt x="12114" y="197"/>
                </a:lnTo>
                <a:lnTo>
                  <a:pt x="12164" y="207"/>
                </a:lnTo>
                <a:lnTo>
                  <a:pt x="12171" y="212"/>
                </a:lnTo>
                <a:lnTo>
                  <a:pt x="12172" y="218"/>
                </a:lnTo>
                <a:lnTo>
                  <a:pt x="12172" y="221"/>
                </a:lnTo>
                <a:lnTo>
                  <a:pt x="12165" y="267"/>
                </a:lnTo>
                <a:lnTo>
                  <a:pt x="12164" y="271"/>
                </a:lnTo>
                <a:lnTo>
                  <a:pt x="12161" y="274"/>
                </a:lnTo>
                <a:lnTo>
                  <a:pt x="12155" y="276"/>
                </a:lnTo>
                <a:lnTo>
                  <a:pt x="12152" y="276"/>
                </a:lnTo>
                <a:lnTo>
                  <a:pt x="12107" y="267"/>
                </a:lnTo>
                <a:lnTo>
                  <a:pt x="12072" y="262"/>
                </a:lnTo>
                <a:lnTo>
                  <a:pt x="12034" y="261"/>
                </a:lnTo>
                <a:lnTo>
                  <a:pt x="11997" y="264"/>
                </a:lnTo>
                <a:lnTo>
                  <a:pt x="11981" y="267"/>
                </a:lnTo>
                <a:lnTo>
                  <a:pt x="11966" y="272"/>
                </a:lnTo>
                <a:lnTo>
                  <a:pt x="11953" y="281"/>
                </a:lnTo>
                <a:lnTo>
                  <a:pt x="11944" y="291"/>
                </a:lnTo>
                <a:lnTo>
                  <a:pt x="11938" y="305"/>
                </a:lnTo>
                <a:lnTo>
                  <a:pt x="11936" y="321"/>
                </a:lnTo>
                <a:lnTo>
                  <a:pt x="11938" y="339"/>
                </a:lnTo>
                <a:lnTo>
                  <a:pt x="11944" y="353"/>
                </a:lnTo>
                <a:lnTo>
                  <a:pt x="11954" y="363"/>
                </a:lnTo>
                <a:lnTo>
                  <a:pt x="11968" y="371"/>
                </a:lnTo>
                <a:lnTo>
                  <a:pt x="12001" y="379"/>
                </a:lnTo>
                <a:lnTo>
                  <a:pt x="12038" y="386"/>
                </a:lnTo>
                <a:lnTo>
                  <a:pt x="12074" y="392"/>
                </a:lnTo>
                <a:lnTo>
                  <a:pt x="12109" y="401"/>
                </a:lnTo>
                <a:lnTo>
                  <a:pt x="12126" y="407"/>
                </a:lnTo>
                <a:lnTo>
                  <a:pt x="12141" y="416"/>
                </a:lnTo>
                <a:lnTo>
                  <a:pt x="12155" y="427"/>
                </a:lnTo>
                <a:lnTo>
                  <a:pt x="12166" y="440"/>
                </a:lnTo>
                <a:lnTo>
                  <a:pt x="12176" y="455"/>
                </a:lnTo>
                <a:lnTo>
                  <a:pt x="12184" y="475"/>
                </a:lnTo>
                <a:lnTo>
                  <a:pt x="12188" y="498"/>
                </a:lnTo>
                <a:lnTo>
                  <a:pt x="12190" y="5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7813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6366" y="1653739"/>
            <a:ext cx="10539267" cy="2313565"/>
            <a:chOff x="805822" y="2003932"/>
            <a:chExt cx="10539267" cy="2313565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9264352" y="2003932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805822" y="3307846"/>
              <a:ext cx="8183562" cy="1009651"/>
            </a:xfrm>
            <a:custGeom>
              <a:avLst/>
              <a:gdLst>
                <a:gd name="T0" fmla="*/ 15121 w 15464"/>
                <a:gd name="T1" fmla="*/ 210 h 1908"/>
                <a:gd name="T2" fmla="*/ 14620 w 15464"/>
                <a:gd name="T3" fmla="*/ 214 h 1908"/>
                <a:gd name="T4" fmla="*/ 14397 w 15464"/>
                <a:gd name="T5" fmla="*/ 44 h 1908"/>
                <a:gd name="T6" fmla="*/ 14055 w 15464"/>
                <a:gd name="T7" fmla="*/ 283 h 1908"/>
                <a:gd name="T8" fmla="*/ 13730 w 15464"/>
                <a:gd name="T9" fmla="*/ 614 h 1908"/>
                <a:gd name="T10" fmla="*/ 13289 w 15464"/>
                <a:gd name="T11" fmla="*/ 418 h 1908"/>
                <a:gd name="T12" fmla="*/ 13061 w 15464"/>
                <a:gd name="T13" fmla="*/ 134 h 1908"/>
                <a:gd name="T14" fmla="*/ 12442 w 15464"/>
                <a:gd name="T15" fmla="*/ 108 h 1908"/>
                <a:gd name="T16" fmla="*/ 12305 w 15464"/>
                <a:gd name="T17" fmla="*/ 274 h 1908"/>
                <a:gd name="T18" fmla="*/ 11999 w 15464"/>
                <a:gd name="T19" fmla="*/ 321 h 1908"/>
                <a:gd name="T20" fmla="*/ 11381 w 15464"/>
                <a:gd name="T21" fmla="*/ 191 h 1908"/>
                <a:gd name="T22" fmla="*/ 11480 w 15464"/>
                <a:gd name="T23" fmla="*/ 656 h 1908"/>
                <a:gd name="T24" fmla="*/ 9995 w 15464"/>
                <a:gd name="T25" fmla="*/ 570 h 1908"/>
                <a:gd name="T26" fmla="*/ 9974 w 15464"/>
                <a:gd name="T27" fmla="*/ 662 h 1908"/>
                <a:gd name="T28" fmla="*/ 9435 w 15464"/>
                <a:gd name="T29" fmla="*/ 258 h 1908"/>
                <a:gd name="T30" fmla="*/ 8904 w 15464"/>
                <a:gd name="T31" fmla="*/ 130 h 1908"/>
                <a:gd name="T32" fmla="*/ 8220 w 15464"/>
                <a:gd name="T33" fmla="*/ 263 h 1908"/>
                <a:gd name="T34" fmla="*/ 7739 w 15464"/>
                <a:gd name="T35" fmla="*/ 209 h 1908"/>
                <a:gd name="T36" fmla="*/ 7492 w 15464"/>
                <a:gd name="T37" fmla="*/ 198 h 1908"/>
                <a:gd name="T38" fmla="*/ 6980 w 15464"/>
                <a:gd name="T39" fmla="*/ 58 h 1908"/>
                <a:gd name="T40" fmla="*/ 6390 w 15464"/>
                <a:gd name="T41" fmla="*/ 335 h 1908"/>
                <a:gd name="T42" fmla="*/ 5582 w 15464"/>
                <a:gd name="T43" fmla="*/ 565 h 1908"/>
                <a:gd name="T44" fmla="*/ 5342 w 15464"/>
                <a:gd name="T45" fmla="*/ 48 h 1908"/>
                <a:gd name="T46" fmla="*/ 4852 w 15464"/>
                <a:gd name="T47" fmla="*/ 214 h 1908"/>
                <a:gd name="T48" fmla="*/ 4634 w 15464"/>
                <a:gd name="T49" fmla="*/ 201 h 1908"/>
                <a:gd name="T50" fmla="*/ 4244 w 15464"/>
                <a:gd name="T51" fmla="*/ 214 h 1908"/>
                <a:gd name="T52" fmla="*/ 3861 w 15464"/>
                <a:gd name="T53" fmla="*/ 656 h 1908"/>
                <a:gd name="T54" fmla="*/ 3060 w 15464"/>
                <a:gd name="T55" fmla="*/ 772 h 1908"/>
                <a:gd name="T56" fmla="*/ 2307 w 15464"/>
                <a:gd name="T57" fmla="*/ 235 h 1908"/>
                <a:gd name="T58" fmla="*/ 2213 w 15464"/>
                <a:gd name="T59" fmla="*/ 277 h 1908"/>
                <a:gd name="T60" fmla="*/ 1422 w 15464"/>
                <a:gd name="T61" fmla="*/ 208 h 1908"/>
                <a:gd name="T62" fmla="*/ 731 w 15464"/>
                <a:gd name="T63" fmla="*/ 591 h 1908"/>
                <a:gd name="T64" fmla="*/ 154 w 15464"/>
                <a:gd name="T65" fmla="*/ 104 h 1908"/>
                <a:gd name="T66" fmla="*/ 77 w 15464"/>
                <a:gd name="T67" fmla="*/ 570 h 1908"/>
                <a:gd name="T68" fmla="*/ 12441 w 15464"/>
                <a:gd name="T69" fmla="*/ 1334 h 1908"/>
                <a:gd name="T70" fmla="*/ 12340 w 15464"/>
                <a:gd name="T71" fmla="*/ 1655 h 1908"/>
                <a:gd name="T72" fmla="*/ 11650 w 15464"/>
                <a:gd name="T73" fmla="*/ 1082 h 1908"/>
                <a:gd name="T74" fmla="*/ 11514 w 15464"/>
                <a:gd name="T75" fmla="*/ 1319 h 1908"/>
                <a:gd name="T76" fmla="*/ 10793 w 15464"/>
                <a:gd name="T77" fmla="*/ 1365 h 1908"/>
                <a:gd name="T78" fmla="*/ 10687 w 15464"/>
                <a:gd name="T79" fmla="*/ 1690 h 1908"/>
                <a:gd name="T80" fmla="*/ 10392 w 15464"/>
                <a:gd name="T81" fmla="*/ 1323 h 1908"/>
                <a:gd name="T82" fmla="*/ 9954 w 15464"/>
                <a:gd name="T83" fmla="*/ 1104 h 1908"/>
                <a:gd name="T84" fmla="*/ 9378 w 15464"/>
                <a:gd name="T85" fmla="*/ 1715 h 1908"/>
                <a:gd name="T86" fmla="*/ 8581 w 15464"/>
                <a:gd name="T87" fmla="*/ 1652 h 1908"/>
                <a:gd name="T88" fmla="*/ 8351 w 15464"/>
                <a:gd name="T89" fmla="*/ 1333 h 1908"/>
                <a:gd name="T90" fmla="*/ 7822 w 15464"/>
                <a:gd name="T91" fmla="*/ 1174 h 1908"/>
                <a:gd name="T92" fmla="*/ 7314 w 15464"/>
                <a:gd name="T93" fmla="*/ 1281 h 1908"/>
                <a:gd name="T94" fmla="*/ 6794 w 15464"/>
                <a:gd name="T95" fmla="*/ 1256 h 1908"/>
                <a:gd name="T96" fmla="*/ 7192 w 15464"/>
                <a:gd name="T97" fmla="*/ 1710 h 1908"/>
                <a:gd name="T98" fmla="*/ 6274 w 15464"/>
                <a:gd name="T99" fmla="*/ 1555 h 1908"/>
                <a:gd name="T100" fmla="*/ 5817 w 15464"/>
                <a:gd name="T101" fmla="*/ 1268 h 1908"/>
                <a:gd name="T102" fmla="*/ 5570 w 15464"/>
                <a:gd name="T103" fmla="*/ 1256 h 1908"/>
                <a:gd name="T104" fmla="*/ 5080 w 15464"/>
                <a:gd name="T105" fmla="*/ 1265 h 1908"/>
                <a:gd name="T106" fmla="*/ 4636 w 15464"/>
                <a:gd name="T107" fmla="*/ 1338 h 1908"/>
                <a:gd name="T108" fmla="*/ 4435 w 15464"/>
                <a:gd name="T109" fmla="*/ 1427 h 1908"/>
                <a:gd name="T110" fmla="*/ 3756 w 15464"/>
                <a:gd name="T111" fmla="*/ 1158 h 1908"/>
                <a:gd name="T112" fmla="*/ 2623 w 15464"/>
                <a:gd name="T113" fmla="*/ 1297 h 1908"/>
                <a:gd name="T114" fmla="*/ 2475 w 15464"/>
                <a:gd name="T115" fmla="*/ 1319 h 1908"/>
                <a:gd name="T116" fmla="*/ 1890 w 15464"/>
                <a:gd name="T117" fmla="*/ 1649 h 1908"/>
                <a:gd name="T118" fmla="*/ 1636 w 15464"/>
                <a:gd name="T119" fmla="*/ 1697 h 1908"/>
                <a:gd name="T120" fmla="*/ 1125 w 15464"/>
                <a:gd name="T121" fmla="*/ 1614 h 1908"/>
                <a:gd name="T122" fmla="*/ 388 w 15464"/>
                <a:gd name="T123" fmla="*/ 1273 h 1908"/>
                <a:gd name="T124" fmla="*/ 703 w 15464"/>
                <a:gd name="T125" fmla="*/ 1722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64" h="1908">
                  <a:moveTo>
                    <a:pt x="15425" y="44"/>
                  </a:moveTo>
                  <a:lnTo>
                    <a:pt x="15425" y="39"/>
                  </a:lnTo>
                  <a:lnTo>
                    <a:pt x="15421" y="36"/>
                  </a:lnTo>
                  <a:lnTo>
                    <a:pt x="15413" y="32"/>
                  </a:lnTo>
                  <a:lnTo>
                    <a:pt x="15319" y="32"/>
                  </a:lnTo>
                  <a:lnTo>
                    <a:pt x="15310" y="36"/>
                  </a:lnTo>
                  <a:lnTo>
                    <a:pt x="15306" y="44"/>
                  </a:lnTo>
                  <a:lnTo>
                    <a:pt x="15306" y="102"/>
                  </a:lnTo>
                  <a:lnTo>
                    <a:pt x="15310" y="108"/>
                  </a:lnTo>
                  <a:lnTo>
                    <a:pt x="15319" y="112"/>
                  </a:lnTo>
                  <a:lnTo>
                    <a:pt x="15413" y="112"/>
                  </a:lnTo>
                  <a:lnTo>
                    <a:pt x="15418" y="111"/>
                  </a:lnTo>
                  <a:lnTo>
                    <a:pt x="15421" y="108"/>
                  </a:lnTo>
                  <a:lnTo>
                    <a:pt x="15425" y="102"/>
                  </a:lnTo>
                  <a:lnTo>
                    <a:pt x="15425" y="44"/>
                  </a:lnTo>
                  <a:close/>
                  <a:moveTo>
                    <a:pt x="15240" y="44"/>
                  </a:moveTo>
                  <a:lnTo>
                    <a:pt x="15238" y="39"/>
                  </a:lnTo>
                  <a:lnTo>
                    <a:pt x="15236" y="36"/>
                  </a:lnTo>
                  <a:lnTo>
                    <a:pt x="15227" y="32"/>
                  </a:lnTo>
                  <a:lnTo>
                    <a:pt x="15132" y="32"/>
                  </a:lnTo>
                  <a:lnTo>
                    <a:pt x="15124" y="36"/>
                  </a:lnTo>
                  <a:lnTo>
                    <a:pt x="15121" y="44"/>
                  </a:lnTo>
                  <a:lnTo>
                    <a:pt x="15121" y="102"/>
                  </a:lnTo>
                  <a:lnTo>
                    <a:pt x="15124" y="108"/>
                  </a:lnTo>
                  <a:lnTo>
                    <a:pt x="15132" y="112"/>
                  </a:lnTo>
                  <a:lnTo>
                    <a:pt x="15227" y="112"/>
                  </a:lnTo>
                  <a:lnTo>
                    <a:pt x="15236" y="108"/>
                  </a:lnTo>
                  <a:lnTo>
                    <a:pt x="15240" y="102"/>
                  </a:lnTo>
                  <a:lnTo>
                    <a:pt x="15240" y="44"/>
                  </a:lnTo>
                  <a:close/>
                  <a:moveTo>
                    <a:pt x="15364" y="593"/>
                  </a:moveTo>
                  <a:lnTo>
                    <a:pt x="15320" y="603"/>
                  </a:lnTo>
                  <a:lnTo>
                    <a:pt x="15269" y="607"/>
                  </a:lnTo>
                  <a:lnTo>
                    <a:pt x="15219" y="602"/>
                  </a:lnTo>
                  <a:lnTo>
                    <a:pt x="15208" y="600"/>
                  </a:lnTo>
                  <a:lnTo>
                    <a:pt x="15196" y="594"/>
                  </a:lnTo>
                  <a:lnTo>
                    <a:pt x="15177" y="580"/>
                  </a:lnTo>
                  <a:lnTo>
                    <a:pt x="15169" y="570"/>
                  </a:lnTo>
                  <a:lnTo>
                    <a:pt x="15164" y="557"/>
                  </a:lnTo>
                  <a:lnTo>
                    <a:pt x="15160" y="543"/>
                  </a:lnTo>
                  <a:lnTo>
                    <a:pt x="15159" y="525"/>
                  </a:lnTo>
                  <a:lnTo>
                    <a:pt x="15162" y="505"/>
                  </a:lnTo>
                  <a:lnTo>
                    <a:pt x="15165" y="488"/>
                  </a:lnTo>
                  <a:lnTo>
                    <a:pt x="15173" y="477"/>
                  </a:lnTo>
                  <a:lnTo>
                    <a:pt x="15177" y="472"/>
                  </a:lnTo>
                  <a:lnTo>
                    <a:pt x="15182" y="468"/>
                  </a:lnTo>
                  <a:lnTo>
                    <a:pt x="15206" y="459"/>
                  </a:lnTo>
                  <a:lnTo>
                    <a:pt x="15235" y="454"/>
                  </a:lnTo>
                  <a:lnTo>
                    <a:pt x="15364" y="432"/>
                  </a:lnTo>
                  <a:lnTo>
                    <a:pt x="15364" y="593"/>
                  </a:lnTo>
                  <a:close/>
                  <a:moveTo>
                    <a:pt x="15464" y="571"/>
                  </a:moveTo>
                  <a:lnTo>
                    <a:pt x="15464" y="327"/>
                  </a:lnTo>
                  <a:lnTo>
                    <a:pt x="15462" y="294"/>
                  </a:lnTo>
                  <a:lnTo>
                    <a:pt x="15456" y="262"/>
                  </a:lnTo>
                  <a:lnTo>
                    <a:pt x="15450" y="248"/>
                  </a:lnTo>
                  <a:lnTo>
                    <a:pt x="15441" y="235"/>
                  </a:lnTo>
                  <a:lnTo>
                    <a:pt x="15428" y="223"/>
                  </a:lnTo>
                  <a:lnTo>
                    <a:pt x="15414" y="213"/>
                  </a:lnTo>
                  <a:lnTo>
                    <a:pt x="15389" y="203"/>
                  </a:lnTo>
                  <a:lnTo>
                    <a:pt x="15361" y="196"/>
                  </a:lnTo>
                  <a:lnTo>
                    <a:pt x="15325" y="191"/>
                  </a:lnTo>
                  <a:lnTo>
                    <a:pt x="15282" y="190"/>
                  </a:lnTo>
                  <a:lnTo>
                    <a:pt x="15250" y="190"/>
                  </a:lnTo>
                  <a:lnTo>
                    <a:pt x="15219" y="192"/>
                  </a:lnTo>
                  <a:lnTo>
                    <a:pt x="15191" y="196"/>
                  </a:lnTo>
                  <a:lnTo>
                    <a:pt x="15164" y="200"/>
                  </a:lnTo>
                  <a:lnTo>
                    <a:pt x="15121" y="210"/>
                  </a:lnTo>
                  <a:lnTo>
                    <a:pt x="15092" y="218"/>
                  </a:lnTo>
                  <a:lnTo>
                    <a:pt x="15086" y="222"/>
                  </a:lnTo>
                  <a:lnTo>
                    <a:pt x="15083" y="226"/>
                  </a:lnTo>
                  <a:lnTo>
                    <a:pt x="15082" y="231"/>
                  </a:lnTo>
                  <a:lnTo>
                    <a:pt x="15092" y="283"/>
                  </a:lnTo>
                  <a:lnTo>
                    <a:pt x="15099" y="288"/>
                  </a:lnTo>
                  <a:lnTo>
                    <a:pt x="15101" y="290"/>
                  </a:lnTo>
                  <a:lnTo>
                    <a:pt x="15108" y="288"/>
                  </a:lnTo>
                  <a:lnTo>
                    <a:pt x="15173" y="274"/>
                  </a:lnTo>
                  <a:lnTo>
                    <a:pt x="15217" y="267"/>
                  </a:lnTo>
                  <a:lnTo>
                    <a:pt x="15264" y="264"/>
                  </a:lnTo>
                  <a:lnTo>
                    <a:pt x="15308" y="267"/>
                  </a:lnTo>
                  <a:lnTo>
                    <a:pt x="15324" y="269"/>
                  </a:lnTo>
                  <a:lnTo>
                    <a:pt x="15337" y="274"/>
                  </a:lnTo>
                  <a:lnTo>
                    <a:pt x="15351" y="283"/>
                  </a:lnTo>
                  <a:lnTo>
                    <a:pt x="15356" y="290"/>
                  </a:lnTo>
                  <a:lnTo>
                    <a:pt x="15360" y="296"/>
                  </a:lnTo>
                  <a:lnTo>
                    <a:pt x="15364" y="312"/>
                  </a:lnTo>
                  <a:lnTo>
                    <a:pt x="15364" y="329"/>
                  </a:lnTo>
                  <a:lnTo>
                    <a:pt x="15364" y="363"/>
                  </a:lnTo>
                  <a:lnTo>
                    <a:pt x="15204" y="388"/>
                  </a:lnTo>
                  <a:lnTo>
                    <a:pt x="15165" y="396"/>
                  </a:lnTo>
                  <a:lnTo>
                    <a:pt x="15131" y="405"/>
                  </a:lnTo>
                  <a:lnTo>
                    <a:pt x="15116" y="411"/>
                  </a:lnTo>
                  <a:lnTo>
                    <a:pt x="15101" y="419"/>
                  </a:lnTo>
                  <a:lnTo>
                    <a:pt x="15089" y="431"/>
                  </a:lnTo>
                  <a:lnTo>
                    <a:pt x="15077" y="443"/>
                  </a:lnTo>
                  <a:lnTo>
                    <a:pt x="15069" y="459"/>
                  </a:lnTo>
                  <a:lnTo>
                    <a:pt x="15063" y="478"/>
                  </a:lnTo>
                  <a:lnTo>
                    <a:pt x="15058" y="501"/>
                  </a:lnTo>
                  <a:lnTo>
                    <a:pt x="15057" y="528"/>
                  </a:lnTo>
                  <a:lnTo>
                    <a:pt x="15059" y="560"/>
                  </a:lnTo>
                  <a:lnTo>
                    <a:pt x="15067" y="587"/>
                  </a:lnTo>
                  <a:lnTo>
                    <a:pt x="15077" y="610"/>
                  </a:lnTo>
                  <a:lnTo>
                    <a:pt x="15091" y="629"/>
                  </a:lnTo>
                  <a:lnTo>
                    <a:pt x="15109" y="643"/>
                  </a:lnTo>
                  <a:lnTo>
                    <a:pt x="15128" y="655"/>
                  </a:lnTo>
                  <a:lnTo>
                    <a:pt x="15150" y="662"/>
                  </a:lnTo>
                  <a:lnTo>
                    <a:pt x="15173" y="669"/>
                  </a:lnTo>
                  <a:lnTo>
                    <a:pt x="15219" y="674"/>
                  </a:lnTo>
                  <a:lnTo>
                    <a:pt x="15267" y="675"/>
                  </a:lnTo>
                  <a:lnTo>
                    <a:pt x="15301" y="675"/>
                  </a:lnTo>
                  <a:lnTo>
                    <a:pt x="15333" y="673"/>
                  </a:lnTo>
                  <a:lnTo>
                    <a:pt x="15386" y="664"/>
                  </a:lnTo>
                  <a:lnTo>
                    <a:pt x="15406" y="658"/>
                  </a:lnTo>
                  <a:lnTo>
                    <a:pt x="15423" y="652"/>
                  </a:lnTo>
                  <a:lnTo>
                    <a:pt x="15447" y="637"/>
                  </a:lnTo>
                  <a:lnTo>
                    <a:pt x="15455" y="625"/>
                  </a:lnTo>
                  <a:lnTo>
                    <a:pt x="15460" y="611"/>
                  </a:lnTo>
                  <a:lnTo>
                    <a:pt x="15462" y="593"/>
                  </a:lnTo>
                  <a:lnTo>
                    <a:pt x="15464" y="571"/>
                  </a:lnTo>
                  <a:close/>
                  <a:moveTo>
                    <a:pt x="14964" y="651"/>
                  </a:moveTo>
                  <a:lnTo>
                    <a:pt x="14964" y="321"/>
                  </a:lnTo>
                  <a:lnTo>
                    <a:pt x="14962" y="286"/>
                  </a:lnTo>
                  <a:lnTo>
                    <a:pt x="14958" y="271"/>
                  </a:lnTo>
                  <a:lnTo>
                    <a:pt x="14954" y="258"/>
                  </a:lnTo>
                  <a:lnTo>
                    <a:pt x="14941" y="235"/>
                  </a:lnTo>
                  <a:lnTo>
                    <a:pt x="14922" y="217"/>
                  </a:lnTo>
                  <a:lnTo>
                    <a:pt x="14899" y="204"/>
                  </a:lnTo>
                  <a:lnTo>
                    <a:pt x="14871" y="196"/>
                  </a:lnTo>
                  <a:lnTo>
                    <a:pt x="14838" y="191"/>
                  </a:lnTo>
                  <a:lnTo>
                    <a:pt x="14801" y="190"/>
                  </a:lnTo>
                  <a:lnTo>
                    <a:pt x="14754" y="191"/>
                  </a:lnTo>
                  <a:lnTo>
                    <a:pt x="14706" y="196"/>
                  </a:lnTo>
                  <a:lnTo>
                    <a:pt x="14658" y="205"/>
                  </a:lnTo>
                  <a:lnTo>
                    <a:pt x="14620" y="214"/>
                  </a:lnTo>
                  <a:lnTo>
                    <a:pt x="14591" y="226"/>
                  </a:lnTo>
                  <a:lnTo>
                    <a:pt x="14579" y="231"/>
                  </a:lnTo>
                  <a:lnTo>
                    <a:pt x="14573" y="239"/>
                  </a:lnTo>
                  <a:lnTo>
                    <a:pt x="14566" y="245"/>
                  </a:lnTo>
                  <a:lnTo>
                    <a:pt x="14562" y="254"/>
                  </a:lnTo>
                  <a:lnTo>
                    <a:pt x="14561" y="264"/>
                  </a:lnTo>
                  <a:lnTo>
                    <a:pt x="14560" y="276"/>
                  </a:lnTo>
                  <a:lnTo>
                    <a:pt x="14560" y="651"/>
                  </a:lnTo>
                  <a:lnTo>
                    <a:pt x="14561" y="656"/>
                  </a:lnTo>
                  <a:lnTo>
                    <a:pt x="14565" y="660"/>
                  </a:lnTo>
                  <a:lnTo>
                    <a:pt x="14574" y="664"/>
                  </a:lnTo>
                  <a:lnTo>
                    <a:pt x="14648" y="664"/>
                  </a:lnTo>
                  <a:lnTo>
                    <a:pt x="14653" y="664"/>
                  </a:lnTo>
                  <a:lnTo>
                    <a:pt x="14657" y="660"/>
                  </a:lnTo>
                  <a:lnTo>
                    <a:pt x="14660" y="656"/>
                  </a:lnTo>
                  <a:lnTo>
                    <a:pt x="14661" y="651"/>
                  </a:lnTo>
                  <a:lnTo>
                    <a:pt x="14661" y="281"/>
                  </a:lnTo>
                  <a:lnTo>
                    <a:pt x="14702" y="271"/>
                  </a:lnTo>
                  <a:lnTo>
                    <a:pt x="14744" y="264"/>
                  </a:lnTo>
                  <a:lnTo>
                    <a:pt x="14792" y="262"/>
                  </a:lnTo>
                  <a:lnTo>
                    <a:pt x="14810" y="263"/>
                  </a:lnTo>
                  <a:lnTo>
                    <a:pt x="14825" y="265"/>
                  </a:lnTo>
                  <a:lnTo>
                    <a:pt x="14838" y="271"/>
                  </a:lnTo>
                  <a:lnTo>
                    <a:pt x="14847" y="277"/>
                  </a:lnTo>
                  <a:lnTo>
                    <a:pt x="14854" y="287"/>
                  </a:lnTo>
                  <a:lnTo>
                    <a:pt x="14859" y="300"/>
                  </a:lnTo>
                  <a:lnTo>
                    <a:pt x="14863" y="315"/>
                  </a:lnTo>
                  <a:lnTo>
                    <a:pt x="14863" y="335"/>
                  </a:lnTo>
                  <a:lnTo>
                    <a:pt x="14863" y="651"/>
                  </a:lnTo>
                  <a:lnTo>
                    <a:pt x="14865" y="656"/>
                  </a:lnTo>
                  <a:lnTo>
                    <a:pt x="14867" y="660"/>
                  </a:lnTo>
                  <a:lnTo>
                    <a:pt x="14877" y="664"/>
                  </a:lnTo>
                  <a:lnTo>
                    <a:pt x="14952" y="664"/>
                  </a:lnTo>
                  <a:lnTo>
                    <a:pt x="14957" y="664"/>
                  </a:lnTo>
                  <a:lnTo>
                    <a:pt x="14961" y="660"/>
                  </a:lnTo>
                  <a:lnTo>
                    <a:pt x="14963" y="656"/>
                  </a:lnTo>
                  <a:lnTo>
                    <a:pt x="14964" y="651"/>
                  </a:lnTo>
                  <a:close/>
                  <a:moveTo>
                    <a:pt x="14212" y="44"/>
                  </a:moveTo>
                  <a:lnTo>
                    <a:pt x="14210" y="39"/>
                  </a:lnTo>
                  <a:lnTo>
                    <a:pt x="14208" y="36"/>
                  </a:lnTo>
                  <a:lnTo>
                    <a:pt x="14199" y="32"/>
                  </a:lnTo>
                  <a:lnTo>
                    <a:pt x="14105" y="32"/>
                  </a:lnTo>
                  <a:lnTo>
                    <a:pt x="14096" y="36"/>
                  </a:lnTo>
                  <a:lnTo>
                    <a:pt x="14093" y="44"/>
                  </a:lnTo>
                  <a:lnTo>
                    <a:pt x="14093" y="102"/>
                  </a:lnTo>
                  <a:lnTo>
                    <a:pt x="14096" y="108"/>
                  </a:lnTo>
                  <a:lnTo>
                    <a:pt x="14105" y="112"/>
                  </a:lnTo>
                  <a:lnTo>
                    <a:pt x="14199" y="112"/>
                  </a:lnTo>
                  <a:lnTo>
                    <a:pt x="14208" y="108"/>
                  </a:lnTo>
                  <a:lnTo>
                    <a:pt x="14212" y="102"/>
                  </a:lnTo>
                  <a:lnTo>
                    <a:pt x="14212" y="44"/>
                  </a:lnTo>
                  <a:close/>
                  <a:moveTo>
                    <a:pt x="14397" y="44"/>
                  </a:moveTo>
                  <a:lnTo>
                    <a:pt x="14396" y="39"/>
                  </a:lnTo>
                  <a:lnTo>
                    <a:pt x="14393" y="36"/>
                  </a:lnTo>
                  <a:lnTo>
                    <a:pt x="14384" y="32"/>
                  </a:lnTo>
                  <a:lnTo>
                    <a:pt x="14291" y="32"/>
                  </a:lnTo>
                  <a:lnTo>
                    <a:pt x="14286" y="34"/>
                  </a:lnTo>
                  <a:lnTo>
                    <a:pt x="14282" y="36"/>
                  </a:lnTo>
                  <a:lnTo>
                    <a:pt x="14278" y="44"/>
                  </a:lnTo>
                  <a:lnTo>
                    <a:pt x="14278" y="102"/>
                  </a:lnTo>
                  <a:lnTo>
                    <a:pt x="14282" y="108"/>
                  </a:lnTo>
                  <a:lnTo>
                    <a:pt x="14291" y="112"/>
                  </a:lnTo>
                  <a:lnTo>
                    <a:pt x="14384" y="112"/>
                  </a:lnTo>
                  <a:lnTo>
                    <a:pt x="14393" y="108"/>
                  </a:lnTo>
                  <a:lnTo>
                    <a:pt x="14397" y="102"/>
                  </a:lnTo>
                  <a:lnTo>
                    <a:pt x="14397" y="44"/>
                  </a:lnTo>
                  <a:close/>
                  <a:moveTo>
                    <a:pt x="14359" y="433"/>
                  </a:moveTo>
                  <a:lnTo>
                    <a:pt x="14359" y="483"/>
                  </a:lnTo>
                  <a:lnTo>
                    <a:pt x="14354" y="525"/>
                  </a:lnTo>
                  <a:lnTo>
                    <a:pt x="14350" y="543"/>
                  </a:lnTo>
                  <a:lnTo>
                    <a:pt x="14344" y="559"/>
                  </a:lnTo>
                  <a:lnTo>
                    <a:pt x="14336" y="571"/>
                  </a:lnTo>
                  <a:lnTo>
                    <a:pt x="14324" y="583"/>
                  </a:lnTo>
                  <a:lnTo>
                    <a:pt x="14310" y="592"/>
                  </a:lnTo>
                  <a:lnTo>
                    <a:pt x="14294" y="598"/>
                  </a:lnTo>
                  <a:lnTo>
                    <a:pt x="14273" y="602"/>
                  </a:lnTo>
                  <a:lnTo>
                    <a:pt x="14249" y="603"/>
                  </a:lnTo>
                  <a:lnTo>
                    <a:pt x="14223" y="602"/>
                  </a:lnTo>
                  <a:lnTo>
                    <a:pt x="14203" y="598"/>
                  </a:lnTo>
                  <a:lnTo>
                    <a:pt x="14185" y="592"/>
                  </a:lnTo>
                  <a:lnTo>
                    <a:pt x="14172" y="583"/>
                  </a:lnTo>
                  <a:lnTo>
                    <a:pt x="14160" y="571"/>
                  </a:lnTo>
                  <a:lnTo>
                    <a:pt x="14151" y="559"/>
                  </a:lnTo>
                  <a:lnTo>
                    <a:pt x="14145" y="543"/>
                  </a:lnTo>
                  <a:lnTo>
                    <a:pt x="14141" y="525"/>
                  </a:lnTo>
                  <a:lnTo>
                    <a:pt x="14139" y="505"/>
                  </a:lnTo>
                  <a:lnTo>
                    <a:pt x="14137" y="483"/>
                  </a:lnTo>
                  <a:lnTo>
                    <a:pt x="14136" y="433"/>
                  </a:lnTo>
                  <a:lnTo>
                    <a:pt x="14137" y="382"/>
                  </a:lnTo>
                  <a:lnTo>
                    <a:pt x="14141" y="340"/>
                  </a:lnTo>
                  <a:lnTo>
                    <a:pt x="14145" y="322"/>
                  </a:lnTo>
                  <a:lnTo>
                    <a:pt x="14151" y="306"/>
                  </a:lnTo>
                  <a:lnTo>
                    <a:pt x="14160" y="294"/>
                  </a:lnTo>
                  <a:lnTo>
                    <a:pt x="14172" y="282"/>
                  </a:lnTo>
                  <a:lnTo>
                    <a:pt x="14185" y="273"/>
                  </a:lnTo>
                  <a:lnTo>
                    <a:pt x="14203" y="267"/>
                  </a:lnTo>
                  <a:lnTo>
                    <a:pt x="14223" y="263"/>
                  </a:lnTo>
                  <a:lnTo>
                    <a:pt x="14249" y="262"/>
                  </a:lnTo>
                  <a:lnTo>
                    <a:pt x="14273" y="263"/>
                  </a:lnTo>
                  <a:lnTo>
                    <a:pt x="14294" y="267"/>
                  </a:lnTo>
                  <a:lnTo>
                    <a:pt x="14310" y="273"/>
                  </a:lnTo>
                  <a:lnTo>
                    <a:pt x="14324" y="282"/>
                  </a:lnTo>
                  <a:lnTo>
                    <a:pt x="14336" y="294"/>
                  </a:lnTo>
                  <a:lnTo>
                    <a:pt x="14344" y="306"/>
                  </a:lnTo>
                  <a:lnTo>
                    <a:pt x="14350" y="322"/>
                  </a:lnTo>
                  <a:lnTo>
                    <a:pt x="14354" y="340"/>
                  </a:lnTo>
                  <a:lnTo>
                    <a:pt x="14356" y="360"/>
                  </a:lnTo>
                  <a:lnTo>
                    <a:pt x="14359" y="382"/>
                  </a:lnTo>
                  <a:lnTo>
                    <a:pt x="14359" y="433"/>
                  </a:lnTo>
                  <a:close/>
                  <a:moveTo>
                    <a:pt x="14463" y="433"/>
                  </a:moveTo>
                  <a:lnTo>
                    <a:pt x="14463" y="400"/>
                  </a:lnTo>
                  <a:lnTo>
                    <a:pt x="14460" y="368"/>
                  </a:lnTo>
                  <a:lnTo>
                    <a:pt x="14456" y="338"/>
                  </a:lnTo>
                  <a:lnTo>
                    <a:pt x="14450" y="310"/>
                  </a:lnTo>
                  <a:lnTo>
                    <a:pt x="14441" y="283"/>
                  </a:lnTo>
                  <a:lnTo>
                    <a:pt x="14427" y="260"/>
                  </a:lnTo>
                  <a:lnTo>
                    <a:pt x="14410" y="240"/>
                  </a:lnTo>
                  <a:lnTo>
                    <a:pt x="14400" y="231"/>
                  </a:lnTo>
                  <a:lnTo>
                    <a:pt x="14388" y="222"/>
                  </a:lnTo>
                  <a:lnTo>
                    <a:pt x="14363" y="208"/>
                  </a:lnTo>
                  <a:lnTo>
                    <a:pt x="14331" y="198"/>
                  </a:lnTo>
                  <a:lnTo>
                    <a:pt x="14292" y="191"/>
                  </a:lnTo>
                  <a:lnTo>
                    <a:pt x="14249" y="190"/>
                  </a:lnTo>
                  <a:lnTo>
                    <a:pt x="14204" y="191"/>
                  </a:lnTo>
                  <a:lnTo>
                    <a:pt x="14166" y="198"/>
                  </a:lnTo>
                  <a:lnTo>
                    <a:pt x="14134" y="208"/>
                  </a:lnTo>
                  <a:lnTo>
                    <a:pt x="14119" y="216"/>
                  </a:lnTo>
                  <a:lnTo>
                    <a:pt x="14108" y="222"/>
                  </a:lnTo>
                  <a:lnTo>
                    <a:pt x="14086" y="240"/>
                  </a:lnTo>
                  <a:lnTo>
                    <a:pt x="14077" y="250"/>
                  </a:lnTo>
                  <a:lnTo>
                    <a:pt x="14068" y="260"/>
                  </a:lnTo>
                  <a:lnTo>
                    <a:pt x="14055" y="283"/>
                  </a:lnTo>
                  <a:lnTo>
                    <a:pt x="14047" y="310"/>
                  </a:lnTo>
                  <a:lnTo>
                    <a:pt x="14040" y="338"/>
                  </a:lnTo>
                  <a:lnTo>
                    <a:pt x="14036" y="368"/>
                  </a:lnTo>
                  <a:lnTo>
                    <a:pt x="14034" y="400"/>
                  </a:lnTo>
                  <a:lnTo>
                    <a:pt x="14032" y="433"/>
                  </a:lnTo>
                  <a:lnTo>
                    <a:pt x="14034" y="466"/>
                  </a:lnTo>
                  <a:lnTo>
                    <a:pt x="14036" y="497"/>
                  </a:lnTo>
                  <a:lnTo>
                    <a:pt x="14040" y="527"/>
                  </a:lnTo>
                  <a:lnTo>
                    <a:pt x="14047" y="555"/>
                  </a:lnTo>
                  <a:lnTo>
                    <a:pt x="14055" y="582"/>
                  </a:lnTo>
                  <a:lnTo>
                    <a:pt x="14068" y="605"/>
                  </a:lnTo>
                  <a:lnTo>
                    <a:pt x="14086" y="625"/>
                  </a:lnTo>
                  <a:lnTo>
                    <a:pt x="14108" y="642"/>
                  </a:lnTo>
                  <a:lnTo>
                    <a:pt x="14134" y="656"/>
                  </a:lnTo>
                  <a:lnTo>
                    <a:pt x="14166" y="666"/>
                  </a:lnTo>
                  <a:lnTo>
                    <a:pt x="14204" y="673"/>
                  </a:lnTo>
                  <a:lnTo>
                    <a:pt x="14249" y="675"/>
                  </a:lnTo>
                  <a:lnTo>
                    <a:pt x="14292" y="673"/>
                  </a:lnTo>
                  <a:lnTo>
                    <a:pt x="14331" y="666"/>
                  </a:lnTo>
                  <a:lnTo>
                    <a:pt x="14363" y="656"/>
                  </a:lnTo>
                  <a:lnTo>
                    <a:pt x="14377" y="650"/>
                  </a:lnTo>
                  <a:lnTo>
                    <a:pt x="14388" y="642"/>
                  </a:lnTo>
                  <a:lnTo>
                    <a:pt x="14410" y="625"/>
                  </a:lnTo>
                  <a:lnTo>
                    <a:pt x="14427" y="605"/>
                  </a:lnTo>
                  <a:lnTo>
                    <a:pt x="14441" y="582"/>
                  </a:lnTo>
                  <a:lnTo>
                    <a:pt x="14450" y="555"/>
                  </a:lnTo>
                  <a:lnTo>
                    <a:pt x="14456" y="527"/>
                  </a:lnTo>
                  <a:lnTo>
                    <a:pt x="14460" y="497"/>
                  </a:lnTo>
                  <a:lnTo>
                    <a:pt x="14463" y="466"/>
                  </a:lnTo>
                  <a:lnTo>
                    <a:pt x="14463" y="433"/>
                  </a:lnTo>
                  <a:close/>
                  <a:moveTo>
                    <a:pt x="13977" y="641"/>
                  </a:moveTo>
                  <a:lnTo>
                    <a:pt x="13968" y="598"/>
                  </a:lnTo>
                  <a:lnTo>
                    <a:pt x="13965" y="592"/>
                  </a:lnTo>
                  <a:lnTo>
                    <a:pt x="13958" y="589"/>
                  </a:lnTo>
                  <a:lnTo>
                    <a:pt x="13922" y="596"/>
                  </a:lnTo>
                  <a:lnTo>
                    <a:pt x="13883" y="598"/>
                  </a:lnTo>
                  <a:lnTo>
                    <a:pt x="13853" y="596"/>
                  </a:lnTo>
                  <a:lnTo>
                    <a:pt x="13842" y="592"/>
                  </a:lnTo>
                  <a:lnTo>
                    <a:pt x="13833" y="586"/>
                  </a:lnTo>
                  <a:lnTo>
                    <a:pt x="13826" y="578"/>
                  </a:lnTo>
                  <a:lnTo>
                    <a:pt x="13821" y="569"/>
                  </a:lnTo>
                  <a:lnTo>
                    <a:pt x="13819" y="556"/>
                  </a:lnTo>
                  <a:lnTo>
                    <a:pt x="13817" y="542"/>
                  </a:lnTo>
                  <a:lnTo>
                    <a:pt x="13817" y="276"/>
                  </a:lnTo>
                  <a:lnTo>
                    <a:pt x="13952" y="276"/>
                  </a:lnTo>
                  <a:lnTo>
                    <a:pt x="13957" y="274"/>
                  </a:lnTo>
                  <a:lnTo>
                    <a:pt x="13961" y="272"/>
                  </a:lnTo>
                  <a:lnTo>
                    <a:pt x="13963" y="268"/>
                  </a:lnTo>
                  <a:lnTo>
                    <a:pt x="13965" y="263"/>
                  </a:lnTo>
                  <a:lnTo>
                    <a:pt x="13965" y="214"/>
                  </a:lnTo>
                  <a:lnTo>
                    <a:pt x="13963" y="209"/>
                  </a:lnTo>
                  <a:lnTo>
                    <a:pt x="13961" y="204"/>
                  </a:lnTo>
                  <a:lnTo>
                    <a:pt x="13952" y="201"/>
                  </a:lnTo>
                  <a:lnTo>
                    <a:pt x="13817" y="201"/>
                  </a:lnTo>
                  <a:lnTo>
                    <a:pt x="13817" y="58"/>
                  </a:lnTo>
                  <a:lnTo>
                    <a:pt x="13815" y="48"/>
                  </a:lnTo>
                  <a:lnTo>
                    <a:pt x="13806" y="45"/>
                  </a:lnTo>
                  <a:lnTo>
                    <a:pt x="13732" y="59"/>
                  </a:lnTo>
                  <a:lnTo>
                    <a:pt x="13725" y="62"/>
                  </a:lnTo>
                  <a:lnTo>
                    <a:pt x="13720" y="64"/>
                  </a:lnTo>
                  <a:lnTo>
                    <a:pt x="13718" y="68"/>
                  </a:lnTo>
                  <a:lnTo>
                    <a:pt x="13716" y="75"/>
                  </a:lnTo>
                  <a:lnTo>
                    <a:pt x="13716" y="541"/>
                  </a:lnTo>
                  <a:lnTo>
                    <a:pt x="13719" y="573"/>
                  </a:lnTo>
                  <a:lnTo>
                    <a:pt x="13725" y="601"/>
                  </a:lnTo>
                  <a:lnTo>
                    <a:pt x="13730" y="614"/>
                  </a:lnTo>
                  <a:lnTo>
                    <a:pt x="13737" y="624"/>
                  </a:lnTo>
                  <a:lnTo>
                    <a:pt x="13752" y="642"/>
                  </a:lnTo>
                  <a:lnTo>
                    <a:pt x="13773" y="656"/>
                  </a:lnTo>
                  <a:lnTo>
                    <a:pt x="13797" y="665"/>
                  </a:lnTo>
                  <a:lnTo>
                    <a:pt x="13825" y="671"/>
                  </a:lnTo>
                  <a:lnTo>
                    <a:pt x="13858" y="673"/>
                  </a:lnTo>
                  <a:lnTo>
                    <a:pt x="13897" y="671"/>
                  </a:lnTo>
                  <a:lnTo>
                    <a:pt x="13927" y="666"/>
                  </a:lnTo>
                  <a:lnTo>
                    <a:pt x="13968" y="657"/>
                  </a:lnTo>
                  <a:lnTo>
                    <a:pt x="13975" y="652"/>
                  </a:lnTo>
                  <a:lnTo>
                    <a:pt x="13977" y="644"/>
                  </a:lnTo>
                  <a:lnTo>
                    <a:pt x="13977" y="641"/>
                  </a:lnTo>
                  <a:close/>
                  <a:moveTo>
                    <a:pt x="13615" y="528"/>
                  </a:moveTo>
                  <a:lnTo>
                    <a:pt x="13613" y="501"/>
                  </a:lnTo>
                  <a:lnTo>
                    <a:pt x="13609" y="478"/>
                  </a:lnTo>
                  <a:lnTo>
                    <a:pt x="13605" y="468"/>
                  </a:lnTo>
                  <a:lnTo>
                    <a:pt x="13601" y="459"/>
                  </a:lnTo>
                  <a:lnTo>
                    <a:pt x="13592" y="442"/>
                  </a:lnTo>
                  <a:lnTo>
                    <a:pt x="13579" y="429"/>
                  </a:lnTo>
                  <a:lnTo>
                    <a:pt x="13566" y="419"/>
                  </a:lnTo>
                  <a:lnTo>
                    <a:pt x="13551" y="410"/>
                  </a:lnTo>
                  <a:lnTo>
                    <a:pt x="13534" y="404"/>
                  </a:lnTo>
                  <a:lnTo>
                    <a:pt x="13499" y="395"/>
                  </a:lnTo>
                  <a:lnTo>
                    <a:pt x="13463" y="388"/>
                  </a:lnTo>
                  <a:lnTo>
                    <a:pt x="13426" y="382"/>
                  </a:lnTo>
                  <a:lnTo>
                    <a:pt x="13392" y="373"/>
                  </a:lnTo>
                  <a:lnTo>
                    <a:pt x="13385" y="369"/>
                  </a:lnTo>
                  <a:lnTo>
                    <a:pt x="13378" y="365"/>
                  </a:lnTo>
                  <a:lnTo>
                    <a:pt x="13369" y="355"/>
                  </a:lnTo>
                  <a:lnTo>
                    <a:pt x="13363" y="341"/>
                  </a:lnTo>
                  <a:lnTo>
                    <a:pt x="13360" y="323"/>
                  </a:lnTo>
                  <a:lnTo>
                    <a:pt x="13363" y="306"/>
                  </a:lnTo>
                  <a:lnTo>
                    <a:pt x="13368" y="294"/>
                  </a:lnTo>
                  <a:lnTo>
                    <a:pt x="13377" y="282"/>
                  </a:lnTo>
                  <a:lnTo>
                    <a:pt x="13390" y="274"/>
                  </a:lnTo>
                  <a:lnTo>
                    <a:pt x="13405" y="269"/>
                  </a:lnTo>
                  <a:lnTo>
                    <a:pt x="13422" y="265"/>
                  </a:lnTo>
                  <a:lnTo>
                    <a:pt x="13438" y="263"/>
                  </a:lnTo>
                  <a:lnTo>
                    <a:pt x="13458" y="263"/>
                  </a:lnTo>
                  <a:lnTo>
                    <a:pt x="13496" y="264"/>
                  </a:lnTo>
                  <a:lnTo>
                    <a:pt x="13532" y="269"/>
                  </a:lnTo>
                  <a:lnTo>
                    <a:pt x="13578" y="277"/>
                  </a:lnTo>
                  <a:lnTo>
                    <a:pt x="13587" y="276"/>
                  </a:lnTo>
                  <a:lnTo>
                    <a:pt x="13591" y="269"/>
                  </a:lnTo>
                  <a:lnTo>
                    <a:pt x="13598" y="222"/>
                  </a:lnTo>
                  <a:lnTo>
                    <a:pt x="13596" y="213"/>
                  </a:lnTo>
                  <a:lnTo>
                    <a:pt x="13593" y="210"/>
                  </a:lnTo>
                  <a:lnTo>
                    <a:pt x="13588" y="209"/>
                  </a:lnTo>
                  <a:lnTo>
                    <a:pt x="13540" y="198"/>
                  </a:lnTo>
                  <a:lnTo>
                    <a:pt x="13497" y="192"/>
                  </a:lnTo>
                  <a:lnTo>
                    <a:pt x="13446" y="190"/>
                  </a:lnTo>
                  <a:lnTo>
                    <a:pt x="13426" y="190"/>
                  </a:lnTo>
                  <a:lnTo>
                    <a:pt x="13405" y="191"/>
                  </a:lnTo>
                  <a:lnTo>
                    <a:pt x="13363" y="199"/>
                  </a:lnTo>
                  <a:lnTo>
                    <a:pt x="13342" y="205"/>
                  </a:lnTo>
                  <a:lnTo>
                    <a:pt x="13323" y="214"/>
                  </a:lnTo>
                  <a:lnTo>
                    <a:pt x="13307" y="226"/>
                  </a:lnTo>
                  <a:lnTo>
                    <a:pt x="13291" y="240"/>
                  </a:lnTo>
                  <a:lnTo>
                    <a:pt x="13278" y="258"/>
                  </a:lnTo>
                  <a:lnTo>
                    <a:pt x="13268" y="278"/>
                  </a:lnTo>
                  <a:lnTo>
                    <a:pt x="13263" y="303"/>
                  </a:lnTo>
                  <a:lnTo>
                    <a:pt x="13260" y="331"/>
                  </a:lnTo>
                  <a:lnTo>
                    <a:pt x="13263" y="358"/>
                  </a:lnTo>
                  <a:lnTo>
                    <a:pt x="13268" y="382"/>
                  </a:lnTo>
                  <a:lnTo>
                    <a:pt x="13277" y="401"/>
                  </a:lnTo>
                  <a:lnTo>
                    <a:pt x="13289" y="418"/>
                  </a:lnTo>
                  <a:lnTo>
                    <a:pt x="13303" y="431"/>
                  </a:lnTo>
                  <a:lnTo>
                    <a:pt x="13318" y="441"/>
                  </a:lnTo>
                  <a:lnTo>
                    <a:pt x="13326" y="446"/>
                  </a:lnTo>
                  <a:lnTo>
                    <a:pt x="13335" y="450"/>
                  </a:lnTo>
                  <a:lnTo>
                    <a:pt x="13351" y="456"/>
                  </a:lnTo>
                  <a:lnTo>
                    <a:pt x="13385" y="464"/>
                  </a:lnTo>
                  <a:lnTo>
                    <a:pt x="13413" y="468"/>
                  </a:lnTo>
                  <a:lnTo>
                    <a:pt x="13454" y="474"/>
                  </a:lnTo>
                  <a:lnTo>
                    <a:pt x="13486" y="484"/>
                  </a:lnTo>
                  <a:lnTo>
                    <a:pt x="13493" y="487"/>
                  </a:lnTo>
                  <a:lnTo>
                    <a:pt x="13499" y="492"/>
                  </a:lnTo>
                  <a:lnTo>
                    <a:pt x="13504" y="497"/>
                  </a:lnTo>
                  <a:lnTo>
                    <a:pt x="13508" y="502"/>
                  </a:lnTo>
                  <a:lnTo>
                    <a:pt x="13513" y="518"/>
                  </a:lnTo>
                  <a:lnTo>
                    <a:pt x="13515" y="537"/>
                  </a:lnTo>
                  <a:lnTo>
                    <a:pt x="13514" y="554"/>
                  </a:lnTo>
                  <a:lnTo>
                    <a:pt x="13508" y="568"/>
                  </a:lnTo>
                  <a:lnTo>
                    <a:pt x="13500" y="578"/>
                  </a:lnTo>
                  <a:lnTo>
                    <a:pt x="13488" y="587"/>
                  </a:lnTo>
                  <a:lnTo>
                    <a:pt x="13474" y="594"/>
                  </a:lnTo>
                  <a:lnTo>
                    <a:pt x="13458" y="598"/>
                  </a:lnTo>
                  <a:lnTo>
                    <a:pt x="13438" y="601"/>
                  </a:lnTo>
                  <a:lnTo>
                    <a:pt x="13418" y="602"/>
                  </a:lnTo>
                  <a:lnTo>
                    <a:pt x="13392" y="601"/>
                  </a:lnTo>
                  <a:lnTo>
                    <a:pt x="13369" y="600"/>
                  </a:lnTo>
                  <a:lnTo>
                    <a:pt x="13348" y="596"/>
                  </a:lnTo>
                  <a:lnTo>
                    <a:pt x="13327" y="592"/>
                  </a:lnTo>
                  <a:lnTo>
                    <a:pt x="13280" y="579"/>
                  </a:lnTo>
                  <a:lnTo>
                    <a:pt x="13272" y="579"/>
                  </a:lnTo>
                  <a:lnTo>
                    <a:pt x="13269" y="582"/>
                  </a:lnTo>
                  <a:lnTo>
                    <a:pt x="13266" y="588"/>
                  </a:lnTo>
                  <a:lnTo>
                    <a:pt x="13255" y="633"/>
                  </a:lnTo>
                  <a:lnTo>
                    <a:pt x="13257" y="641"/>
                  </a:lnTo>
                  <a:lnTo>
                    <a:pt x="13259" y="644"/>
                  </a:lnTo>
                  <a:lnTo>
                    <a:pt x="13284" y="653"/>
                  </a:lnTo>
                  <a:lnTo>
                    <a:pt x="13319" y="664"/>
                  </a:lnTo>
                  <a:lnTo>
                    <a:pt x="13368" y="671"/>
                  </a:lnTo>
                  <a:lnTo>
                    <a:pt x="13395" y="674"/>
                  </a:lnTo>
                  <a:lnTo>
                    <a:pt x="13423" y="675"/>
                  </a:lnTo>
                  <a:lnTo>
                    <a:pt x="13461" y="674"/>
                  </a:lnTo>
                  <a:lnTo>
                    <a:pt x="13497" y="669"/>
                  </a:lnTo>
                  <a:lnTo>
                    <a:pt x="13529" y="658"/>
                  </a:lnTo>
                  <a:lnTo>
                    <a:pt x="13559" y="644"/>
                  </a:lnTo>
                  <a:lnTo>
                    <a:pt x="13572" y="635"/>
                  </a:lnTo>
                  <a:lnTo>
                    <a:pt x="13582" y="625"/>
                  </a:lnTo>
                  <a:lnTo>
                    <a:pt x="13600" y="600"/>
                  </a:lnTo>
                  <a:lnTo>
                    <a:pt x="13606" y="584"/>
                  </a:lnTo>
                  <a:lnTo>
                    <a:pt x="13610" y="568"/>
                  </a:lnTo>
                  <a:lnTo>
                    <a:pt x="13614" y="548"/>
                  </a:lnTo>
                  <a:lnTo>
                    <a:pt x="13615" y="528"/>
                  </a:lnTo>
                  <a:close/>
                  <a:moveTo>
                    <a:pt x="13143" y="116"/>
                  </a:moveTo>
                  <a:lnTo>
                    <a:pt x="13143" y="18"/>
                  </a:lnTo>
                  <a:lnTo>
                    <a:pt x="13141" y="11"/>
                  </a:lnTo>
                  <a:lnTo>
                    <a:pt x="13138" y="6"/>
                  </a:lnTo>
                  <a:lnTo>
                    <a:pt x="13131" y="2"/>
                  </a:lnTo>
                  <a:lnTo>
                    <a:pt x="13123" y="0"/>
                  </a:lnTo>
                  <a:lnTo>
                    <a:pt x="13061" y="0"/>
                  </a:lnTo>
                  <a:lnTo>
                    <a:pt x="13053" y="2"/>
                  </a:lnTo>
                  <a:lnTo>
                    <a:pt x="13048" y="6"/>
                  </a:lnTo>
                  <a:lnTo>
                    <a:pt x="13044" y="11"/>
                  </a:lnTo>
                  <a:lnTo>
                    <a:pt x="13043" y="18"/>
                  </a:lnTo>
                  <a:lnTo>
                    <a:pt x="13043" y="116"/>
                  </a:lnTo>
                  <a:lnTo>
                    <a:pt x="13044" y="123"/>
                  </a:lnTo>
                  <a:lnTo>
                    <a:pt x="13048" y="130"/>
                  </a:lnTo>
                  <a:lnTo>
                    <a:pt x="13053" y="132"/>
                  </a:lnTo>
                  <a:lnTo>
                    <a:pt x="13061" y="134"/>
                  </a:lnTo>
                  <a:lnTo>
                    <a:pt x="13123" y="134"/>
                  </a:lnTo>
                  <a:lnTo>
                    <a:pt x="13131" y="132"/>
                  </a:lnTo>
                  <a:lnTo>
                    <a:pt x="13138" y="130"/>
                  </a:lnTo>
                  <a:lnTo>
                    <a:pt x="13141" y="123"/>
                  </a:lnTo>
                  <a:lnTo>
                    <a:pt x="13143" y="116"/>
                  </a:lnTo>
                  <a:close/>
                  <a:moveTo>
                    <a:pt x="13143" y="651"/>
                  </a:moveTo>
                  <a:lnTo>
                    <a:pt x="13143" y="218"/>
                  </a:lnTo>
                  <a:lnTo>
                    <a:pt x="13141" y="213"/>
                  </a:lnTo>
                  <a:lnTo>
                    <a:pt x="13139" y="209"/>
                  </a:lnTo>
                  <a:lnTo>
                    <a:pt x="13129" y="207"/>
                  </a:lnTo>
                  <a:lnTo>
                    <a:pt x="13057" y="207"/>
                  </a:lnTo>
                  <a:lnTo>
                    <a:pt x="13047" y="209"/>
                  </a:lnTo>
                  <a:lnTo>
                    <a:pt x="13044" y="213"/>
                  </a:lnTo>
                  <a:lnTo>
                    <a:pt x="13043" y="218"/>
                  </a:lnTo>
                  <a:lnTo>
                    <a:pt x="13043" y="651"/>
                  </a:lnTo>
                  <a:lnTo>
                    <a:pt x="13044" y="656"/>
                  </a:lnTo>
                  <a:lnTo>
                    <a:pt x="13047" y="660"/>
                  </a:lnTo>
                  <a:lnTo>
                    <a:pt x="13057" y="664"/>
                  </a:lnTo>
                  <a:lnTo>
                    <a:pt x="13129" y="664"/>
                  </a:lnTo>
                  <a:lnTo>
                    <a:pt x="13135" y="664"/>
                  </a:lnTo>
                  <a:lnTo>
                    <a:pt x="13139" y="660"/>
                  </a:lnTo>
                  <a:lnTo>
                    <a:pt x="13141" y="656"/>
                  </a:lnTo>
                  <a:lnTo>
                    <a:pt x="13143" y="651"/>
                  </a:lnTo>
                  <a:close/>
                  <a:moveTo>
                    <a:pt x="12960" y="255"/>
                  </a:moveTo>
                  <a:lnTo>
                    <a:pt x="12960" y="205"/>
                  </a:lnTo>
                  <a:lnTo>
                    <a:pt x="12958" y="199"/>
                  </a:lnTo>
                  <a:lnTo>
                    <a:pt x="12956" y="195"/>
                  </a:lnTo>
                  <a:lnTo>
                    <a:pt x="12951" y="192"/>
                  </a:lnTo>
                  <a:lnTo>
                    <a:pt x="12943" y="190"/>
                  </a:lnTo>
                  <a:lnTo>
                    <a:pt x="12930" y="190"/>
                  </a:lnTo>
                  <a:lnTo>
                    <a:pt x="12915" y="190"/>
                  </a:lnTo>
                  <a:lnTo>
                    <a:pt x="12876" y="192"/>
                  </a:lnTo>
                  <a:lnTo>
                    <a:pt x="12837" y="198"/>
                  </a:lnTo>
                  <a:lnTo>
                    <a:pt x="12798" y="205"/>
                  </a:lnTo>
                  <a:lnTo>
                    <a:pt x="12766" y="216"/>
                  </a:lnTo>
                  <a:lnTo>
                    <a:pt x="12742" y="224"/>
                  </a:lnTo>
                  <a:lnTo>
                    <a:pt x="12725" y="236"/>
                  </a:lnTo>
                  <a:lnTo>
                    <a:pt x="12719" y="244"/>
                  </a:lnTo>
                  <a:lnTo>
                    <a:pt x="12715" y="253"/>
                  </a:lnTo>
                  <a:lnTo>
                    <a:pt x="12713" y="263"/>
                  </a:lnTo>
                  <a:lnTo>
                    <a:pt x="12713" y="274"/>
                  </a:lnTo>
                  <a:lnTo>
                    <a:pt x="12713" y="651"/>
                  </a:lnTo>
                  <a:lnTo>
                    <a:pt x="12714" y="656"/>
                  </a:lnTo>
                  <a:lnTo>
                    <a:pt x="12718" y="660"/>
                  </a:lnTo>
                  <a:lnTo>
                    <a:pt x="12727" y="664"/>
                  </a:lnTo>
                  <a:lnTo>
                    <a:pt x="12800" y="664"/>
                  </a:lnTo>
                  <a:lnTo>
                    <a:pt x="12805" y="664"/>
                  </a:lnTo>
                  <a:lnTo>
                    <a:pt x="12809" y="660"/>
                  </a:lnTo>
                  <a:lnTo>
                    <a:pt x="12811" y="656"/>
                  </a:lnTo>
                  <a:lnTo>
                    <a:pt x="12812" y="651"/>
                  </a:lnTo>
                  <a:lnTo>
                    <a:pt x="12812" y="283"/>
                  </a:lnTo>
                  <a:lnTo>
                    <a:pt x="12873" y="272"/>
                  </a:lnTo>
                  <a:lnTo>
                    <a:pt x="12908" y="269"/>
                  </a:lnTo>
                  <a:lnTo>
                    <a:pt x="12948" y="269"/>
                  </a:lnTo>
                  <a:lnTo>
                    <a:pt x="12954" y="268"/>
                  </a:lnTo>
                  <a:lnTo>
                    <a:pt x="12957" y="264"/>
                  </a:lnTo>
                  <a:lnTo>
                    <a:pt x="12960" y="255"/>
                  </a:lnTo>
                  <a:close/>
                  <a:moveTo>
                    <a:pt x="12558" y="44"/>
                  </a:moveTo>
                  <a:lnTo>
                    <a:pt x="12556" y="39"/>
                  </a:lnTo>
                  <a:lnTo>
                    <a:pt x="12554" y="36"/>
                  </a:lnTo>
                  <a:lnTo>
                    <a:pt x="12545" y="32"/>
                  </a:lnTo>
                  <a:lnTo>
                    <a:pt x="12451" y="32"/>
                  </a:lnTo>
                  <a:lnTo>
                    <a:pt x="12442" y="36"/>
                  </a:lnTo>
                  <a:lnTo>
                    <a:pt x="12439" y="44"/>
                  </a:lnTo>
                  <a:lnTo>
                    <a:pt x="12439" y="102"/>
                  </a:lnTo>
                  <a:lnTo>
                    <a:pt x="12442" y="108"/>
                  </a:lnTo>
                  <a:lnTo>
                    <a:pt x="12451" y="112"/>
                  </a:lnTo>
                  <a:lnTo>
                    <a:pt x="12545" y="112"/>
                  </a:lnTo>
                  <a:lnTo>
                    <a:pt x="12550" y="111"/>
                  </a:lnTo>
                  <a:lnTo>
                    <a:pt x="12554" y="108"/>
                  </a:lnTo>
                  <a:lnTo>
                    <a:pt x="12558" y="102"/>
                  </a:lnTo>
                  <a:lnTo>
                    <a:pt x="12558" y="44"/>
                  </a:lnTo>
                  <a:close/>
                  <a:moveTo>
                    <a:pt x="12372" y="44"/>
                  </a:moveTo>
                  <a:lnTo>
                    <a:pt x="12371" y="39"/>
                  </a:lnTo>
                  <a:lnTo>
                    <a:pt x="12368" y="36"/>
                  </a:lnTo>
                  <a:lnTo>
                    <a:pt x="12359" y="32"/>
                  </a:lnTo>
                  <a:lnTo>
                    <a:pt x="12264" y="32"/>
                  </a:lnTo>
                  <a:lnTo>
                    <a:pt x="12256" y="36"/>
                  </a:lnTo>
                  <a:lnTo>
                    <a:pt x="12253" y="44"/>
                  </a:lnTo>
                  <a:lnTo>
                    <a:pt x="12253" y="102"/>
                  </a:lnTo>
                  <a:lnTo>
                    <a:pt x="12256" y="108"/>
                  </a:lnTo>
                  <a:lnTo>
                    <a:pt x="12264" y="112"/>
                  </a:lnTo>
                  <a:lnTo>
                    <a:pt x="12359" y="112"/>
                  </a:lnTo>
                  <a:lnTo>
                    <a:pt x="12368" y="108"/>
                  </a:lnTo>
                  <a:lnTo>
                    <a:pt x="12372" y="102"/>
                  </a:lnTo>
                  <a:lnTo>
                    <a:pt x="12372" y="44"/>
                  </a:lnTo>
                  <a:close/>
                  <a:moveTo>
                    <a:pt x="12496" y="593"/>
                  </a:moveTo>
                  <a:lnTo>
                    <a:pt x="12453" y="603"/>
                  </a:lnTo>
                  <a:lnTo>
                    <a:pt x="12400" y="607"/>
                  </a:lnTo>
                  <a:lnTo>
                    <a:pt x="12352" y="602"/>
                  </a:lnTo>
                  <a:lnTo>
                    <a:pt x="12339" y="600"/>
                  </a:lnTo>
                  <a:lnTo>
                    <a:pt x="12328" y="594"/>
                  </a:lnTo>
                  <a:lnTo>
                    <a:pt x="12309" y="580"/>
                  </a:lnTo>
                  <a:lnTo>
                    <a:pt x="12302" y="570"/>
                  </a:lnTo>
                  <a:lnTo>
                    <a:pt x="12296" y="557"/>
                  </a:lnTo>
                  <a:lnTo>
                    <a:pt x="12293" y="543"/>
                  </a:lnTo>
                  <a:lnTo>
                    <a:pt x="12291" y="525"/>
                  </a:lnTo>
                  <a:lnTo>
                    <a:pt x="12293" y="505"/>
                  </a:lnTo>
                  <a:lnTo>
                    <a:pt x="12298" y="488"/>
                  </a:lnTo>
                  <a:lnTo>
                    <a:pt x="12304" y="477"/>
                  </a:lnTo>
                  <a:lnTo>
                    <a:pt x="12309" y="472"/>
                  </a:lnTo>
                  <a:lnTo>
                    <a:pt x="12314" y="468"/>
                  </a:lnTo>
                  <a:lnTo>
                    <a:pt x="12339" y="459"/>
                  </a:lnTo>
                  <a:lnTo>
                    <a:pt x="12367" y="454"/>
                  </a:lnTo>
                  <a:lnTo>
                    <a:pt x="12496" y="432"/>
                  </a:lnTo>
                  <a:lnTo>
                    <a:pt x="12496" y="593"/>
                  </a:lnTo>
                  <a:close/>
                  <a:moveTo>
                    <a:pt x="12596" y="571"/>
                  </a:moveTo>
                  <a:lnTo>
                    <a:pt x="12596" y="327"/>
                  </a:lnTo>
                  <a:lnTo>
                    <a:pt x="12595" y="294"/>
                  </a:lnTo>
                  <a:lnTo>
                    <a:pt x="12587" y="262"/>
                  </a:lnTo>
                  <a:lnTo>
                    <a:pt x="12582" y="248"/>
                  </a:lnTo>
                  <a:lnTo>
                    <a:pt x="12573" y="235"/>
                  </a:lnTo>
                  <a:lnTo>
                    <a:pt x="12560" y="223"/>
                  </a:lnTo>
                  <a:lnTo>
                    <a:pt x="12545" y="213"/>
                  </a:lnTo>
                  <a:lnTo>
                    <a:pt x="12522" y="203"/>
                  </a:lnTo>
                  <a:lnTo>
                    <a:pt x="12492" y="196"/>
                  </a:lnTo>
                  <a:lnTo>
                    <a:pt x="12456" y="191"/>
                  </a:lnTo>
                  <a:lnTo>
                    <a:pt x="12414" y="190"/>
                  </a:lnTo>
                  <a:lnTo>
                    <a:pt x="12382" y="190"/>
                  </a:lnTo>
                  <a:lnTo>
                    <a:pt x="12352" y="192"/>
                  </a:lnTo>
                  <a:lnTo>
                    <a:pt x="12322" y="196"/>
                  </a:lnTo>
                  <a:lnTo>
                    <a:pt x="12296" y="200"/>
                  </a:lnTo>
                  <a:lnTo>
                    <a:pt x="12252" y="210"/>
                  </a:lnTo>
                  <a:lnTo>
                    <a:pt x="12225" y="218"/>
                  </a:lnTo>
                  <a:lnTo>
                    <a:pt x="12218" y="222"/>
                  </a:lnTo>
                  <a:lnTo>
                    <a:pt x="12216" y="226"/>
                  </a:lnTo>
                  <a:lnTo>
                    <a:pt x="12215" y="231"/>
                  </a:lnTo>
                  <a:lnTo>
                    <a:pt x="12225" y="283"/>
                  </a:lnTo>
                  <a:lnTo>
                    <a:pt x="12231" y="288"/>
                  </a:lnTo>
                  <a:lnTo>
                    <a:pt x="12234" y="290"/>
                  </a:lnTo>
                  <a:lnTo>
                    <a:pt x="12240" y="288"/>
                  </a:lnTo>
                  <a:lnTo>
                    <a:pt x="12305" y="274"/>
                  </a:lnTo>
                  <a:lnTo>
                    <a:pt x="12349" y="267"/>
                  </a:lnTo>
                  <a:lnTo>
                    <a:pt x="12396" y="264"/>
                  </a:lnTo>
                  <a:lnTo>
                    <a:pt x="12440" y="267"/>
                  </a:lnTo>
                  <a:lnTo>
                    <a:pt x="12456" y="269"/>
                  </a:lnTo>
                  <a:lnTo>
                    <a:pt x="12468" y="274"/>
                  </a:lnTo>
                  <a:lnTo>
                    <a:pt x="12483" y="283"/>
                  </a:lnTo>
                  <a:lnTo>
                    <a:pt x="12488" y="290"/>
                  </a:lnTo>
                  <a:lnTo>
                    <a:pt x="12492" y="296"/>
                  </a:lnTo>
                  <a:lnTo>
                    <a:pt x="12495" y="312"/>
                  </a:lnTo>
                  <a:lnTo>
                    <a:pt x="12496" y="329"/>
                  </a:lnTo>
                  <a:lnTo>
                    <a:pt x="12496" y="363"/>
                  </a:lnTo>
                  <a:lnTo>
                    <a:pt x="12335" y="388"/>
                  </a:lnTo>
                  <a:lnTo>
                    <a:pt x="12298" y="396"/>
                  </a:lnTo>
                  <a:lnTo>
                    <a:pt x="12263" y="405"/>
                  </a:lnTo>
                  <a:lnTo>
                    <a:pt x="12248" y="411"/>
                  </a:lnTo>
                  <a:lnTo>
                    <a:pt x="12232" y="419"/>
                  </a:lnTo>
                  <a:lnTo>
                    <a:pt x="12221" y="431"/>
                  </a:lnTo>
                  <a:lnTo>
                    <a:pt x="12209" y="443"/>
                  </a:lnTo>
                  <a:lnTo>
                    <a:pt x="12200" y="459"/>
                  </a:lnTo>
                  <a:lnTo>
                    <a:pt x="12194" y="478"/>
                  </a:lnTo>
                  <a:lnTo>
                    <a:pt x="12190" y="501"/>
                  </a:lnTo>
                  <a:lnTo>
                    <a:pt x="12189" y="528"/>
                  </a:lnTo>
                  <a:lnTo>
                    <a:pt x="12191" y="560"/>
                  </a:lnTo>
                  <a:lnTo>
                    <a:pt x="12198" y="587"/>
                  </a:lnTo>
                  <a:lnTo>
                    <a:pt x="12209" y="610"/>
                  </a:lnTo>
                  <a:lnTo>
                    <a:pt x="12223" y="629"/>
                  </a:lnTo>
                  <a:lnTo>
                    <a:pt x="12241" y="643"/>
                  </a:lnTo>
                  <a:lnTo>
                    <a:pt x="12261" y="655"/>
                  </a:lnTo>
                  <a:lnTo>
                    <a:pt x="12281" y="662"/>
                  </a:lnTo>
                  <a:lnTo>
                    <a:pt x="12304" y="669"/>
                  </a:lnTo>
                  <a:lnTo>
                    <a:pt x="12352" y="674"/>
                  </a:lnTo>
                  <a:lnTo>
                    <a:pt x="12398" y="675"/>
                  </a:lnTo>
                  <a:lnTo>
                    <a:pt x="12433" y="675"/>
                  </a:lnTo>
                  <a:lnTo>
                    <a:pt x="12465" y="673"/>
                  </a:lnTo>
                  <a:lnTo>
                    <a:pt x="12517" y="664"/>
                  </a:lnTo>
                  <a:lnTo>
                    <a:pt x="12538" y="658"/>
                  </a:lnTo>
                  <a:lnTo>
                    <a:pt x="12555" y="652"/>
                  </a:lnTo>
                  <a:lnTo>
                    <a:pt x="12579" y="637"/>
                  </a:lnTo>
                  <a:lnTo>
                    <a:pt x="12587" y="625"/>
                  </a:lnTo>
                  <a:lnTo>
                    <a:pt x="12592" y="611"/>
                  </a:lnTo>
                  <a:lnTo>
                    <a:pt x="12595" y="593"/>
                  </a:lnTo>
                  <a:lnTo>
                    <a:pt x="12596" y="571"/>
                  </a:lnTo>
                  <a:close/>
                  <a:moveTo>
                    <a:pt x="12011" y="432"/>
                  </a:moveTo>
                  <a:lnTo>
                    <a:pt x="12010" y="478"/>
                  </a:lnTo>
                  <a:lnTo>
                    <a:pt x="12005" y="516"/>
                  </a:lnTo>
                  <a:lnTo>
                    <a:pt x="11997" y="547"/>
                  </a:lnTo>
                  <a:lnTo>
                    <a:pt x="11985" y="569"/>
                  </a:lnTo>
                  <a:lnTo>
                    <a:pt x="11978" y="578"/>
                  </a:lnTo>
                  <a:lnTo>
                    <a:pt x="11970" y="586"/>
                  </a:lnTo>
                  <a:lnTo>
                    <a:pt x="11950" y="596"/>
                  </a:lnTo>
                  <a:lnTo>
                    <a:pt x="11924" y="602"/>
                  </a:lnTo>
                  <a:lnTo>
                    <a:pt x="11893" y="605"/>
                  </a:lnTo>
                  <a:lnTo>
                    <a:pt x="11854" y="602"/>
                  </a:lnTo>
                  <a:lnTo>
                    <a:pt x="11823" y="598"/>
                  </a:lnTo>
                  <a:lnTo>
                    <a:pt x="11796" y="592"/>
                  </a:lnTo>
                  <a:lnTo>
                    <a:pt x="11796" y="281"/>
                  </a:lnTo>
                  <a:lnTo>
                    <a:pt x="11813" y="276"/>
                  </a:lnTo>
                  <a:lnTo>
                    <a:pt x="11854" y="268"/>
                  </a:lnTo>
                  <a:lnTo>
                    <a:pt x="11901" y="263"/>
                  </a:lnTo>
                  <a:lnTo>
                    <a:pt x="11935" y="265"/>
                  </a:lnTo>
                  <a:lnTo>
                    <a:pt x="11950" y="268"/>
                  </a:lnTo>
                  <a:lnTo>
                    <a:pt x="11962" y="273"/>
                  </a:lnTo>
                  <a:lnTo>
                    <a:pt x="11974" y="281"/>
                  </a:lnTo>
                  <a:lnTo>
                    <a:pt x="11984" y="291"/>
                  </a:lnTo>
                  <a:lnTo>
                    <a:pt x="11992" y="304"/>
                  </a:lnTo>
                  <a:lnTo>
                    <a:pt x="11999" y="321"/>
                  </a:lnTo>
                  <a:lnTo>
                    <a:pt x="12005" y="341"/>
                  </a:lnTo>
                  <a:lnTo>
                    <a:pt x="12008" y="367"/>
                  </a:lnTo>
                  <a:lnTo>
                    <a:pt x="12010" y="397"/>
                  </a:lnTo>
                  <a:lnTo>
                    <a:pt x="12011" y="432"/>
                  </a:lnTo>
                  <a:close/>
                  <a:moveTo>
                    <a:pt x="12113" y="433"/>
                  </a:moveTo>
                  <a:lnTo>
                    <a:pt x="12112" y="399"/>
                  </a:lnTo>
                  <a:lnTo>
                    <a:pt x="12111" y="365"/>
                  </a:lnTo>
                  <a:lnTo>
                    <a:pt x="12107" y="335"/>
                  </a:lnTo>
                  <a:lnTo>
                    <a:pt x="12101" y="306"/>
                  </a:lnTo>
                  <a:lnTo>
                    <a:pt x="12093" y="281"/>
                  </a:lnTo>
                  <a:lnTo>
                    <a:pt x="12081" y="258"/>
                  </a:lnTo>
                  <a:lnTo>
                    <a:pt x="12066" y="239"/>
                  </a:lnTo>
                  <a:lnTo>
                    <a:pt x="12057" y="230"/>
                  </a:lnTo>
                  <a:lnTo>
                    <a:pt x="12047" y="221"/>
                  </a:lnTo>
                  <a:lnTo>
                    <a:pt x="12024" y="208"/>
                  </a:lnTo>
                  <a:lnTo>
                    <a:pt x="11996" y="198"/>
                  </a:lnTo>
                  <a:lnTo>
                    <a:pt x="11962" y="191"/>
                  </a:lnTo>
                  <a:lnTo>
                    <a:pt x="11924" y="190"/>
                  </a:lnTo>
                  <a:lnTo>
                    <a:pt x="11878" y="191"/>
                  </a:lnTo>
                  <a:lnTo>
                    <a:pt x="11832" y="196"/>
                  </a:lnTo>
                  <a:lnTo>
                    <a:pt x="11788" y="205"/>
                  </a:lnTo>
                  <a:lnTo>
                    <a:pt x="11747" y="218"/>
                  </a:lnTo>
                  <a:lnTo>
                    <a:pt x="11733" y="223"/>
                  </a:lnTo>
                  <a:lnTo>
                    <a:pt x="11722" y="228"/>
                  </a:lnTo>
                  <a:lnTo>
                    <a:pt x="11713" y="235"/>
                  </a:lnTo>
                  <a:lnTo>
                    <a:pt x="11705" y="242"/>
                  </a:lnTo>
                  <a:lnTo>
                    <a:pt x="11701" y="251"/>
                  </a:lnTo>
                  <a:lnTo>
                    <a:pt x="11697" y="262"/>
                  </a:lnTo>
                  <a:lnTo>
                    <a:pt x="11695" y="288"/>
                  </a:lnTo>
                  <a:lnTo>
                    <a:pt x="11695" y="836"/>
                  </a:lnTo>
                  <a:lnTo>
                    <a:pt x="11699" y="845"/>
                  </a:lnTo>
                  <a:lnTo>
                    <a:pt x="11708" y="849"/>
                  </a:lnTo>
                  <a:lnTo>
                    <a:pt x="11782" y="835"/>
                  </a:lnTo>
                  <a:lnTo>
                    <a:pt x="11792" y="830"/>
                  </a:lnTo>
                  <a:lnTo>
                    <a:pt x="11795" y="826"/>
                  </a:lnTo>
                  <a:lnTo>
                    <a:pt x="11796" y="820"/>
                  </a:lnTo>
                  <a:lnTo>
                    <a:pt x="11796" y="712"/>
                  </a:lnTo>
                  <a:lnTo>
                    <a:pt x="11786" y="660"/>
                  </a:lnTo>
                  <a:lnTo>
                    <a:pt x="11813" y="666"/>
                  </a:lnTo>
                  <a:lnTo>
                    <a:pt x="11843" y="671"/>
                  </a:lnTo>
                  <a:lnTo>
                    <a:pt x="11877" y="674"/>
                  </a:lnTo>
                  <a:lnTo>
                    <a:pt x="11914" y="675"/>
                  </a:lnTo>
                  <a:lnTo>
                    <a:pt x="11952" y="674"/>
                  </a:lnTo>
                  <a:lnTo>
                    <a:pt x="11985" y="667"/>
                  </a:lnTo>
                  <a:lnTo>
                    <a:pt x="12014" y="658"/>
                  </a:lnTo>
                  <a:lnTo>
                    <a:pt x="12038" y="646"/>
                  </a:lnTo>
                  <a:lnTo>
                    <a:pt x="12057" y="630"/>
                  </a:lnTo>
                  <a:lnTo>
                    <a:pt x="12074" y="611"/>
                  </a:lnTo>
                  <a:lnTo>
                    <a:pt x="12088" y="588"/>
                  </a:lnTo>
                  <a:lnTo>
                    <a:pt x="12098" y="562"/>
                  </a:lnTo>
                  <a:lnTo>
                    <a:pt x="12104" y="534"/>
                  </a:lnTo>
                  <a:lnTo>
                    <a:pt x="12110" y="504"/>
                  </a:lnTo>
                  <a:lnTo>
                    <a:pt x="12112" y="469"/>
                  </a:lnTo>
                  <a:lnTo>
                    <a:pt x="12113" y="433"/>
                  </a:lnTo>
                  <a:close/>
                  <a:moveTo>
                    <a:pt x="11578" y="651"/>
                  </a:moveTo>
                  <a:lnTo>
                    <a:pt x="11578" y="321"/>
                  </a:lnTo>
                  <a:lnTo>
                    <a:pt x="11576" y="286"/>
                  </a:lnTo>
                  <a:lnTo>
                    <a:pt x="11573" y="271"/>
                  </a:lnTo>
                  <a:lnTo>
                    <a:pt x="11568" y="258"/>
                  </a:lnTo>
                  <a:lnTo>
                    <a:pt x="11555" y="235"/>
                  </a:lnTo>
                  <a:lnTo>
                    <a:pt x="11537" y="217"/>
                  </a:lnTo>
                  <a:lnTo>
                    <a:pt x="11514" y="204"/>
                  </a:lnTo>
                  <a:lnTo>
                    <a:pt x="11486" y="196"/>
                  </a:lnTo>
                  <a:lnTo>
                    <a:pt x="11454" y="191"/>
                  </a:lnTo>
                  <a:lnTo>
                    <a:pt x="11416" y="190"/>
                  </a:lnTo>
                  <a:lnTo>
                    <a:pt x="11381" y="191"/>
                  </a:lnTo>
                  <a:lnTo>
                    <a:pt x="11345" y="195"/>
                  </a:lnTo>
                  <a:lnTo>
                    <a:pt x="11277" y="207"/>
                  </a:lnTo>
                  <a:lnTo>
                    <a:pt x="11249" y="214"/>
                  </a:lnTo>
                  <a:lnTo>
                    <a:pt x="11229" y="221"/>
                  </a:lnTo>
                  <a:lnTo>
                    <a:pt x="11207" y="208"/>
                  </a:lnTo>
                  <a:lnTo>
                    <a:pt x="11180" y="198"/>
                  </a:lnTo>
                  <a:lnTo>
                    <a:pt x="11148" y="191"/>
                  </a:lnTo>
                  <a:lnTo>
                    <a:pt x="11110" y="190"/>
                  </a:lnTo>
                  <a:lnTo>
                    <a:pt x="11064" y="191"/>
                  </a:lnTo>
                  <a:lnTo>
                    <a:pt x="11014" y="196"/>
                  </a:lnTo>
                  <a:lnTo>
                    <a:pt x="10968" y="205"/>
                  </a:lnTo>
                  <a:lnTo>
                    <a:pt x="10928" y="214"/>
                  </a:lnTo>
                  <a:lnTo>
                    <a:pt x="10898" y="226"/>
                  </a:lnTo>
                  <a:lnTo>
                    <a:pt x="10888" y="231"/>
                  </a:lnTo>
                  <a:lnTo>
                    <a:pt x="10881" y="239"/>
                  </a:lnTo>
                  <a:lnTo>
                    <a:pt x="10875" y="245"/>
                  </a:lnTo>
                  <a:lnTo>
                    <a:pt x="10872" y="254"/>
                  </a:lnTo>
                  <a:lnTo>
                    <a:pt x="10869" y="264"/>
                  </a:lnTo>
                  <a:lnTo>
                    <a:pt x="10869" y="276"/>
                  </a:lnTo>
                  <a:lnTo>
                    <a:pt x="10869" y="651"/>
                  </a:lnTo>
                  <a:lnTo>
                    <a:pt x="10870" y="656"/>
                  </a:lnTo>
                  <a:lnTo>
                    <a:pt x="10873" y="660"/>
                  </a:lnTo>
                  <a:lnTo>
                    <a:pt x="10883" y="664"/>
                  </a:lnTo>
                  <a:lnTo>
                    <a:pt x="10956" y="664"/>
                  </a:lnTo>
                  <a:lnTo>
                    <a:pt x="10961" y="664"/>
                  </a:lnTo>
                  <a:lnTo>
                    <a:pt x="10965" y="660"/>
                  </a:lnTo>
                  <a:lnTo>
                    <a:pt x="10968" y="656"/>
                  </a:lnTo>
                  <a:lnTo>
                    <a:pt x="10969" y="651"/>
                  </a:lnTo>
                  <a:lnTo>
                    <a:pt x="10969" y="281"/>
                  </a:lnTo>
                  <a:lnTo>
                    <a:pt x="10989" y="276"/>
                  </a:lnTo>
                  <a:lnTo>
                    <a:pt x="11038" y="267"/>
                  </a:lnTo>
                  <a:lnTo>
                    <a:pt x="11069" y="263"/>
                  </a:lnTo>
                  <a:lnTo>
                    <a:pt x="11102" y="262"/>
                  </a:lnTo>
                  <a:lnTo>
                    <a:pt x="11120" y="263"/>
                  </a:lnTo>
                  <a:lnTo>
                    <a:pt x="11135" y="265"/>
                  </a:lnTo>
                  <a:lnTo>
                    <a:pt x="11148" y="271"/>
                  </a:lnTo>
                  <a:lnTo>
                    <a:pt x="11153" y="273"/>
                  </a:lnTo>
                  <a:lnTo>
                    <a:pt x="11157" y="277"/>
                  </a:lnTo>
                  <a:lnTo>
                    <a:pt x="11165" y="287"/>
                  </a:lnTo>
                  <a:lnTo>
                    <a:pt x="11171" y="300"/>
                  </a:lnTo>
                  <a:lnTo>
                    <a:pt x="11174" y="315"/>
                  </a:lnTo>
                  <a:lnTo>
                    <a:pt x="11175" y="335"/>
                  </a:lnTo>
                  <a:lnTo>
                    <a:pt x="11175" y="651"/>
                  </a:lnTo>
                  <a:lnTo>
                    <a:pt x="11176" y="656"/>
                  </a:lnTo>
                  <a:lnTo>
                    <a:pt x="11179" y="660"/>
                  </a:lnTo>
                  <a:lnTo>
                    <a:pt x="11188" y="664"/>
                  </a:lnTo>
                  <a:lnTo>
                    <a:pt x="11261" y="664"/>
                  </a:lnTo>
                  <a:lnTo>
                    <a:pt x="11266" y="664"/>
                  </a:lnTo>
                  <a:lnTo>
                    <a:pt x="11271" y="660"/>
                  </a:lnTo>
                  <a:lnTo>
                    <a:pt x="11274" y="656"/>
                  </a:lnTo>
                  <a:lnTo>
                    <a:pt x="11275" y="651"/>
                  </a:lnTo>
                  <a:lnTo>
                    <a:pt x="11275" y="281"/>
                  </a:lnTo>
                  <a:lnTo>
                    <a:pt x="11316" y="271"/>
                  </a:lnTo>
                  <a:lnTo>
                    <a:pt x="11357" y="264"/>
                  </a:lnTo>
                  <a:lnTo>
                    <a:pt x="11405" y="262"/>
                  </a:lnTo>
                  <a:lnTo>
                    <a:pt x="11423" y="263"/>
                  </a:lnTo>
                  <a:lnTo>
                    <a:pt x="11439" y="265"/>
                  </a:lnTo>
                  <a:lnTo>
                    <a:pt x="11452" y="271"/>
                  </a:lnTo>
                  <a:lnTo>
                    <a:pt x="11457" y="273"/>
                  </a:lnTo>
                  <a:lnTo>
                    <a:pt x="11462" y="277"/>
                  </a:lnTo>
                  <a:lnTo>
                    <a:pt x="11469" y="287"/>
                  </a:lnTo>
                  <a:lnTo>
                    <a:pt x="11475" y="300"/>
                  </a:lnTo>
                  <a:lnTo>
                    <a:pt x="11478" y="315"/>
                  </a:lnTo>
                  <a:lnTo>
                    <a:pt x="11480" y="335"/>
                  </a:lnTo>
                  <a:lnTo>
                    <a:pt x="11480" y="651"/>
                  </a:lnTo>
                  <a:lnTo>
                    <a:pt x="11480" y="656"/>
                  </a:lnTo>
                  <a:lnTo>
                    <a:pt x="11482" y="660"/>
                  </a:lnTo>
                  <a:lnTo>
                    <a:pt x="11494" y="664"/>
                  </a:lnTo>
                  <a:lnTo>
                    <a:pt x="11565" y="664"/>
                  </a:lnTo>
                  <a:lnTo>
                    <a:pt x="11576" y="660"/>
                  </a:lnTo>
                  <a:lnTo>
                    <a:pt x="11578" y="656"/>
                  </a:lnTo>
                  <a:lnTo>
                    <a:pt x="11578" y="651"/>
                  </a:lnTo>
                  <a:close/>
                  <a:moveTo>
                    <a:pt x="10797" y="218"/>
                  </a:moveTo>
                  <a:lnTo>
                    <a:pt x="10797" y="209"/>
                  </a:lnTo>
                  <a:lnTo>
                    <a:pt x="10793" y="204"/>
                  </a:lnTo>
                  <a:lnTo>
                    <a:pt x="10783" y="201"/>
                  </a:lnTo>
                  <a:lnTo>
                    <a:pt x="10708" y="201"/>
                  </a:lnTo>
                  <a:lnTo>
                    <a:pt x="10700" y="201"/>
                  </a:lnTo>
                  <a:lnTo>
                    <a:pt x="10696" y="204"/>
                  </a:lnTo>
                  <a:lnTo>
                    <a:pt x="10692" y="208"/>
                  </a:lnTo>
                  <a:lnTo>
                    <a:pt x="10690" y="214"/>
                  </a:lnTo>
                  <a:lnTo>
                    <a:pt x="10594" y="598"/>
                  </a:lnTo>
                  <a:lnTo>
                    <a:pt x="10571" y="598"/>
                  </a:lnTo>
                  <a:lnTo>
                    <a:pt x="10464" y="214"/>
                  </a:lnTo>
                  <a:lnTo>
                    <a:pt x="10459" y="204"/>
                  </a:lnTo>
                  <a:lnTo>
                    <a:pt x="10454" y="201"/>
                  </a:lnTo>
                  <a:lnTo>
                    <a:pt x="10448" y="201"/>
                  </a:lnTo>
                  <a:lnTo>
                    <a:pt x="10374" y="201"/>
                  </a:lnTo>
                  <a:lnTo>
                    <a:pt x="10368" y="201"/>
                  </a:lnTo>
                  <a:lnTo>
                    <a:pt x="10365" y="205"/>
                  </a:lnTo>
                  <a:lnTo>
                    <a:pt x="10361" y="209"/>
                  </a:lnTo>
                  <a:lnTo>
                    <a:pt x="10361" y="214"/>
                  </a:lnTo>
                  <a:lnTo>
                    <a:pt x="10496" y="650"/>
                  </a:lnTo>
                  <a:lnTo>
                    <a:pt x="10503" y="660"/>
                  </a:lnTo>
                  <a:lnTo>
                    <a:pt x="10508" y="664"/>
                  </a:lnTo>
                  <a:lnTo>
                    <a:pt x="10514" y="664"/>
                  </a:lnTo>
                  <a:lnTo>
                    <a:pt x="10563" y="664"/>
                  </a:lnTo>
                  <a:lnTo>
                    <a:pt x="10548" y="719"/>
                  </a:lnTo>
                  <a:lnTo>
                    <a:pt x="10543" y="734"/>
                  </a:lnTo>
                  <a:lnTo>
                    <a:pt x="10536" y="746"/>
                  </a:lnTo>
                  <a:lnTo>
                    <a:pt x="10528" y="756"/>
                  </a:lnTo>
                  <a:lnTo>
                    <a:pt x="10520" y="763"/>
                  </a:lnTo>
                  <a:lnTo>
                    <a:pt x="10496" y="772"/>
                  </a:lnTo>
                  <a:lnTo>
                    <a:pt x="10466" y="775"/>
                  </a:lnTo>
                  <a:lnTo>
                    <a:pt x="10438" y="774"/>
                  </a:lnTo>
                  <a:lnTo>
                    <a:pt x="10415" y="772"/>
                  </a:lnTo>
                  <a:lnTo>
                    <a:pt x="10408" y="774"/>
                  </a:lnTo>
                  <a:lnTo>
                    <a:pt x="10404" y="776"/>
                  </a:lnTo>
                  <a:lnTo>
                    <a:pt x="10402" y="785"/>
                  </a:lnTo>
                  <a:lnTo>
                    <a:pt x="10400" y="831"/>
                  </a:lnTo>
                  <a:lnTo>
                    <a:pt x="10403" y="840"/>
                  </a:lnTo>
                  <a:lnTo>
                    <a:pt x="10407" y="843"/>
                  </a:lnTo>
                  <a:lnTo>
                    <a:pt x="10412" y="844"/>
                  </a:lnTo>
                  <a:lnTo>
                    <a:pt x="10439" y="848"/>
                  </a:lnTo>
                  <a:lnTo>
                    <a:pt x="10486" y="849"/>
                  </a:lnTo>
                  <a:lnTo>
                    <a:pt x="10522" y="847"/>
                  </a:lnTo>
                  <a:lnTo>
                    <a:pt x="10552" y="842"/>
                  </a:lnTo>
                  <a:lnTo>
                    <a:pt x="10576" y="831"/>
                  </a:lnTo>
                  <a:lnTo>
                    <a:pt x="10595" y="817"/>
                  </a:lnTo>
                  <a:lnTo>
                    <a:pt x="10610" y="799"/>
                  </a:lnTo>
                  <a:lnTo>
                    <a:pt x="10625" y="779"/>
                  </a:lnTo>
                  <a:lnTo>
                    <a:pt x="10635" y="753"/>
                  </a:lnTo>
                  <a:lnTo>
                    <a:pt x="10645" y="724"/>
                  </a:lnTo>
                  <a:lnTo>
                    <a:pt x="10797" y="218"/>
                  </a:lnTo>
                  <a:close/>
                  <a:moveTo>
                    <a:pt x="10188" y="593"/>
                  </a:moveTo>
                  <a:lnTo>
                    <a:pt x="10144" y="603"/>
                  </a:lnTo>
                  <a:lnTo>
                    <a:pt x="10093" y="607"/>
                  </a:lnTo>
                  <a:lnTo>
                    <a:pt x="10043" y="602"/>
                  </a:lnTo>
                  <a:lnTo>
                    <a:pt x="10032" y="600"/>
                  </a:lnTo>
                  <a:lnTo>
                    <a:pt x="10020" y="594"/>
                  </a:lnTo>
                  <a:lnTo>
                    <a:pt x="10001" y="580"/>
                  </a:lnTo>
                  <a:lnTo>
                    <a:pt x="9995" y="570"/>
                  </a:lnTo>
                  <a:lnTo>
                    <a:pt x="9988" y="557"/>
                  </a:lnTo>
                  <a:lnTo>
                    <a:pt x="9986" y="543"/>
                  </a:lnTo>
                  <a:lnTo>
                    <a:pt x="9983" y="525"/>
                  </a:lnTo>
                  <a:lnTo>
                    <a:pt x="9986" y="505"/>
                  </a:lnTo>
                  <a:lnTo>
                    <a:pt x="9990" y="488"/>
                  </a:lnTo>
                  <a:lnTo>
                    <a:pt x="9997" y="477"/>
                  </a:lnTo>
                  <a:lnTo>
                    <a:pt x="10002" y="472"/>
                  </a:lnTo>
                  <a:lnTo>
                    <a:pt x="10007" y="468"/>
                  </a:lnTo>
                  <a:lnTo>
                    <a:pt x="10030" y="459"/>
                  </a:lnTo>
                  <a:lnTo>
                    <a:pt x="10059" y="454"/>
                  </a:lnTo>
                  <a:lnTo>
                    <a:pt x="10188" y="432"/>
                  </a:lnTo>
                  <a:lnTo>
                    <a:pt x="10188" y="593"/>
                  </a:lnTo>
                  <a:close/>
                  <a:moveTo>
                    <a:pt x="10288" y="571"/>
                  </a:moveTo>
                  <a:lnTo>
                    <a:pt x="10288" y="327"/>
                  </a:lnTo>
                  <a:lnTo>
                    <a:pt x="10287" y="294"/>
                  </a:lnTo>
                  <a:lnTo>
                    <a:pt x="10280" y="262"/>
                  </a:lnTo>
                  <a:lnTo>
                    <a:pt x="10274" y="248"/>
                  </a:lnTo>
                  <a:lnTo>
                    <a:pt x="10265" y="235"/>
                  </a:lnTo>
                  <a:lnTo>
                    <a:pt x="10253" y="223"/>
                  </a:lnTo>
                  <a:lnTo>
                    <a:pt x="10238" y="213"/>
                  </a:lnTo>
                  <a:lnTo>
                    <a:pt x="10215" y="203"/>
                  </a:lnTo>
                  <a:lnTo>
                    <a:pt x="10185" y="196"/>
                  </a:lnTo>
                  <a:lnTo>
                    <a:pt x="10150" y="191"/>
                  </a:lnTo>
                  <a:lnTo>
                    <a:pt x="10106" y="190"/>
                  </a:lnTo>
                  <a:lnTo>
                    <a:pt x="10074" y="190"/>
                  </a:lnTo>
                  <a:lnTo>
                    <a:pt x="10043" y="192"/>
                  </a:lnTo>
                  <a:lnTo>
                    <a:pt x="10015" y="196"/>
                  </a:lnTo>
                  <a:lnTo>
                    <a:pt x="9988" y="200"/>
                  </a:lnTo>
                  <a:lnTo>
                    <a:pt x="9945" y="210"/>
                  </a:lnTo>
                  <a:lnTo>
                    <a:pt x="9917" y="218"/>
                  </a:lnTo>
                  <a:lnTo>
                    <a:pt x="9910" y="222"/>
                  </a:lnTo>
                  <a:lnTo>
                    <a:pt x="9908" y="226"/>
                  </a:lnTo>
                  <a:lnTo>
                    <a:pt x="9908" y="231"/>
                  </a:lnTo>
                  <a:lnTo>
                    <a:pt x="9918" y="283"/>
                  </a:lnTo>
                  <a:lnTo>
                    <a:pt x="9923" y="288"/>
                  </a:lnTo>
                  <a:lnTo>
                    <a:pt x="9927" y="290"/>
                  </a:lnTo>
                  <a:lnTo>
                    <a:pt x="9933" y="288"/>
                  </a:lnTo>
                  <a:lnTo>
                    <a:pt x="9998" y="274"/>
                  </a:lnTo>
                  <a:lnTo>
                    <a:pt x="10042" y="267"/>
                  </a:lnTo>
                  <a:lnTo>
                    <a:pt x="10089" y="264"/>
                  </a:lnTo>
                  <a:lnTo>
                    <a:pt x="10132" y="267"/>
                  </a:lnTo>
                  <a:lnTo>
                    <a:pt x="10161" y="273"/>
                  </a:lnTo>
                  <a:lnTo>
                    <a:pt x="10176" y="282"/>
                  </a:lnTo>
                  <a:lnTo>
                    <a:pt x="10182" y="288"/>
                  </a:lnTo>
                  <a:lnTo>
                    <a:pt x="10184" y="295"/>
                  </a:lnTo>
                  <a:lnTo>
                    <a:pt x="10188" y="312"/>
                  </a:lnTo>
                  <a:lnTo>
                    <a:pt x="10188" y="329"/>
                  </a:lnTo>
                  <a:lnTo>
                    <a:pt x="10188" y="363"/>
                  </a:lnTo>
                  <a:lnTo>
                    <a:pt x="10028" y="388"/>
                  </a:lnTo>
                  <a:lnTo>
                    <a:pt x="9990" y="396"/>
                  </a:lnTo>
                  <a:lnTo>
                    <a:pt x="9955" y="405"/>
                  </a:lnTo>
                  <a:lnTo>
                    <a:pt x="9940" y="411"/>
                  </a:lnTo>
                  <a:lnTo>
                    <a:pt x="9926" y="419"/>
                  </a:lnTo>
                  <a:lnTo>
                    <a:pt x="9913" y="431"/>
                  </a:lnTo>
                  <a:lnTo>
                    <a:pt x="9902" y="443"/>
                  </a:lnTo>
                  <a:lnTo>
                    <a:pt x="9894" y="459"/>
                  </a:lnTo>
                  <a:lnTo>
                    <a:pt x="9887" y="478"/>
                  </a:lnTo>
                  <a:lnTo>
                    <a:pt x="9883" y="501"/>
                  </a:lnTo>
                  <a:lnTo>
                    <a:pt x="9882" y="528"/>
                  </a:lnTo>
                  <a:lnTo>
                    <a:pt x="9885" y="560"/>
                  </a:lnTo>
                  <a:lnTo>
                    <a:pt x="9891" y="587"/>
                  </a:lnTo>
                  <a:lnTo>
                    <a:pt x="9901" y="610"/>
                  </a:lnTo>
                  <a:lnTo>
                    <a:pt x="9917" y="629"/>
                  </a:lnTo>
                  <a:lnTo>
                    <a:pt x="9933" y="643"/>
                  </a:lnTo>
                  <a:lnTo>
                    <a:pt x="9952" y="655"/>
                  </a:lnTo>
                  <a:lnTo>
                    <a:pt x="9974" y="662"/>
                  </a:lnTo>
                  <a:lnTo>
                    <a:pt x="9997" y="669"/>
                  </a:lnTo>
                  <a:lnTo>
                    <a:pt x="10045" y="674"/>
                  </a:lnTo>
                  <a:lnTo>
                    <a:pt x="10091" y="675"/>
                  </a:lnTo>
                  <a:lnTo>
                    <a:pt x="10125" y="675"/>
                  </a:lnTo>
                  <a:lnTo>
                    <a:pt x="10157" y="673"/>
                  </a:lnTo>
                  <a:lnTo>
                    <a:pt x="10210" y="664"/>
                  </a:lnTo>
                  <a:lnTo>
                    <a:pt x="10230" y="658"/>
                  </a:lnTo>
                  <a:lnTo>
                    <a:pt x="10248" y="652"/>
                  </a:lnTo>
                  <a:lnTo>
                    <a:pt x="10271" y="637"/>
                  </a:lnTo>
                  <a:lnTo>
                    <a:pt x="10279" y="625"/>
                  </a:lnTo>
                  <a:lnTo>
                    <a:pt x="10284" y="611"/>
                  </a:lnTo>
                  <a:lnTo>
                    <a:pt x="10288" y="593"/>
                  </a:lnTo>
                  <a:lnTo>
                    <a:pt x="10288" y="571"/>
                  </a:lnTo>
                  <a:close/>
                  <a:moveTo>
                    <a:pt x="9822" y="641"/>
                  </a:moveTo>
                  <a:lnTo>
                    <a:pt x="9813" y="598"/>
                  </a:lnTo>
                  <a:lnTo>
                    <a:pt x="9809" y="592"/>
                  </a:lnTo>
                  <a:lnTo>
                    <a:pt x="9803" y="589"/>
                  </a:lnTo>
                  <a:lnTo>
                    <a:pt x="9768" y="596"/>
                  </a:lnTo>
                  <a:lnTo>
                    <a:pt x="9727" y="598"/>
                  </a:lnTo>
                  <a:lnTo>
                    <a:pt x="9698" y="596"/>
                  </a:lnTo>
                  <a:lnTo>
                    <a:pt x="9686" y="592"/>
                  </a:lnTo>
                  <a:lnTo>
                    <a:pt x="9677" y="586"/>
                  </a:lnTo>
                  <a:lnTo>
                    <a:pt x="9671" y="578"/>
                  </a:lnTo>
                  <a:lnTo>
                    <a:pt x="9666" y="569"/>
                  </a:lnTo>
                  <a:lnTo>
                    <a:pt x="9663" y="556"/>
                  </a:lnTo>
                  <a:lnTo>
                    <a:pt x="9662" y="542"/>
                  </a:lnTo>
                  <a:lnTo>
                    <a:pt x="9662" y="276"/>
                  </a:lnTo>
                  <a:lnTo>
                    <a:pt x="9796" y="276"/>
                  </a:lnTo>
                  <a:lnTo>
                    <a:pt x="9801" y="274"/>
                  </a:lnTo>
                  <a:lnTo>
                    <a:pt x="9806" y="272"/>
                  </a:lnTo>
                  <a:lnTo>
                    <a:pt x="9809" y="268"/>
                  </a:lnTo>
                  <a:lnTo>
                    <a:pt x="9809" y="263"/>
                  </a:lnTo>
                  <a:lnTo>
                    <a:pt x="9809" y="214"/>
                  </a:lnTo>
                  <a:lnTo>
                    <a:pt x="9809" y="209"/>
                  </a:lnTo>
                  <a:lnTo>
                    <a:pt x="9806" y="204"/>
                  </a:lnTo>
                  <a:lnTo>
                    <a:pt x="9796" y="201"/>
                  </a:lnTo>
                  <a:lnTo>
                    <a:pt x="9662" y="201"/>
                  </a:lnTo>
                  <a:lnTo>
                    <a:pt x="9662" y="58"/>
                  </a:lnTo>
                  <a:lnTo>
                    <a:pt x="9659" y="48"/>
                  </a:lnTo>
                  <a:lnTo>
                    <a:pt x="9650" y="45"/>
                  </a:lnTo>
                  <a:lnTo>
                    <a:pt x="9576" y="59"/>
                  </a:lnTo>
                  <a:lnTo>
                    <a:pt x="9570" y="62"/>
                  </a:lnTo>
                  <a:lnTo>
                    <a:pt x="9566" y="64"/>
                  </a:lnTo>
                  <a:lnTo>
                    <a:pt x="9563" y="68"/>
                  </a:lnTo>
                  <a:lnTo>
                    <a:pt x="9562" y="75"/>
                  </a:lnTo>
                  <a:lnTo>
                    <a:pt x="9562" y="541"/>
                  </a:lnTo>
                  <a:lnTo>
                    <a:pt x="9564" y="573"/>
                  </a:lnTo>
                  <a:lnTo>
                    <a:pt x="9571" y="601"/>
                  </a:lnTo>
                  <a:lnTo>
                    <a:pt x="9576" y="614"/>
                  </a:lnTo>
                  <a:lnTo>
                    <a:pt x="9582" y="624"/>
                  </a:lnTo>
                  <a:lnTo>
                    <a:pt x="9598" y="642"/>
                  </a:lnTo>
                  <a:lnTo>
                    <a:pt x="9617" y="656"/>
                  </a:lnTo>
                  <a:lnTo>
                    <a:pt x="9641" y="665"/>
                  </a:lnTo>
                  <a:lnTo>
                    <a:pt x="9671" y="671"/>
                  </a:lnTo>
                  <a:lnTo>
                    <a:pt x="9704" y="673"/>
                  </a:lnTo>
                  <a:lnTo>
                    <a:pt x="9741" y="671"/>
                  </a:lnTo>
                  <a:lnTo>
                    <a:pt x="9773" y="666"/>
                  </a:lnTo>
                  <a:lnTo>
                    <a:pt x="9813" y="657"/>
                  </a:lnTo>
                  <a:lnTo>
                    <a:pt x="9821" y="652"/>
                  </a:lnTo>
                  <a:lnTo>
                    <a:pt x="9823" y="644"/>
                  </a:lnTo>
                  <a:lnTo>
                    <a:pt x="9822" y="641"/>
                  </a:lnTo>
                  <a:close/>
                  <a:moveTo>
                    <a:pt x="9447" y="651"/>
                  </a:moveTo>
                  <a:lnTo>
                    <a:pt x="9447" y="321"/>
                  </a:lnTo>
                  <a:lnTo>
                    <a:pt x="9444" y="286"/>
                  </a:lnTo>
                  <a:lnTo>
                    <a:pt x="9440" y="271"/>
                  </a:lnTo>
                  <a:lnTo>
                    <a:pt x="9435" y="258"/>
                  </a:lnTo>
                  <a:lnTo>
                    <a:pt x="9422" y="235"/>
                  </a:lnTo>
                  <a:lnTo>
                    <a:pt x="9404" y="217"/>
                  </a:lnTo>
                  <a:lnTo>
                    <a:pt x="9381" y="204"/>
                  </a:lnTo>
                  <a:lnTo>
                    <a:pt x="9353" y="196"/>
                  </a:lnTo>
                  <a:lnTo>
                    <a:pt x="9320" y="191"/>
                  </a:lnTo>
                  <a:lnTo>
                    <a:pt x="9283" y="190"/>
                  </a:lnTo>
                  <a:lnTo>
                    <a:pt x="9237" y="191"/>
                  </a:lnTo>
                  <a:lnTo>
                    <a:pt x="9188" y="196"/>
                  </a:lnTo>
                  <a:lnTo>
                    <a:pt x="9141" y="205"/>
                  </a:lnTo>
                  <a:lnTo>
                    <a:pt x="9101" y="214"/>
                  </a:lnTo>
                  <a:lnTo>
                    <a:pt x="9072" y="226"/>
                  </a:lnTo>
                  <a:lnTo>
                    <a:pt x="9061" y="231"/>
                  </a:lnTo>
                  <a:lnTo>
                    <a:pt x="9054" y="239"/>
                  </a:lnTo>
                  <a:lnTo>
                    <a:pt x="9049" y="245"/>
                  </a:lnTo>
                  <a:lnTo>
                    <a:pt x="9045" y="254"/>
                  </a:lnTo>
                  <a:lnTo>
                    <a:pt x="9042" y="264"/>
                  </a:lnTo>
                  <a:lnTo>
                    <a:pt x="9042" y="276"/>
                  </a:lnTo>
                  <a:lnTo>
                    <a:pt x="9042" y="651"/>
                  </a:lnTo>
                  <a:lnTo>
                    <a:pt x="9043" y="656"/>
                  </a:lnTo>
                  <a:lnTo>
                    <a:pt x="9046" y="660"/>
                  </a:lnTo>
                  <a:lnTo>
                    <a:pt x="9056" y="664"/>
                  </a:lnTo>
                  <a:lnTo>
                    <a:pt x="9129" y="664"/>
                  </a:lnTo>
                  <a:lnTo>
                    <a:pt x="9136" y="664"/>
                  </a:lnTo>
                  <a:lnTo>
                    <a:pt x="9139" y="660"/>
                  </a:lnTo>
                  <a:lnTo>
                    <a:pt x="9142" y="656"/>
                  </a:lnTo>
                  <a:lnTo>
                    <a:pt x="9143" y="651"/>
                  </a:lnTo>
                  <a:lnTo>
                    <a:pt x="9143" y="281"/>
                  </a:lnTo>
                  <a:lnTo>
                    <a:pt x="9184" y="271"/>
                  </a:lnTo>
                  <a:lnTo>
                    <a:pt x="9225" y="264"/>
                  </a:lnTo>
                  <a:lnTo>
                    <a:pt x="9274" y="262"/>
                  </a:lnTo>
                  <a:lnTo>
                    <a:pt x="9292" y="263"/>
                  </a:lnTo>
                  <a:lnTo>
                    <a:pt x="9307" y="265"/>
                  </a:lnTo>
                  <a:lnTo>
                    <a:pt x="9319" y="271"/>
                  </a:lnTo>
                  <a:lnTo>
                    <a:pt x="9329" y="277"/>
                  </a:lnTo>
                  <a:lnTo>
                    <a:pt x="9337" y="287"/>
                  </a:lnTo>
                  <a:lnTo>
                    <a:pt x="9342" y="300"/>
                  </a:lnTo>
                  <a:lnTo>
                    <a:pt x="9344" y="315"/>
                  </a:lnTo>
                  <a:lnTo>
                    <a:pt x="9346" y="335"/>
                  </a:lnTo>
                  <a:lnTo>
                    <a:pt x="9346" y="651"/>
                  </a:lnTo>
                  <a:lnTo>
                    <a:pt x="9347" y="656"/>
                  </a:lnTo>
                  <a:lnTo>
                    <a:pt x="9349" y="660"/>
                  </a:lnTo>
                  <a:lnTo>
                    <a:pt x="9360" y="664"/>
                  </a:lnTo>
                  <a:lnTo>
                    <a:pt x="9433" y="664"/>
                  </a:lnTo>
                  <a:lnTo>
                    <a:pt x="9439" y="664"/>
                  </a:lnTo>
                  <a:lnTo>
                    <a:pt x="9443" y="660"/>
                  </a:lnTo>
                  <a:lnTo>
                    <a:pt x="9445" y="656"/>
                  </a:lnTo>
                  <a:lnTo>
                    <a:pt x="9447" y="651"/>
                  </a:lnTo>
                  <a:close/>
                  <a:moveTo>
                    <a:pt x="8908" y="116"/>
                  </a:moveTo>
                  <a:lnTo>
                    <a:pt x="8908" y="18"/>
                  </a:lnTo>
                  <a:lnTo>
                    <a:pt x="8906" y="11"/>
                  </a:lnTo>
                  <a:lnTo>
                    <a:pt x="8904" y="6"/>
                  </a:lnTo>
                  <a:lnTo>
                    <a:pt x="8897" y="2"/>
                  </a:lnTo>
                  <a:lnTo>
                    <a:pt x="8890" y="0"/>
                  </a:lnTo>
                  <a:lnTo>
                    <a:pt x="8827" y="0"/>
                  </a:lnTo>
                  <a:lnTo>
                    <a:pt x="8819" y="2"/>
                  </a:lnTo>
                  <a:lnTo>
                    <a:pt x="8814" y="6"/>
                  </a:lnTo>
                  <a:lnTo>
                    <a:pt x="8810" y="11"/>
                  </a:lnTo>
                  <a:lnTo>
                    <a:pt x="8809" y="18"/>
                  </a:lnTo>
                  <a:lnTo>
                    <a:pt x="8809" y="116"/>
                  </a:lnTo>
                  <a:lnTo>
                    <a:pt x="8810" y="123"/>
                  </a:lnTo>
                  <a:lnTo>
                    <a:pt x="8814" y="130"/>
                  </a:lnTo>
                  <a:lnTo>
                    <a:pt x="8819" y="132"/>
                  </a:lnTo>
                  <a:lnTo>
                    <a:pt x="8827" y="134"/>
                  </a:lnTo>
                  <a:lnTo>
                    <a:pt x="8890" y="134"/>
                  </a:lnTo>
                  <a:lnTo>
                    <a:pt x="8897" y="132"/>
                  </a:lnTo>
                  <a:lnTo>
                    <a:pt x="8904" y="130"/>
                  </a:lnTo>
                  <a:lnTo>
                    <a:pt x="8906" y="123"/>
                  </a:lnTo>
                  <a:lnTo>
                    <a:pt x="8908" y="116"/>
                  </a:lnTo>
                  <a:close/>
                  <a:moveTo>
                    <a:pt x="8908" y="651"/>
                  </a:moveTo>
                  <a:lnTo>
                    <a:pt x="8908" y="218"/>
                  </a:lnTo>
                  <a:lnTo>
                    <a:pt x="8908" y="213"/>
                  </a:lnTo>
                  <a:lnTo>
                    <a:pt x="8905" y="209"/>
                  </a:lnTo>
                  <a:lnTo>
                    <a:pt x="8895" y="207"/>
                  </a:lnTo>
                  <a:lnTo>
                    <a:pt x="8823" y="207"/>
                  </a:lnTo>
                  <a:lnTo>
                    <a:pt x="8813" y="209"/>
                  </a:lnTo>
                  <a:lnTo>
                    <a:pt x="8810" y="213"/>
                  </a:lnTo>
                  <a:lnTo>
                    <a:pt x="8809" y="218"/>
                  </a:lnTo>
                  <a:lnTo>
                    <a:pt x="8809" y="651"/>
                  </a:lnTo>
                  <a:lnTo>
                    <a:pt x="8809" y="656"/>
                  </a:lnTo>
                  <a:lnTo>
                    <a:pt x="8813" y="660"/>
                  </a:lnTo>
                  <a:lnTo>
                    <a:pt x="8823" y="664"/>
                  </a:lnTo>
                  <a:lnTo>
                    <a:pt x="8895" y="664"/>
                  </a:lnTo>
                  <a:lnTo>
                    <a:pt x="8900" y="664"/>
                  </a:lnTo>
                  <a:lnTo>
                    <a:pt x="8905" y="660"/>
                  </a:lnTo>
                  <a:lnTo>
                    <a:pt x="8908" y="656"/>
                  </a:lnTo>
                  <a:lnTo>
                    <a:pt x="8908" y="651"/>
                  </a:lnTo>
                  <a:close/>
                  <a:moveTo>
                    <a:pt x="8679" y="651"/>
                  </a:moveTo>
                  <a:lnTo>
                    <a:pt x="8679" y="321"/>
                  </a:lnTo>
                  <a:lnTo>
                    <a:pt x="8676" y="286"/>
                  </a:lnTo>
                  <a:lnTo>
                    <a:pt x="8673" y="271"/>
                  </a:lnTo>
                  <a:lnTo>
                    <a:pt x="8668" y="258"/>
                  </a:lnTo>
                  <a:lnTo>
                    <a:pt x="8656" y="235"/>
                  </a:lnTo>
                  <a:lnTo>
                    <a:pt x="8638" y="217"/>
                  </a:lnTo>
                  <a:lnTo>
                    <a:pt x="8615" y="204"/>
                  </a:lnTo>
                  <a:lnTo>
                    <a:pt x="8586" y="196"/>
                  </a:lnTo>
                  <a:lnTo>
                    <a:pt x="8554" y="191"/>
                  </a:lnTo>
                  <a:lnTo>
                    <a:pt x="8516" y="190"/>
                  </a:lnTo>
                  <a:lnTo>
                    <a:pt x="8481" y="191"/>
                  </a:lnTo>
                  <a:lnTo>
                    <a:pt x="8446" y="195"/>
                  </a:lnTo>
                  <a:lnTo>
                    <a:pt x="8378" y="207"/>
                  </a:lnTo>
                  <a:lnTo>
                    <a:pt x="8351" y="214"/>
                  </a:lnTo>
                  <a:lnTo>
                    <a:pt x="8329" y="221"/>
                  </a:lnTo>
                  <a:lnTo>
                    <a:pt x="8307" y="208"/>
                  </a:lnTo>
                  <a:lnTo>
                    <a:pt x="8280" y="198"/>
                  </a:lnTo>
                  <a:lnTo>
                    <a:pt x="8248" y="191"/>
                  </a:lnTo>
                  <a:lnTo>
                    <a:pt x="8210" y="190"/>
                  </a:lnTo>
                  <a:lnTo>
                    <a:pt x="8164" y="191"/>
                  </a:lnTo>
                  <a:lnTo>
                    <a:pt x="8115" y="196"/>
                  </a:lnTo>
                  <a:lnTo>
                    <a:pt x="8068" y="205"/>
                  </a:lnTo>
                  <a:lnTo>
                    <a:pt x="8028" y="214"/>
                  </a:lnTo>
                  <a:lnTo>
                    <a:pt x="7999" y="226"/>
                  </a:lnTo>
                  <a:lnTo>
                    <a:pt x="7989" y="231"/>
                  </a:lnTo>
                  <a:lnTo>
                    <a:pt x="7981" y="239"/>
                  </a:lnTo>
                  <a:lnTo>
                    <a:pt x="7976" y="245"/>
                  </a:lnTo>
                  <a:lnTo>
                    <a:pt x="7972" y="254"/>
                  </a:lnTo>
                  <a:lnTo>
                    <a:pt x="7969" y="264"/>
                  </a:lnTo>
                  <a:lnTo>
                    <a:pt x="7969" y="276"/>
                  </a:lnTo>
                  <a:lnTo>
                    <a:pt x="7969" y="651"/>
                  </a:lnTo>
                  <a:lnTo>
                    <a:pt x="7971" y="656"/>
                  </a:lnTo>
                  <a:lnTo>
                    <a:pt x="7973" y="660"/>
                  </a:lnTo>
                  <a:lnTo>
                    <a:pt x="7983" y="664"/>
                  </a:lnTo>
                  <a:lnTo>
                    <a:pt x="8056" y="664"/>
                  </a:lnTo>
                  <a:lnTo>
                    <a:pt x="8062" y="664"/>
                  </a:lnTo>
                  <a:lnTo>
                    <a:pt x="8065" y="660"/>
                  </a:lnTo>
                  <a:lnTo>
                    <a:pt x="8069" y="656"/>
                  </a:lnTo>
                  <a:lnTo>
                    <a:pt x="8069" y="651"/>
                  </a:lnTo>
                  <a:lnTo>
                    <a:pt x="8069" y="281"/>
                  </a:lnTo>
                  <a:lnTo>
                    <a:pt x="8090" y="276"/>
                  </a:lnTo>
                  <a:lnTo>
                    <a:pt x="8140" y="267"/>
                  </a:lnTo>
                  <a:lnTo>
                    <a:pt x="8170" y="263"/>
                  </a:lnTo>
                  <a:lnTo>
                    <a:pt x="8202" y="262"/>
                  </a:lnTo>
                  <a:lnTo>
                    <a:pt x="8220" y="263"/>
                  </a:lnTo>
                  <a:lnTo>
                    <a:pt x="8236" y="265"/>
                  </a:lnTo>
                  <a:lnTo>
                    <a:pt x="8248" y="271"/>
                  </a:lnTo>
                  <a:lnTo>
                    <a:pt x="8254" y="273"/>
                  </a:lnTo>
                  <a:lnTo>
                    <a:pt x="8259" y="277"/>
                  </a:lnTo>
                  <a:lnTo>
                    <a:pt x="8265" y="287"/>
                  </a:lnTo>
                  <a:lnTo>
                    <a:pt x="8271" y="300"/>
                  </a:lnTo>
                  <a:lnTo>
                    <a:pt x="8274" y="315"/>
                  </a:lnTo>
                  <a:lnTo>
                    <a:pt x="8275" y="335"/>
                  </a:lnTo>
                  <a:lnTo>
                    <a:pt x="8275" y="651"/>
                  </a:lnTo>
                  <a:lnTo>
                    <a:pt x="8277" y="656"/>
                  </a:lnTo>
                  <a:lnTo>
                    <a:pt x="8279" y="660"/>
                  </a:lnTo>
                  <a:lnTo>
                    <a:pt x="8288" y="664"/>
                  </a:lnTo>
                  <a:lnTo>
                    <a:pt x="8361" y="664"/>
                  </a:lnTo>
                  <a:lnTo>
                    <a:pt x="8367" y="664"/>
                  </a:lnTo>
                  <a:lnTo>
                    <a:pt x="8371" y="660"/>
                  </a:lnTo>
                  <a:lnTo>
                    <a:pt x="8374" y="656"/>
                  </a:lnTo>
                  <a:lnTo>
                    <a:pt x="8375" y="651"/>
                  </a:lnTo>
                  <a:lnTo>
                    <a:pt x="8375" y="281"/>
                  </a:lnTo>
                  <a:lnTo>
                    <a:pt x="8416" y="271"/>
                  </a:lnTo>
                  <a:lnTo>
                    <a:pt x="8458" y="264"/>
                  </a:lnTo>
                  <a:lnTo>
                    <a:pt x="8506" y="262"/>
                  </a:lnTo>
                  <a:lnTo>
                    <a:pt x="8524" y="263"/>
                  </a:lnTo>
                  <a:lnTo>
                    <a:pt x="8539" y="265"/>
                  </a:lnTo>
                  <a:lnTo>
                    <a:pt x="8552" y="271"/>
                  </a:lnTo>
                  <a:lnTo>
                    <a:pt x="8557" y="273"/>
                  </a:lnTo>
                  <a:lnTo>
                    <a:pt x="8562" y="277"/>
                  </a:lnTo>
                  <a:lnTo>
                    <a:pt x="8570" y="287"/>
                  </a:lnTo>
                  <a:lnTo>
                    <a:pt x="8575" y="300"/>
                  </a:lnTo>
                  <a:lnTo>
                    <a:pt x="8579" y="315"/>
                  </a:lnTo>
                  <a:lnTo>
                    <a:pt x="8580" y="335"/>
                  </a:lnTo>
                  <a:lnTo>
                    <a:pt x="8580" y="651"/>
                  </a:lnTo>
                  <a:lnTo>
                    <a:pt x="8580" y="656"/>
                  </a:lnTo>
                  <a:lnTo>
                    <a:pt x="8584" y="660"/>
                  </a:lnTo>
                  <a:lnTo>
                    <a:pt x="8594" y="664"/>
                  </a:lnTo>
                  <a:lnTo>
                    <a:pt x="8666" y="664"/>
                  </a:lnTo>
                  <a:lnTo>
                    <a:pt x="8676" y="660"/>
                  </a:lnTo>
                  <a:lnTo>
                    <a:pt x="8679" y="656"/>
                  </a:lnTo>
                  <a:lnTo>
                    <a:pt x="8679" y="651"/>
                  </a:lnTo>
                  <a:close/>
                  <a:moveTo>
                    <a:pt x="7835" y="116"/>
                  </a:moveTo>
                  <a:lnTo>
                    <a:pt x="7835" y="18"/>
                  </a:lnTo>
                  <a:lnTo>
                    <a:pt x="7834" y="11"/>
                  </a:lnTo>
                  <a:lnTo>
                    <a:pt x="7830" y="6"/>
                  </a:lnTo>
                  <a:lnTo>
                    <a:pt x="7825" y="2"/>
                  </a:lnTo>
                  <a:lnTo>
                    <a:pt x="7817" y="0"/>
                  </a:lnTo>
                  <a:lnTo>
                    <a:pt x="7754" y="0"/>
                  </a:lnTo>
                  <a:lnTo>
                    <a:pt x="7747" y="2"/>
                  </a:lnTo>
                  <a:lnTo>
                    <a:pt x="7740" y="6"/>
                  </a:lnTo>
                  <a:lnTo>
                    <a:pt x="7736" y="11"/>
                  </a:lnTo>
                  <a:lnTo>
                    <a:pt x="7735" y="18"/>
                  </a:lnTo>
                  <a:lnTo>
                    <a:pt x="7735" y="116"/>
                  </a:lnTo>
                  <a:lnTo>
                    <a:pt x="7736" y="123"/>
                  </a:lnTo>
                  <a:lnTo>
                    <a:pt x="7740" y="130"/>
                  </a:lnTo>
                  <a:lnTo>
                    <a:pt x="7747" y="132"/>
                  </a:lnTo>
                  <a:lnTo>
                    <a:pt x="7754" y="134"/>
                  </a:lnTo>
                  <a:lnTo>
                    <a:pt x="7817" y="134"/>
                  </a:lnTo>
                  <a:lnTo>
                    <a:pt x="7825" y="132"/>
                  </a:lnTo>
                  <a:lnTo>
                    <a:pt x="7830" y="130"/>
                  </a:lnTo>
                  <a:lnTo>
                    <a:pt x="7834" y="123"/>
                  </a:lnTo>
                  <a:lnTo>
                    <a:pt x="7835" y="116"/>
                  </a:lnTo>
                  <a:close/>
                  <a:moveTo>
                    <a:pt x="7835" y="651"/>
                  </a:moveTo>
                  <a:lnTo>
                    <a:pt x="7835" y="218"/>
                  </a:lnTo>
                  <a:lnTo>
                    <a:pt x="7834" y="213"/>
                  </a:lnTo>
                  <a:lnTo>
                    <a:pt x="7831" y="209"/>
                  </a:lnTo>
                  <a:lnTo>
                    <a:pt x="7822" y="207"/>
                  </a:lnTo>
                  <a:lnTo>
                    <a:pt x="7749" y="207"/>
                  </a:lnTo>
                  <a:lnTo>
                    <a:pt x="7739" y="209"/>
                  </a:lnTo>
                  <a:lnTo>
                    <a:pt x="7736" y="213"/>
                  </a:lnTo>
                  <a:lnTo>
                    <a:pt x="7735" y="218"/>
                  </a:lnTo>
                  <a:lnTo>
                    <a:pt x="7735" y="651"/>
                  </a:lnTo>
                  <a:lnTo>
                    <a:pt x="7736" y="656"/>
                  </a:lnTo>
                  <a:lnTo>
                    <a:pt x="7739" y="660"/>
                  </a:lnTo>
                  <a:lnTo>
                    <a:pt x="7749" y="664"/>
                  </a:lnTo>
                  <a:lnTo>
                    <a:pt x="7822" y="664"/>
                  </a:lnTo>
                  <a:lnTo>
                    <a:pt x="7827" y="664"/>
                  </a:lnTo>
                  <a:lnTo>
                    <a:pt x="7831" y="660"/>
                  </a:lnTo>
                  <a:lnTo>
                    <a:pt x="7834" y="656"/>
                  </a:lnTo>
                  <a:lnTo>
                    <a:pt x="7835" y="651"/>
                  </a:lnTo>
                  <a:close/>
                  <a:moveTo>
                    <a:pt x="7521" y="433"/>
                  </a:moveTo>
                  <a:lnTo>
                    <a:pt x="7520" y="483"/>
                  </a:lnTo>
                  <a:lnTo>
                    <a:pt x="7516" y="525"/>
                  </a:lnTo>
                  <a:lnTo>
                    <a:pt x="7512" y="543"/>
                  </a:lnTo>
                  <a:lnTo>
                    <a:pt x="7506" y="559"/>
                  </a:lnTo>
                  <a:lnTo>
                    <a:pt x="7497" y="571"/>
                  </a:lnTo>
                  <a:lnTo>
                    <a:pt x="7487" y="583"/>
                  </a:lnTo>
                  <a:lnTo>
                    <a:pt x="7473" y="592"/>
                  </a:lnTo>
                  <a:lnTo>
                    <a:pt x="7456" y="598"/>
                  </a:lnTo>
                  <a:lnTo>
                    <a:pt x="7434" y="602"/>
                  </a:lnTo>
                  <a:lnTo>
                    <a:pt x="7410" y="603"/>
                  </a:lnTo>
                  <a:lnTo>
                    <a:pt x="7386" y="602"/>
                  </a:lnTo>
                  <a:lnTo>
                    <a:pt x="7364" y="598"/>
                  </a:lnTo>
                  <a:lnTo>
                    <a:pt x="7347" y="592"/>
                  </a:lnTo>
                  <a:lnTo>
                    <a:pt x="7333" y="583"/>
                  </a:lnTo>
                  <a:lnTo>
                    <a:pt x="7323" y="571"/>
                  </a:lnTo>
                  <a:lnTo>
                    <a:pt x="7314" y="559"/>
                  </a:lnTo>
                  <a:lnTo>
                    <a:pt x="7307" y="543"/>
                  </a:lnTo>
                  <a:lnTo>
                    <a:pt x="7304" y="525"/>
                  </a:lnTo>
                  <a:lnTo>
                    <a:pt x="7301" y="505"/>
                  </a:lnTo>
                  <a:lnTo>
                    <a:pt x="7299" y="483"/>
                  </a:lnTo>
                  <a:lnTo>
                    <a:pt x="7299" y="433"/>
                  </a:lnTo>
                  <a:lnTo>
                    <a:pt x="7299" y="382"/>
                  </a:lnTo>
                  <a:lnTo>
                    <a:pt x="7304" y="340"/>
                  </a:lnTo>
                  <a:lnTo>
                    <a:pt x="7307" y="322"/>
                  </a:lnTo>
                  <a:lnTo>
                    <a:pt x="7314" y="306"/>
                  </a:lnTo>
                  <a:lnTo>
                    <a:pt x="7323" y="294"/>
                  </a:lnTo>
                  <a:lnTo>
                    <a:pt x="7333" y="282"/>
                  </a:lnTo>
                  <a:lnTo>
                    <a:pt x="7347" y="273"/>
                  </a:lnTo>
                  <a:lnTo>
                    <a:pt x="7364" y="267"/>
                  </a:lnTo>
                  <a:lnTo>
                    <a:pt x="7386" y="263"/>
                  </a:lnTo>
                  <a:lnTo>
                    <a:pt x="7410" y="262"/>
                  </a:lnTo>
                  <a:lnTo>
                    <a:pt x="7434" y="263"/>
                  </a:lnTo>
                  <a:lnTo>
                    <a:pt x="7456" y="267"/>
                  </a:lnTo>
                  <a:lnTo>
                    <a:pt x="7473" y="273"/>
                  </a:lnTo>
                  <a:lnTo>
                    <a:pt x="7487" y="282"/>
                  </a:lnTo>
                  <a:lnTo>
                    <a:pt x="7497" y="294"/>
                  </a:lnTo>
                  <a:lnTo>
                    <a:pt x="7506" y="306"/>
                  </a:lnTo>
                  <a:lnTo>
                    <a:pt x="7512" y="322"/>
                  </a:lnTo>
                  <a:lnTo>
                    <a:pt x="7516" y="340"/>
                  </a:lnTo>
                  <a:lnTo>
                    <a:pt x="7519" y="360"/>
                  </a:lnTo>
                  <a:lnTo>
                    <a:pt x="7520" y="382"/>
                  </a:lnTo>
                  <a:lnTo>
                    <a:pt x="7521" y="433"/>
                  </a:lnTo>
                  <a:close/>
                  <a:moveTo>
                    <a:pt x="7625" y="433"/>
                  </a:moveTo>
                  <a:lnTo>
                    <a:pt x="7624" y="400"/>
                  </a:lnTo>
                  <a:lnTo>
                    <a:pt x="7622" y="368"/>
                  </a:lnTo>
                  <a:lnTo>
                    <a:pt x="7617" y="338"/>
                  </a:lnTo>
                  <a:lnTo>
                    <a:pt x="7611" y="310"/>
                  </a:lnTo>
                  <a:lnTo>
                    <a:pt x="7602" y="283"/>
                  </a:lnTo>
                  <a:lnTo>
                    <a:pt x="7589" y="260"/>
                  </a:lnTo>
                  <a:lnTo>
                    <a:pt x="7572" y="240"/>
                  </a:lnTo>
                  <a:lnTo>
                    <a:pt x="7562" y="231"/>
                  </a:lnTo>
                  <a:lnTo>
                    <a:pt x="7551" y="222"/>
                  </a:lnTo>
                  <a:lnTo>
                    <a:pt x="7525" y="208"/>
                  </a:lnTo>
                  <a:lnTo>
                    <a:pt x="7492" y="198"/>
                  </a:lnTo>
                  <a:lnTo>
                    <a:pt x="7455" y="191"/>
                  </a:lnTo>
                  <a:lnTo>
                    <a:pt x="7410" y="190"/>
                  </a:lnTo>
                  <a:lnTo>
                    <a:pt x="7366" y="191"/>
                  </a:lnTo>
                  <a:lnTo>
                    <a:pt x="7328" y="198"/>
                  </a:lnTo>
                  <a:lnTo>
                    <a:pt x="7296" y="208"/>
                  </a:lnTo>
                  <a:lnTo>
                    <a:pt x="7282" y="216"/>
                  </a:lnTo>
                  <a:lnTo>
                    <a:pt x="7269" y="222"/>
                  </a:lnTo>
                  <a:lnTo>
                    <a:pt x="7249" y="240"/>
                  </a:lnTo>
                  <a:lnTo>
                    <a:pt x="7238" y="250"/>
                  </a:lnTo>
                  <a:lnTo>
                    <a:pt x="7231" y="260"/>
                  </a:lnTo>
                  <a:lnTo>
                    <a:pt x="7218" y="283"/>
                  </a:lnTo>
                  <a:lnTo>
                    <a:pt x="7208" y="310"/>
                  </a:lnTo>
                  <a:lnTo>
                    <a:pt x="7201" y="338"/>
                  </a:lnTo>
                  <a:lnTo>
                    <a:pt x="7197" y="368"/>
                  </a:lnTo>
                  <a:lnTo>
                    <a:pt x="7195" y="400"/>
                  </a:lnTo>
                  <a:lnTo>
                    <a:pt x="7195" y="433"/>
                  </a:lnTo>
                  <a:lnTo>
                    <a:pt x="7195" y="466"/>
                  </a:lnTo>
                  <a:lnTo>
                    <a:pt x="7197" y="497"/>
                  </a:lnTo>
                  <a:lnTo>
                    <a:pt x="7201" y="527"/>
                  </a:lnTo>
                  <a:lnTo>
                    <a:pt x="7208" y="555"/>
                  </a:lnTo>
                  <a:lnTo>
                    <a:pt x="7218" y="582"/>
                  </a:lnTo>
                  <a:lnTo>
                    <a:pt x="7231" y="605"/>
                  </a:lnTo>
                  <a:lnTo>
                    <a:pt x="7249" y="625"/>
                  </a:lnTo>
                  <a:lnTo>
                    <a:pt x="7269" y="642"/>
                  </a:lnTo>
                  <a:lnTo>
                    <a:pt x="7296" y="656"/>
                  </a:lnTo>
                  <a:lnTo>
                    <a:pt x="7328" y="666"/>
                  </a:lnTo>
                  <a:lnTo>
                    <a:pt x="7366" y="673"/>
                  </a:lnTo>
                  <a:lnTo>
                    <a:pt x="7410" y="675"/>
                  </a:lnTo>
                  <a:lnTo>
                    <a:pt x="7455" y="673"/>
                  </a:lnTo>
                  <a:lnTo>
                    <a:pt x="7492" y="666"/>
                  </a:lnTo>
                  <a:lnTo>
                    <a:pt x="7525" y="656"/>
                  </a:lnTo>
                  <a:lnTo>
                    <a:pt x="7538" y="650"/>
                  </a:lnTo>
                  <a:lnTo>
                    <a:pt x="7551" y="642"/>
                  </a:lnTo>
                  <a:lnTo>
                    <a:pt x="7572" y="625"/>
                  </a:lnTo>
                  <a:lnTo>
                    <a:pt x="7589" y="605"/>
                  </a:lnTo>
                  <a:lnTo>
                    <a:pt x="7602" y="582"/>
                  </a:lnTo>
                  <a:lnTo>
                    <a:pt x="7611" y="555"/>
                  </a:lnTo>
                  <a:lnTo>
                    <a:pt x="7617" y="527"/>
                  </a:lnTo>
                  <a:lnTo>
                    <a:pt x="7622" y="497"/>
                  </a:lnTo>
                  <a:lnTo>
                    <a:pt x="7624" y="466"/>
                  </a:lnTo>
                  <a:lnTo>
                    <a:pt x="7625" y="433"/>
                  </a:lnTo>
                  <a:close/>
                  <a:moveTo>
                    <a:pt x="7138" y="641"/>
                  </a:moveTo>
                  <a:lnTo>
                    <a:pt x="7130" y="598"/>
                  </a:lnTo>
                  <a:lnTo>
                    <a:pt x="7126" y="592"/>
                  </a:lnTo>
                  <a:lnTo>
                    <a:pt x="7119" y="589"/>
                  </a:lnTo>
                  <a:lnTo>
                    <a:pt x="7085" y="596"/>
                  </a:lnTo>
                  <a:lnTo>
                    <a:pt x="7045" y="598"/>
                  </a:lnTo>
                  <a:lnTo>
                    <a:pt x="7014" y="596"/>
                  </a:lnTo>
                  <a:lnTo>
                    <a:pt x="7004" y="592"/>
                  </a:lnTo>
                  <a:lnTo>
                    <a:pt x="6995" y="586"/>
                  </a:lnTo>
                  <a:lnTo>
                    <a:pt x="6987" y="578"/>
                  </a:lnTo>
                  <a:lnTo>
                    <a:pt x="6982" y="569"/>
                  </a:lnTo>
                  <a:lnTo>
                    <a:pt x="6980" y="556"/>
                  </a:lnTo>
                  <a:lnTo>
                    <a:pt x="6980" y="542"/>
                  </a:lnTo>
                  <a:lnTo>
                    <a:pt x="6980" y="276"/>
                  </a:lnTo>
                  <a:lnTo>
                    <a:pt x="7113" y="276"/>
                  </a:lnTo>
                  <a:lnTo>
                    <a:pt x="7119" y="274"/>
                  </a:lnTo>
                  <a:lnTo>
                    <a:pt x="7123" y="272"/>
                  </a:lnTo>
                  <a:lnTo>
                    <a:pt x="7126" y="268"/>
                  </a:lnTo>
                  <a:lnTo>
                    <a:pt x="7127" y="263"/>
                  </a:lnTo>
                  <a:lnTo>
                    <a:pt x="7127" y="214"/>
                  </a:lnTo>
                  <a:lnTo>
                    <a:pt x="7126" y="209"/>
                  </a:lnTo>
                  <a:lnTo>
                    <a:pt x="7123" y="204"/>
                  </a:lnTo>
                  <a:lnTo>
                    <a:pt x="7113" y="201"/>
                  </a:lnTo>
                  <a:lnTo>
                    <a:pt x="6980" y="201"/>
                  </a:lnTo>
                  <a:lnTo>
                    <a:pt x="6980" y="58"/>
                  </a:lnTo>
                  <a:lnTo>
                    <a:pt x="6976" y="48"/>
                  </a:lnTo>
                  <a:lnTo>
                    <a:pt x="6968" y="45"/>
                  </a:lnTo>
                  <a:lnTo>
                    <a:pt x="6893" y="59"/>
                  </a:lnTo>
                  <a:lnTo>
                    <a:pt x="6886" y="62"/>
                  </a:lnTo>
                  <a:lnTo>
                    <a:pt x="6882" y="64"/>
                  </a:lnTo>
                  <a:lnTo>
                    <a:pt x="6880" y="68"/>
                  </a:lnTo>
                  <a:lnTo>
                    <a:pt x="6879" y="75"/>
                  </a:lnTo>
                  <a:lnTo>
                    <a:pt x="6879" y="541"/>
                  </a:lnTo>
                  <a:lnTo>
                    <a:pt x="6881" y="573"/>
                  </a:lnTo>
                  <a:lnTo>
                    <a:pt x="6888" y="601"/>
                  </a:lnTo>
                  <a:lnTo>
                    <a:pt x="6893" y="614"/>
                  </a:lnTo>
                  <a:lnTo>
                    <a:pt x="6899" y="624"/>
                  </a:lnTo>
                  <a:lnTo>
                    <a:pt x="6914" y="642"/>
                  </a:lnTo>
                  <a:lnTo>
                    <a:pt x="6934" y="656"/>
                  </a:lnTo>
                  <a:lnTo>
                    <a:pt x="6959" y="665"/>
                  </a:lnTo>
                  <a:lnTo>
                    <a:pt x="6987" y="671"/>
                  </a:lnTo>
                  <a:lnTo>
                    <a:pt x="7021" y="673"/>
                  </a:lnTo>
                  <a:lnTo>
                    <a:pt x="7059" y="671"/>
                  </a:lnTo>
                  <a:lnTo>
                    <a:pt x="7090" y="666"/>
                  </a:lnTo>
                  <a:lnTo>
                    <a:pt x="7130" y="657"/>
                  </a:lnTo>
                  <a:lnTo>
                    <a:pt x="7137" y="652"/>
                  </a:lnTo>
                  <a:lnTo>
                    <a:pt x="7140" y="644"/>
                  </a:lnTo>
                  <a:lnTo>
                    <a:pt x="7138" y="641"/>
                  </a:lnTo>
                  <a:close/>
                  <a:moveTo>
                    <a:pt x="6491" y="651"/>
                  </a:moveTo>
                  <a:lnTo>
                    <a:pt x="6491" y="321"/>
                  </a:lnTo>
                  <a:lnTo>
                    <a:pt x="6488" y="286"/>
                  </a:lnTo>
                  <a:lnTo>
                    <a:pt x="6484" y="271"/>
                  </a:lnTo>
                  <a:lnTo>
                    <a:pt x="6480" y="258"/>
                  </a:lnTo>
                  <a:lnTo>
                    <a:pt x="6468" y="235"/>
                  </a:lnTo>
                  <a:lnTo>
                    <a:pt x="6448" y="217"/>
                  </a:lnTo>
                  <a:lnTo>
                    <a:pt x="6425" y="204"/>
                  </a:lnTo>
                  <a:lnTo>
                    <a:pt x="6397" y="196"/>
                  </a:lnTo>
                  <a:lnTo>
                    <a:pt x="6364" y="191"/>
                  </a:lnTo>
                  <a:lnTo>
                    <a:pt x="6327" y="190"/>
                  </a:lnTo>
                  <a:lnTo>
                    <a:pt x="6281" y="191"/>
                  </a:lnTo>
                  <a:lnTo>
                    <a:pt x="6232" y="196"/>
                  </a:lnTo>
                  <a:lnTo>
                    <a:pt x="6185" y="205"/>
                  </a:lnTo>
                  <a:lnTo>
                    <a:pt x="6145" y="214"/>
                  </a:lnTo>
                  <a:lnTo>
                    <a:pt x="6117" y="226"/>
                  </a:lnTo>
                  <a:lnTo>
                    <a:pt x="6105" y="231"/>
                  </a:lnTo>
                  <a:lnTo>
                    <a:pt x="6098" y="239"/>
                  </a:lnTo>
                  <a:lnTo>
                    <a:pt x="6093" y="245"/>
                  </a:lnTo>
                  <a:lnTo>
                    <a:pt x="6089" y="254"/>
                  </a:lnTo>
                  <a:lnTo>
                    <a:pt x="6087" y="264"/>
                  </a:lnTo>
                  <a:lnTo>
                    <a:pt x="6086" y="276"/>
                  </a:lnTo>
                  <a:lnTo>
                    <a:pt x="6086" y="651"/>
                  </a:lnTo>
                  <a:lnTo>
                    <a:pt x="6087" y="656"/>
                  </a:lnTo>
                  <a:lnTo>
                    <a:pt x="6091" y="660"/>
                  </a:lnTo>
                  <a:lnTo>
                    <a:pt x="6100" y="664"/>
                  </a:lnTo>
                  <a:lnTo>
                    <a:pt x="6174" y="664"/>
                  </a:lnTo>
                  <a:lnTo>
                    <a:pt x="6180" y="664"/>
                  </a:lnTo>
                  <a:lnTo>
                    <a:pt x="6183" y="660"/>
                  </a:lnTo>
                  <a:lnTo>
                    <a:pt x="6186" y="656"/>
                  </a:lnTo>
                  <a:lnTo>
                    <a:pt x="6187" y="651"/>
                  </a:lnTo>
                  <a:lnTo>
                    <a:pt x="6187" y="281"/>
                  </a:lnTo>
                  <a:lnTo>
                    <a:pt x="6228" y="271"/>
                  </a:lnTo>
                  <a:lnTo>
                    <a:pt x="6270" y="264"/>
                  </a:lnTo>
                  <a:lnTo>
                    <a:pt x="6318" y="262"/>
                  </a:lnTo>
                  <a:lnTo>
                    <a:pt x="6336" y="263"/>
                  </a:lnTo>
                  <a:lnTo>
                    <a:pt x="6351" y="265"/>
                  </a:lnTo>
                  <a:lnTo>
                    <a:pt x="6364" y="271"/>
                  </a:lnTo>
                  <a:lnTo>
                    <a:pt x="6373" y="277"/>
                  </a:lnTo>
                  <a:lnTo>
                    <a:pt x="6381" y="287"/>
                  </a:lnTo>
                  <a:lnTo>
                    <a:pt x="6386" y="300"/>
                  </a:lnTo>
                  <a:lnTo>
                    <a:pt x="6390" y="315"/>
                  </a:lnTo>
                  <a:lnTo>
                    <a:pt x="6390" y="335"/>
                  </a:lnTo>
                  <a:lnTo>
                    <a:pt x="6390" y="651"/>
                  </a:lnTo>
                  <a:lnTo>
                    <a:pt x="6391" y="656"/>
                  </a:lnTo>
                  <a:lnTo>
                    <a:pt x="6393" y="660"/>
                  </a:lnTo>
                  <a:lnTo>
                    <a:pt x="6404" y="664"/>
                  </a:lnTo>
                  <a:lnTo>
                    <a:pt x="6478" y="664"/>
                  </a:lnTo>
                  <a:lnTo>
                    <a:pt x="6483" y="664"/>
                  </a:lnTo>
                  <a:lnTo>
                    <a:pt x="6487" y="660"/>
                  </a:lnTo>
                  <a:lnTo>
                    <a:pt x="6489" y="656"/>
                  </a:lnTo>
                  <a:lnTo>
                    <a:pt x="6491" y="651"/>
                  </a:lnTo>
                  <a:close/>
                  <a:moveTo>
                    <a:pt x="5884" y="414"/>
                  </a:moveTo>
                  <a:lnTo>
                    <a:pt x="5662" y="414"/>
                  </a:lnTo>
                  <a:lnTo>
                    <a:pt x="5665" y="370"/>
                  </a:lnTo>
                  <a:lnTo>
                    <a:pt x="5666" y="349"/>
                  </a:lnTo>
                  <a:lnTo>
                    <a:pt x="5670" y="328"/>
                  </a:lnTo>
                  <a:lnTo>
                    <a:pt x="5675" y="312"/>
                  </a:lnTo>
                  <a:lnTo>
                    <a:pt x="5683" y="296"/>
                  </a:lnTo>
                  <a:lnTo>
                    <a:pt x="5692" y="285"/>
                  </a:lnTo>
                  <a:lnTo>
                    <a:pt x="5703" y="276"/>
                  </a:lnTo>
                  <a:lnTo>
                    <a:pt x="5716" y="269"/>
                  </a:lnTo>
                  <a:lnTo>
                    <a:pt x="5733" y="264"/>
                  </a:lnTo>
                  <a:lnTo>
                    <a:pt x="5752" y="262"/>
                  </a:lnTo>
                  <a:lnTo>
                    <a:pt x="5775" y="260"/>
                  </a:lnTo>
                  <a:lnTo>
                    <a:pt x="5796" y="262"/>
                  </a:lnTo>
                  <a:lnTo>
                    <a:pt x="5813" y="264"/>
                  </a:lnTo>
                  <a:lnTo>
                    <a:pt x="5829" y="269"/>
                  </a:lnTo>
                  <a:lnTo>
                    <a:pt x="5843" y="276"/>
                  </a:lnTo>
                  <a:lnTo>
                    <a:pt x="5854" y="285"/>
                  </a:lnTo>
                  <a:lnTo>
                    <a:pt x="5863" y="297"/>
                  </a:lnTo>
                  <a:lnTo>
                    <a:pt x="5871" y="312"/>
                  </a:lnTo>
                  <a:lnTo>
                    <a:pt x="5876" y="329"/>
                  </a:lnTo>
                  <a:lnTo>
                    <a:pt x="5880" y="350"/>
                  </a:lnTo>
                  <a:lnTo>
                    <a:pt x="5883" y="370"/>
                  </a:lnTo>
                  <a:lnTo>
                    <a:pt x="5884" y="414"/>
                  </a:lnTo>
                  <a:close/>
                  <a:moveTo>
                    <a:pt x="5985" y="424"/>
                  </a:moveTo>
                  <a:lnTo>
                    <a:pt x="5984" y="376"/>
                  </a:lnTo>
                  <a:lnTo>
                    <a:pt x="5981" y="353"/>
                  </a:lnTo>
                  <a:lnTo>
                    <a:pt x="5979" y="331"/>
                  </a:lnTo>
                  <a:lnTo>
                    <a:pt x="5973" y="312"/>
                  </a:lnTo>
                  <a:lnTo>
                    <a:pt x="5967" y="292"/>
                  </a:lnTo>
                  <a:lnTo>
                    <a:pt x="5959" y="276"/>
                  </a:lnTo>
                  <a:lnTo>
                    <a:pt x="5949" y="260"/>
                  </a:lnTo>
                  <a:lnTo>
                    <a:pt x="5936" y="244"/>
                  </a:lnTo>
                  <a:lnTo>
                    <a:pt x="5922" y="230"/>
                  </a:lnTo>
                  <a:lnTo>
                    <a:pt x="5904" y="218"/>
                  </a:lnTo>
                  <a:lnTo>
                    <a:pt x="5884" y="208"/>
                  </a:lnTo>
                  <a:lnTo>
                    <a:pt x="5862" y="200"/>
                  </a:lnTo>
                  <a:lnTo>
                    <a:pt x="5835" y="194"/>
                  </a:lnTo>
                  <a:lnTo>
                    <a:pt x="5807" y="191"/>
                  </a:lnTo>
                  <a:lnTo>
                    <a:pt x="5775" y="190"/>
                  </a:lnTo>
                  <a:lnTo>
                    <a:pt x="5734" y="191"/>
                  </a:lnTo>
                  <a:lnTo>
                    <a:pt x="5700" y="196"/>
                  </a:lnTo>
                  <a:lnTo>
                    <a:pt x="5669" y="205"/>
                  </a:lnTo>
                  <a:lnTo>
                    <a:pt x="5643" y="217"/>
                  </a:lnTo>
                  <a:lnTo>
                    <a:pt x="5621" y="233"/>
                  </a:lnTo>
                  <a:lnTo>
                    <a:pt x="5611" y="242"/>
                  </a:lnTo>
                  <a:lnTo>
                    <a:pt x="5604" y="251"/>
                  </a:lnTo>
                  <a:lnTo>
                    <a:pt x="5589" y="274"/>
                  </a:lnTo>
                  <a:lnTo>
                    <a:pt x="5578" y="300"/>
                  </a:lnTo>
                  <a:lnTo>
                    <a:pt x="5570" y="328"/>
                  </a:lnTo>
                  <a:lnTo>
                    <a:pt x="5565" y="360"/>
                  </a:lnTo>
                  <a:lnTo>
                    <a:pt x="5563" y="396"/>
                  </a:lnTo>
                  <a:lnTo>
                    <a:pt x="5561" y="433"/>
                  </a:lnTo>
                  <a:lnTo>
                    <a:pt x="5564" y="492"/>
                  </a:lnTo>
                  <a:lnTo>
                    <a:pt x="5568" y="519"/>
                  </a:lnTo>
                  <a:lnTo>
                    <a:pt x="5574" y="543"/>
                  </a:lnTo>
                  <a:lnTo>
                    <a:pt x="5582" y="565"/>
                  </a:lnTo>
                  <a:lnTo>
                    <a:pt x="5591" y="584"/>
                  </a:lnTo>
                  <a:lnTo>
                    <a:pt x="5596" y="593"/>
                  </a:lnTo>
                  <a:lnTo>
                    <a:pt x="5601" y="602"/>
                  </a:lnTo>
                  <a:lnTo>
                    <a:pt x="5614" y="618"/>
                  </a:lnTo>
                  <a:lnTo>
                    <a:pt x="5629" y="632"/>
                  </a:lnTo>
                  <a:lnTo>
                    <a:pt x="5646" y="643"/>
                  </a:lnTo>
                  <a:lnTo>
                    <a:pt x="5665" y="653"/>
                  </a:lnTo>
                  <a:lnTo>
                    <a:pt x="5687" y="661"/>
                  </a:lnTo>
                  <a:lnTo>
                    <a:pt x="5710" y="667"/>
                  </a:lnTo>
                  <a:lnTo>
                    <a:pt x="5737" y="673"/>
                  </a:lnTo>
                  <a:lnTo>
                    <a:pt x="5765" y="675"/>
                  </a:lnTo>
                  <a:lnTo>
                    <a:pt x="5796" y="675"/>
                  </a:lnTo>
                  <a:lnTo>
                    <a:pt x="5843" y="673"/>
                  </a:lnTo>
                  <a:lnTo>
                    <a:pt x="5886" y="666"/>
                  </a:lnTo>
                  <a:lnTo>
                    <a:pt x="5924" y="658"/>
                  </a:lnTo>
                  <a:lnTo>
                    <a:pt x="5953" y="648"/>
                  </a:lnTo>
                  <a:lnTo>
                    <a:pt x="5959" y="643"/>
                  </a:lnTo>
                  <a:lnTo>
                    <a:pt x="5963" y="635"/>
                  </a:lnTo>
                  <a:lnTo>
                    <a:pt x="5952" y="592"/>
                  </a:lnTo>
                  <a:lnTo>
                    <a:pt x="5947" y="583"/>
                  </a:lnTo>
                  <a:lnTo>
                    <a:pt x="5940" y="582"/>
                  </a:lnTo>
                  <a:lnTo>
                    <a:pt x="5881" y="596"/>
                  </a:lnTo>
                  <a:lnTo>
                    <a:pt x="5848" y="601"/>
                  </a:lnTo>
                  <a:lnTo>
                    <a:pt x="5810" y="603"/>
                  </a:lnTo>
                  <a:lnTo>
                    <a:pt x="5772" y="602"/>
                  </a:lnTo>
                  <a:lnTo>
                    <a:pt x="5742" y="596"/>
                  </a:lnTo>
                  <a:lnTo>
                    <a:pt x="5729" y="592"/>
                  </a:lnTo>
                  <a:lnTo>
                    <a:pt x="5716" y="587"/>
                  </a:lnTo>
                  <a:lnTo>
                    <a:pt x="5705" y="579"/>
                  </a:lnTo>
                  <a:lnTo>
                    <a:pt x="5696" y="571"/>
                  </a:lnTo>
                  <a:lnTo>
                    <a:pt x="5682" y="555"/>
                  </a:lnTo>
                  <a:lnTo>
                    <a:pt x="5671" y="536"/>
                  </a:lnTo>
                  <a:lnTo>
                    <a:pt x="5665" y="513"/>
                  </a:lnTo>
                  <a:lnTo>
                    <a:pt x="5662" y="483"/>
                  </a:lnTo>
                  <a:lnTo>
                    <a:pt x="5970" y="483"/>
                  </a:lnTo>
                  <a:lnTo>
                    <a:pt x="5976" y="482"/>
                  </a:lnTo>
                  <a:lnTo>
                    <a:pt x="5981" y="478"/>
                  </a:lnTo>
                  <a:lnTo>
                    <a:pt x="5985" y="466"/>
                  </a:lnTo>
                  <a:lnTo>
                    <a:pt x="5985" y="445"/>
                  </a:lnTo>
                  <a:lnTo>
                    <a:pt x="5985" y="424"/>
                  </a:lnTo>
                  <a:close/>
                  <a:moveTo>
                    <a:pt x="5505" y="641"/>
                  </a:moveTo>
                  <a:lnTo>
                    <a:pt x="5496" y="598"/>
                  </a:lnTo>
                  <a:lnTo>
                    <a:pt x="5492" y="592"/>
                  </a:lnTo>
                  <a:lnTo>
                    <a:pt x="5486" y="589"/>
                  </a:lnTo>
                  <a:lnTo>
                    <a:pt x="5451" y="596"/>
                  </a:lnTo>
                  <a:lnTo>
                    <a:pt x="5411" y="598"/>
                  </a:lnTo>
                  <a:lnTo>
                    <a:pt x="5382" y="596"/>
                  </a:lnTo>
                  <a:lnTo>
                    <a:pt x="5371" y="592"/>
                  </a:lnTo>
                  <a:lnTo>
                    <a:pt x="5362" y="586"/>
                  </a:lnTo>
                  <a:lnTo>
                    <a:pt x="5354" y="578"/>
                  </a:lnTo>
                  <a:lnTo>
                    <a:pt x="5350" y="569"/>
                  </a:lnTo>
                  <a:lnTo>
                    <a:pt x="5346" y="556"/>
                  </a:lnTo>
                  <a:lnTo>
                    <a:pt x="5346" y="542"/>
                  </a:lnTo>
                  <a:lnTo>
                    <a:pt x="5346" y="276"/>
                  </a:lnTo>
                  <a:lnTo>
                    <a:pt x="5479" y="276"/>
                  </a:lnTo>
                  <a:lnTo>
                    <a:pt x="5486" y="274"/>
                  </a:lnTo>
                  <a:lnTo>
                    <a:pt x="5490" y="272"/>
                  </a:lnTo>
                  <a:lnTo>
                    <a:pt x="5492" y="268"/>
                  </a:lnTo>
                  <a:lnTo>
                    <a:pt x="5493" y="263"/>
                  </a:lnTo>
                  <a:lnTo>
                    <a:pt x="5493" y="214"/>
                  </a:lnTo>
                  <a:lnTo>
                    <a:pt x="5492" y="209"/>
                  </a:lnTo>
                  <a:lnTo>
                    <a:pt x="5490" y="204"/>
                  </a:lnTo>
                  <a:lnTo>
                    <a:pt x="5479" y="201"/>
                  </a:lnTo>
                  <a:lnTo>
                    <a:pt x="5346" y="201"/>
                  </a:lnTo>
                  <a:lnTo>
                    <a:pt x="5346" y="58"/>
                  </a:lnTo>
                  <a:lnTo>
                    <a:pt x="5342" y="48"/>
                  </a:lnTo>
                  <a:lnTo>
                    <a:pt x="5335" y="45"/>
                  </a:lnTo>
                  <a:lnTo>
                    <a:pt x="5259" y="59"/>
                  </a:lnTo>
                  <a:lnTo>
                    <a:pt x="5253" y="62"/>
                  </a:lnTo>
                  <a:lnTo>
                    <a:pt x="5249" y="64"/>
                  </a:lnTo>
                  <a:lnTo>
                    <a:pt x="5246" y="68"/>
                  </a:lnTo>
                  <a:lnTo>
                    <a:pt x="5245" y="75"/>
                  </a:lnTo>
                  <a:lnTo>
                    <a:pt x="5245" y="541"/>
                  </a:lnTo>
                  <a:lnTo>
                    <a:pt x="5248" y="573"/>
                  </a:lnTo>
                  <a:lnTo>
                    <a:pt x="5254" y="601"/>
                  </a:lnTo>
                  <a:lnTo>
                    <a:pt x="5259" y="614"/>
                  </a:lnTo>
                  <a:lnTo>
                    <a:pt x="5266" y="624"/>
                  </a:lnTo>
                  <a:lnTo>
                    <a:pt x="5281" y="642"/>
                  </a:lnTo>
                  <a:lnTo>
                    <a:pt x="5301" y="656"/>
                  </a:lnTo>
                  <a:lnTo>
                    <a:pt x="5326" y="665"/>
                  </a:lnTo>
                  <a:lnTo>
                    <a:pt x="5354" y="671"/>
                  </a:lnTo>
                  <a:lnTo>
                    <a:pt x="5387" y="673"/>
                  </a:lnTo>
                  <a:lnTo>
                    <a:pt x="5426" y="671"/>
                  </a:lnTo>
                  <a:lnTo>
                    <a:pt x="5456" y="666"/>
                  </a:lnTo>
                  <a:lnTo>
                    <a:pt x="5496" y="657"/>
                  </a:lnTo>
                  <a:lnTo>
                    <a:pt x="5504" y="652"/>
                  </a:lnTo>
                  <a:lnTo>
                    <a:pt x="5506" y="644"/>
                  </a:lnTo>
                  <a:lnTo>
                    <a:pt x="5505" y="641"/>
                  </a:lnTo>
                  <a:close/>
                  <a:moveTo>
                    <a:pt x="5143" y="528"/>
                  </a:moveTo>
                  <a:lnTo>
                    <a:pt x="5141" y="501"/>
                  </a:lnTo>
                  <a:lnTo>
                    <a:pt x="5138" y="478"/>
                  </a:lnTo>
                  <a:lnTo>
                    <a:pt x="5134" y="468"/>
                  </a:lnTo>
                  <a:lnTo>
                    <a:pt x="5130" y="459"/>
                  </a:lnTo>
                  <a:lnTo>
                    <a:pt x="5120" y="442"/>
                  </a:lnTo>
                  <a:lnTo>
                    <a:pt x="5108" y="429"/>
                  </a:lnTo>
                  <a:lnTo>
                    <a:pt x="5094" y="419"/>
                  </a:lnTo>
                  <a:lnTo>
                    <a:pt x="5080" y="410"/>
                  </a:lnTo>
                  <a:lnTo>
                    <a:pt x="5063" y="404"/>
                  </a:lnTo>
                  <a:lnTo>
                    <a:pt x="5027" y="395"/>
                  </a:lnTo>
                  <a:lnTo>
                    <a:pt x="4990" y="388"/>
                  </a:lnTo>
                  <a:lnTo>
                    <a:pt x="4953" y="382"/>
                  </a:lnTo>
                  <a:lnTo>
                    <a:pt x="4921" y="373"/>
                  </a:lnTo>
                  <a:lnTo>
                    <a:pt x="4913" y="369"/>
                  </a:lnTo>
                  <a:lnTo>
                    <a:pt x="4907" y="365"/>
                  </a:lnTo>
                  <a:lnTo>
                    <a:pt x="4897" y="355"/>
                  </a:lnTo>
                  <a:lnTo>
                    <a:pt x="4890" y="341"/>
                  </a:lnTo>
                  <a:lnTo>
                    <a:pt x="4888" y="323"/>
                  </a:lnTo>
                  <a:lnTo>
                    <a:pt x="4890" y="306"/>
                  </a:lnTo>
                  <a:lnTo>
                    <a:pt x="4897" y="294"/>
                  </a:lnTo>
                  <a:lnTo>
                    <a:pt x="4906" y="282"/>
                  </a:lnTo>
                  <a:lnTo>
                    <a:pt x="4919" y="274"/>
                  </a:lnTo>
                  <a:lnTo>
                    <a:pt x="4934" y="269"/>
                  </a:lnTo>
                  <a:lnTo>
                    <a:pt x="4949" y="265"/>
                  </a:lnTo>
                  <a:lnTo>
                    <a:pt x="4967" y="263"/>
                  </a:lnTo>
                  <a:lnTo>
                    <a:pt x="4986" y="263"/>
                  </a:lnTo>
                  <a:lnTo>
                    <a:pt x="5025" y="264"/>
                  </a:lnTo>
                  <a:lnTo>
                    <a:pt x="5061" y="269"/>
                  </a:lnTo>
                  <a:lnTo>
                    <a:pt x="5107" y="277"/>
                  </a:lnTo>
                  <a:lnTo>
                    <a:pt x="5114" y="276"/>
                  </a:lnTo>
                  <a:lnTo>
                    <a:pt x="5118" y="269"/>
                  </a:lnTo>
                  <a:lnTo>
                    <a:pt x="5126" y="222"/>
                  </a:lnTo>
                  <a:lnTo>
                    <a:pt x="5125" y="213"/>
                  </a:lnTo>
                  <a:lnTo>
                    <a:pt x="5121" y="210"/>
                  </a:lnTo>
                  <a:lnTo>
                    <a:pt x="5117" y="209"/>
                  </a:lnTo>
                  <a:lnTo>
                    <a:pt x="5068" y="198"/>
                  </a:lnTo>
                  <a:lnTo>
                    <a:pt x="5025" y="192"/>
                  </a:lnTo>
                  <a:lnTo>
                    <a:pt x="4974" y="190"/>
                  </a:lnTo>
                  <a:lnTo>
                    <a:pt x="4953" y="190"/>
                  </a:lnTo>
                  <a:lnTo>
                    <a:pt x="4933" y="191"/>
                  </a:lnTo>
                  <a:lnTo>
                    <a:pt x="4892" y="199"/>
                  </a:lnTo>
                  <a:lnTo>
                    <a:pt x="4871" y="205"/>
                  </a:lnTo>
                  <a:lnTo>
                    <a:pt x="4852" y="214"/>
                  </a:lnTo>
                  <a:lnTo>
                    <a:pt x="4835" y="226"/>
                  </a:lnTo>
                  <a:lnTo>
                    <a:pt x="4820" y="240"/>
                  </a:lnTo>
                  <a:lnTo>
                    <a:pt x="4806" y="258"/>
                  </a:lnTo>
                  <a:lnTo>
                    <a:pt x="4797" y="278"/>
                  </a:lnTo>
                  <a:lnTo>
                    <a:pt x="4791" y="303"/>
                  </a:lnTo>
                  <a:lnTo>
                    <a:pt x="4789" y="331"/>
                  </a:lnTo>
                  <a:lnTo>
                    <a:pt x="4791" y="358"/>
                  </a:lnTo>
                  <a:lnTo>
                    <a:pt x="4797" y="382"/>
                  </a:lnTo>
                  <a:lnTo>
                    <a:pt x="4806" y="401"/>
                  </a:lnTo>
                  <a:lnTo>
                    <a:pt x="4817" y="418"/>
                  </a:lnTo>
                  <a:lnTo>
                    <a:pt x="4832" y="431"/>
                  </a:lnTo>
                  <a:lnTo>
                    <a:pt x="4847" y="441"/>
                  </a:lnTo>
                  <a:lnTo>
                    <a:pt x="4855" y="446"/>
                  </a:lnTo>
                  <a:lnTo>
                    <a:pt x="4862" y="450"/>
                  </a:lnTo>
                  <a:lnTo>
                    <a:pt x="4880" y="456"/>
                  </a:lnTo>
                  <a:lnTo>
                    <a:pt x="4912" y="464"/>
                  </a:lnTo>
                  <a:lnTo>
                    <a:pt x="4942" y="468"/>
                  </a:lnTo>
                  <a:lnTo>
                    <a:pt x="4983" y="474"/>
                  </a:lnTo>
                  <a:lnTo>
                    <a:pt x="5015" y="484"/>
                  </a:lnTo>
                  <a:lnTo>
                    <a:pt x="5021" y="487"/>
                  </a:lnTo>
                  <a:lnTo>
                    <a:pt x="5027" y="492"/>
                  </a:lnTo>
                  <a:lnTo>
                    <a:pt x="5033" y="497"/>
                  </a:lnTo>
                  <a:lnTo>
                    <a:pt x="5036" y="502"/>
                  </a:lnTo>
                  <a:lnTo>
                    <a:pt x="5041" y="518"/>
                  </a:lnTo>
                  <a:lnTo>
                    <a:pt x="5044" y="537"/>
                  </a:lnTo>
                  <a:lnTo>
                    <a:pt x="5041" y="554"/>
                  </a:lnTo>
                  <a:lnTo>
                    <a:pt x="5036" y="568"/>
                  </a:lnTo>
                  <a:lnTo>
                    <a:pt x="5029" y="578"/>
                  </a:lnTo>
                  <a:lnTo>
                    <a:pt x="5016" y="587"/>
                  </a:lnTo>
                  <a:lnTo>
                    <a:pt x="5002" y="594"/>
                  </a:lnTo>
                  <a:lnTo>
                    <a:pt x="4985" y="598"/>
                  </a:lnTo>
                  <a:lnTo>
                    <a:pt x="4967" y="601"/>
                  </a:lnTo>
                  <a:lnTo>
                    <a:pt x="4945" y="602"/>
                  </a:lnTo>
                  <a:lnTo>
                    <a:pt x="4921" y="601"/>
                  </a:lnTo>
                  <a:lnTo>
                    <a:pt x="4898" y="600"/>
                  </a:lnTo>
                  <a:lnTo>
                    <a:pt x="4876" y="596"/>
                  </a:lnTo>
                  <a:lnTo>
                    <a:pt x="4856" y="592"/>
                  </a:lnTo>
                  <a:lnTo>
                    <a:pt x="4808" y="579"/>
                  </a:lnTo>
                  <a:lnTo>
                    <a:pt x="4801" y="579"/>
                  </a:lnTo>
                  <a:lnTo>
                    <a:pt x="4797" y="582"/>
                  </a:lnTo>
                  <a:lnTo>
                    <a:pt x="4794" y="588"/>
                  </a:lnTo>
                  <a:lnTo>
                    <a:pt x="4784" y="633"/>
                  </a:lnTo>
                  <a:lnTo>
                    <a:pt x="4785" y="641"/>
                  </a:lnTo>
                  <a:lnTo>
                    <a:pt x="4787" y="644"/>
                  </a:lnTo>
                  <a:lnTo>
                    <a:pt x="4811" y="653"/>
                  </a:lnTo>
                  <a:lnTo>
                    <a:pt x="4848" y="664"/>
                  </a:lnTo>
                  <a:lnTo>
                    <a:pt x="4897" y="671"/>
                  </a:lnTo>
                  <a:lnTo>
                    <a:pt x="4924" y="674"/>
                  </a:lnTo>
                  <a:lnTo>
                    <a:pt x="4952" y="675"/>
                  </a:lnTo>
                  <a:lnTo>
                    <a:pt x="4990" y="674"/>
                  </a:lnTo>
                  <a:lnTo>
                    <a:pt x="5026" y="669"/>
                  </a:lnTo>
                  <a:lnTo>
                    <a:pt x="5058" y="658"/>
                  </a:lnTo>
                  <a:lnTo>
                    <a:pt x="5086" y="644"/>
                  </a:lnTo>
                  <a:lnTo>
                    <a:pt x="5099" y="635"/>
                  </a:lnTo>
                  <a:lnTo>
                    <a:pt x="5111" y="625"/>
                  </a:lnTo>
                  <a:lnTo>
                    <a:pt x="5129" y="600"/>
                  </a:lnTo>
                  <a:lnTo>
                    <a:pt x="5134" y="584"/>
                  </a:lnTo>
                  <a:lnTo>
                    <a:pt x="5139" y="568"/>
                  </a:lnTo>
                  <a:lnTo>
                    <a:pt x="5141" y="548"/>
                  </a:lnTo>
                  <a:lnTo>
                    <a:pt x="5143" y="528"/>
                  </a:lnTo>
                  <a:close/>
                  <a:moveTo>
                    <a:pt x="4732" y="218"/>
                  </a:moveTo>
                  <a:lnTo>
                    <a:pt x="4730" y="209"/>
                  </a:lnTo>
                  <a:lnTo>
                    <a:pt x="4728" y="204"/>
                  </a:lnTo>
                  <a:lnTo>
                    <a:pt x="4718" y="201"/>
                  </a:lnTo>
                  <a:lnTo>
                    <a:pt x="4641" y="201"/>
                  </a:lnTo>
                  <a:lnTo>
                    <a:pt x="4634" y="201"/>
                  </a:lnTo>
                  <a:lnTo>
                    <a:pt x="4629" y="204"/>
                  </a:lnTo>
                  <a:lnTo>
                    <a:pt x="4627" y="208"/>
                  </a:lnTo>
                  <a:lnTo>
                    <a:pt x="4624" y="214"/>
                  </a:lnTo>
                  <a:lnTo>
                    <a:pt x="4528" y="598"/>
                  </a:lnTo>
                  <a:lnTo>
                    <a:pt x="4505" y="598"/>
                  </a:lnTo>
                  <a:lnTo>
                    <a:pt x="4399" y="214"/>
                  </a:lnTo>
                  <a:lnTo>
                    <a:pt x="4392" y="204"/>
                  </a:lnTo>
                  <a:lnTo>
                    <a:pt x="4389" y="201"/>
                  </a:lnTo>
                  <a:lnTo>
                    <a:pt x="4382" y="201"/>
                  </a:lnTo>
                  <a:lnTo>
                    <a:pt x="4308" y="201"/>
                  </a:lnTo>
                  <a:lnTo>
                    <a:pt x="4303" y="201"/>
                  </a:lnTo>
                  <a:lnTo>
                    <a:pt x="4298" y="205"/>
                  </a:lnTo>
                  <a:lnTo>
                    <a:pt x="4295" y="209"/>
                  </a:lnTo>
                  <a:lnTo>
                    <a:pt x="4295" y="214"/>
                  </a:lnTo>
                  <a:lnTo>
                    <a:pt x="4431" y="650"/>
                  </a:lnTo>
                  <a:lnTo>
                    <a:pt x="4437" y="660"/>
                  </a:lnTo>
                  <a:lnTo>
                    <a:pt x="4442" y="664"/>
                  </a:lnTo>
                  <a:lnTo>
                    <a:pt x="4449" y="664"/>
                  </a:lnTo>
                  <a:lnTo>
                    <a:pt x="4497" y="664"/>
                  </a:lnTo>
                  <a:lnTo>
                    <a:pt x="4482" y="719"/>
                  </a:lnTo>
                  <a:lnTo>
                    <a:pt x="4477" y="734"/>
                  </a:lnTo>
                  <a:lnTo>
                    <a:pt x="4471" y="746"/>
                  </a:lnTo>
                  <a:lnTo>
                    <a:pt x="4463" y="756"/>
                  </a:lnTo>
                  <a:lnTo>
                    <a:pt x="4454" y="763"/>
                  </a:lnTo>
                  <a:lnTo>
                    <a:pt x="4431" y="772"/>
                  </a:lnTo>
                  <a:lnTo>
                    <a:pt x="4400" y="775"/>
                  </a:lnTo>
                  <a:lnTo>
                    <a:pt x="4372" y="774"/>
                  </a:lnTo>
                  <a:lnTo>
                    <a:pt x="4349" y="772"/>
                  </a:lnTo>
                  <a:lnTo>
                    <a:pt x="4342" y="774"/>
                  </a:lnTo>
                  <a:lnTo>
                    <a:pt x="4339" y="776"/>
                  </a:lnTo>
                  <a:lnTo>
                    <a:pt x="4336" y="785"/>
                  </a:lnTo>
                  <a:lnTo>
                    <a:pt x="4335" y="831"/>
                  </a:lnTo>
                  <a:lnTo>
                    <a:pt x="4337" y="840"/>
                  </a:lnTo>
                  <a:lnTo>
                    <a:pt x="4341" y="843"/>
                  </a:lnTo>
                  <a:lnTo>
                    <a:pt x="4346" y="844"/>
                  </a:lnTo>
                  <a:lnTo>
                    <a:pt x="4373" y="848"/>
                  </a:lnTo>
                  <a:lnTo>
                    <a:pt x="4421" y="849"/>
                  </a:lnTo>
                  <a:lnTo>
                    <a:pt x="4456" y="847"/>
                  </a:lnTo>
                  <a:lnTo>
                    <a:pt x="4486" y="842"/>
                  </a:lnTo>
                  <a:lnTo>
                    <a:pt x="4510" y="831"/>
                  </a:lnTo>
                  <a:lnTo>
                    <a:pt x="4529" y="817"/>
                  </a:lnTo>
                  <a:lnTo>
                    <a:pt x="4545" y="799"/>
                  </a:lnTo>
                  <a:lnTo>
                    <a:pt x="4559" y="779"/>
                  </a:lnTo>
                  <a:lnTo>
                    <a:pt x="4569" y="753"/>
                  </a:lnTo>
                  <a:lnTo>
                    <a:pt x="4578" y="724"/>
                  </a:lnTo>
                  <a:lnTo>
                    <a:pt x="4732" y="218"/>
                  </a:lnTo>
                  <a:close/>
                  <a:moveTo>
                    <a:pt x="4257" y="641"/>
                  </a:moveTo>
                  <a:lnTo>
                    <a:pt x="4248" y="598"/>
                  </a:lnTo>
                  <a:lnTo>
                    <a:pt x="4244" y="592"/>
                  </a:lnTo>
                  <a:lnTo>
                    <a:pt x="4236" y="589"/>
                  </a:lnTo>
                  <a:lnTo>
                    <a:pt x="4202" y="596"/>
                  </a:lnTo>
                  <a:lnTo>
                    <a:pt x="4162" y="598"/>
                  </a:lnTo>
                  <a:lnTo>
                    <a:pt x="4133" y="596"/>
                  </a:lnTo>
                  <a:lnTo>
                    <a:pt x="4121" y="592"/>
                  </a:lnTo>
                  <a:lnTo>
                    <a:pt x="4112" y="586"/>
                  </a:lnTo>
                  <a:lnTo>
                    <a:pt x="4106" y="578"/>
                  </a:lnTo>
                  <a:lnTo>
                    <a:pt x="4101" y="569"/>
                  </a:lnTo>
                  <a:lnTo>
                    <a:pt x="4098" y="556"/>
                  </a:lnTo>
                  <a:lnTo>
                    <a:pt x="4097" y="542"/>
                  </a:lnTo>
                  <a:lnTo>
                    <a:pt x="4097" y="276"/>
                  </a:lnTo>
                  <a:lnTo>
                    <a:pt x="4231" y="276"/>
                  </a:lnTo>
                  <a:lnTo>
                    <a:pt x="4236" y="274"/>
                  </a:lnTo>
                  <a:lnTo>
                    <a:pt x="4240" y="272"/>
                  </a:lnTo>
                  <a:lnTo>
                    <a:pt x="4243" y="268"/>
                  </a:lnTo>
                  <a:lnTo>
                    <a:pt x="4244" y="263"/>
                  </a:lnTo>
                  <a:lnTo>
                    <a:pt x="4244" y="214"/>
                  </a:lnTo>
                  <a:lnTo>
                    <a:pt x="4243" y="209"/>
                  </a:lnTo>
                  <a:lnTo>
                    <a:pt x="4240" y="204"/>
                  </a:lnTo>
                  <a:lnTo>
                    <a:pt x="4231" y="201"/>
                  </a:lnTo>
                  <a:lnTo>
                    <a:pt x="4097" y="201"/>
                  </a:lnTo>
                  <a:lnTo>
                    <a:pt x="4097" y="58"/>
                  </a:lnTo>
                  <a:lnTo>
                    <a:pt x="4094" y="48"/>
                  </a:lnTo>
                  <a:lnTo>
                    <a:pt x="4085" y="45"/>
                  </a:lnTo>
                  <a:lnTo>
                    <a:pt x="4010" y="59"/>
                  </a:lnTo>
                  <a:lnTo>
                    <a:pt x="4005" y="62"/>
                  </a:lnTo>
                  <a:lnTo>
                    <a:pt x="3999" y="64"/>
                  </a:lnTo>
                  <a:lnTo>
                    <a:pt x="3997" y="68"/>
                  </a:lnTo>
                  <a:lnTo>
                    <a:pt x="3996" y="75"/>
                  </a:lnTo>
                  <a:lnTo>
                    <a:pt x="3996" y="541"/>
                  </a:lnTo>
                  <a:lnTo>
                    <a:pt x="3998" y="573"/>
                  </a:lnTo>
                  <a:lnTo>
                    <a:pt x="4005" y="601"/>
                  </a:lnTo>
                  <a:lnTo>
                    <a:pt x="4010" y="614"/>
                  </a:lnTo>
                  <a:lnTo>
                    <a:pt x="4016" y="624"/>
                  </a:lnTo>
                  <a:lnTo>
                    <a:pt x="4031" y="642"/>
                  </a:lnTo>
                  <a:lnTo>
                    <a:pt x="4052" y="656"/>
                  </a:lnTo>
                  <a:lnTo>
                    <a:pt x="4076" y="665"/>
                  </a:lnTo>
                  <a:lnTo>
                    <a:pt x="4104" y="671"/>
                  </a:lnTo>
                  <a:lnTo>
                    <a:pt x="4138" y="673"/>
                  </a:lnTo>
                  <a:lnTo>
                    <a:pt x="4176" y="671"/>
                  </a:lnTo>
                  <a:lnTo>
                    <a:pt x="4207" y="666"/>
                  </a:lnTo>
                  <a:lnTo>
                    <a:pt x="4248" y="657"/>
                  </a:lnTo>
                  <a:lnTo>
                    <a:pt x="4254" y="652"/>
                  </a:lnTo>
                  <a:lnTo>
                    <a:pt x="4257" y="644"/>
                  </a:lnTo>
                  <a:lnTo>
                    <a:pt x="4257" y="641"/>
                  </a:lnTo>
                  <a:close/>
                  <a:moveTo>
                    <a:pt x="3862" y="116"/>
                  </a:moveTo>
                  <a:lnTo>
                    <a:pt x="3862" y="18"/>
                  </a:lnTo>
                  <a:lnTo>
                    <a:pt x="3861" y="11"/>
                  </a:lnTo>
                  <a:lnTo>
                    <a:pt x="3857" y="6"/>
                  </a:lnTo>
                  <a:lnTo>
                    <a:pt x="3851" y="2"/>
                  </a:lnTo>
                  <a:lnTo>
                    <a:pt x="3843" y="0"/>
                  </a:lnTo>
                  <a:lnTo>
                    <a:pt x="3780" y="0"/>
                  </a:lnTo>
                  <a:lnTo>
                    <a:pt x="3773" y="2"/>
                  </a:lnTo>
                  <a:lnTo>
                    <a:pt x="3768" y="6"/>
                  </a:lnTo>
                  <a:lnTo>
                    <a:pt x="3764" y="11"/>
                  </a:lnTo>
                  <a:lnTo>
                    <a:pt x="3763" y="18"/>
                  </a:lnTo>
                  <a:lnTo>
                    <a:pt x="3763" y="116"/>
                  </a:lnTo>
                  <a:lnTo>
                    <a:pt x="3764" y="123"/>
                  </a:lnTo>
                  <a:lnTo>
                    <a:pt x="3768" y="130"/>
                  </a:lnTo>
                  <a:lnTo>
                    <a:pt x="3773" y="132"/>
                  </a:lnTo>
                  <a:lnTo>
                    <a:pt x="3780" y="134"/>
                  </a:lnTo>
                  <a:lnTo>
                    <a:pt x="3843" y="134"/>
                  </a:lnTo>
                  <a:lnTo>
                    <a:pt x="3851" y="132"/>
                  </a:lnTo>
                  <a:lnTo>
                    <a:pt x="3857" y="130"/>
                  </a:lnTo>
                  <a:lnTo>
                    <a:pt x="3861" y="123"/>
                  </a:lnTo>
                  <a:lnTo>
                    <a:pt x="3862" y="116"/>
                  </a:lnTo>
                  <a:close/>
                  <a:moveTo>
                    <a:pt x="3862" y="651"/>
                  </a:moveTo>
                  <a:lnTo>
                    <a:pt x="3862" y="218"/>
                  </a:lnTo>
                  <a:lnTo>
                    <a:pt x="3861" y="213"/>
                  </a:lnTo>
                  <a:lnTo>
                    <a:pt x="3859" y="209"/>
                  </a:lnTo>
                  <a:lnTo>
                    <a:pt x="3848" y="207"/>
                  </a:lnTo>
                  <a:lnTo>
                    <a:pt x="3777" y="207"/>
                  </a:lnTo>
                  <a:lnTo>
                    <a:pt x="3766" y="209"/>
                  </a:lnTo>
                  <a:lnTo>
                    <a:pt x="3764" y="213"/>
                  </a:lnTo>
                  <a:lnTo>
                    <a:pt x="3763" y="218"/>
                  </a:lnTo>
                  <a:lnTo>
                    <a:pt x="3763" y="651"/>
                  </a:lnTo>
                  <a:lnTo>
                    <a:pt x="3764" y="656"/>
                  </a:lnTo>
                  <a:lnTo>
                    <a:pt x="3766" y="660"/>
                  </a:lnTo>
                  <a:lnTo>
                    <a:pt x="3777" y="664"/>
                  </a:lnTo>
                  <a:lnTo>
                    <a:pt x="3848" y="664"/>
                  </a:lnTo>
                  <a:lnTo>
                    <a:pt x="3855" y="664"/>
                  </a:lnTo>
                  <a:lnTo>
                    <a:pt x="3859" y="660"/>
                  </a:lnTo>
                  <a:lnTo>
                    <a:pt x="3861" y="656"/>
                  </a:lnTo>
                  <a:lnTo>
                    <a:pt x="3862" y="651"/>
                  </a:lnTo>
                  <a:close/>
                  <a:moveTo>
                    <a:pt x="3679" y="255"/>
                  </a:moveTo>
                  <a:lnTo>
                    <a:pt x="3679" y="205"/>
                  </a:lnTo>
                  <a:lnTo>
                    <a:pt x="3679" y="199"/>
                  </a:lnTo>
                  <a:lnTo>
                    <a:pt x="3677" y="195"/>
                  </a:lnTo>
                  <a:lnTo>
                    <a:pt x="3670" y="192"/>
                  </a:lnTo>
                  <a:lnTo>
                    <a:pt x="3663" y="190"/>
                  </a:lnTo>
                  <a:lnTo>
                    <a:pt x="3650" y="190"/>
                  </a:lnTo>
                  <a:lnTo>
                    <a:pt x="3635" y="190"/>
                  </a:lnTo>
                  <a:lnTo>
                    <a:pt x="3596" y="192"/>
                  </a:lnTo>
                  <a:lnTo>
                    <a:pt x="3556" y="198"/>
                  </a:lnTo>
                  <a:lnTo>
                    <a:pt x="3518" y="205"/>
                  </a:lnTo>
                  <a:lnTo>
                    <a:pt x="3486" y="216"/>
                  </a:lnTo>
                  <a:lnTo>
                    <a:pt x="3462" y="224"/>
                  </a:lnTo>
                  <a:lnTo>
                    <a:pt x="3445" y="236"/>
                  </a:lnTo>
                  <a:lnTo>
                    <a:pt x="3439" y="244"/>
                  </a:lnTo>
                  <a:lnTo>
                    <a:pt x="3435" y="253"/>
                  </a:lnTo>
                  <a:lnTo>
                    <a:pt x="3432" y="263"/>
                  </a:lnTo>
                  <a:lnTo>
                    <a:pt x="3432" y="274"/>
                  </a:lnTo>
                  <a:lnTo>
                    <a:pt x="3432" y="651"/>
                  </a:lnTo>
                  <a:lnTo>
                    <a:pt x="3434" y="656"/>
                  </a:lnTo>
                  <a:lnTo>
                    <a:pt x="3439" y="660"/>
                  </a:lnTo>
                  <a:lnTo>
                    <a:pt x="3446" y="664"/>
                  </a:lnTo>
                  <a:lnTo>
                    <a:pt x="3519" y="664"/>
                  </a:lnTo>
                  <a:lnTo>
                    <a:pt x="3524" y="664"/>
                  </a:lnTo>
                  <a:lnTo>
                    <a:pt x="3528" y="660"/>
                  </a:lnTo>
                  <a:lnTo>
                    <a:pt x="3532" y="656"/>
                  </a:lnTo>
                  <a:lnTo>
                    <a:pt x="3532" y="651"/>
                  </a:lnTo>
                  <a:lnTo>
                    <a:pt x="3532" y="283"/>
                  </a:lnTo>
                  <a:lnTo>
                    <a:pt x="3592" y="272"/>
                  </a:lnTo>
                  <a:lnTo>
                    <a:pt x="3628" y="269"/>
                  </a:lnTo>
                  <a:lnTo>
                    <a:pt x="3668" y="269"/>
                  </a:lnTo>
                  <a:lnTo>
                    <a:pt x="3674" y="268"/>
                  </a:lnTo>
                  <a:lnTo>
                    <a:pt x="3678" y="264"/>
                  </a:lnTo>
                  <a:lnTo>
                    <a:pt x="3679" y="255"/>
                  </a:lnTo>
                  <a:close/>
                  <a:moveTo>
                    <a:pt x="3361" y="218"/>
                  </a:moveTo>
                  <a:lnTo>
                    <a:pt x="3361" y="209"/>
                  </a:lnTo>
                  <a:lnTo>
                    <a:pt x="3357" y="204"/>
                  </a:lnTo>
                  <a:lnTo>
                    <a:pt x="3348" y="201"/>
                  </a:lnTo>
                  <a:lnTo>
                    <a:pt x="3271" y="201"/>
                  </a:lnTo>
                  <a:lnTo>
                    <a:pt x="3265" y="201"/>
                  </a:lnTo>
                  <a:lnTo>
                    <a:pt x="3259" y="204"/>
                  </a:lnTo>
                  <a:lnTo>
                    <a:pt x="3256" y="208"/>
                  </a:lnTo>
                  <a:lnTo>
                    <a:pt x="3253" y="214"/>
                  </a:lnTo>
                  <a:lnTo>
                    <a:pt x="3157" y="598"/>
                  </a:lnTo>
                  <a:lnTo>
                    <a:pt x="3134" y="598"/>
                  </a:lnTo>
                  <a:lnTo>
                    <a:pt x="3028" y="214"/>
                  </a:lnTo>
                  <a:lnTo>
                    <a:pt x="3023" y="204"/>
                  </a:lnTo>
                  <a:lnTo>
                    <a:pt x="3017" y="201"/>
                  </a:lnTo>
                  <a:lnTo>
                    <a:pt x="3011" y="201"/>
                  </a:lnTo>
                  <a:lnTo>
                    <a:pt x="2937" y="201"/>
                  </a:lnTo>
                  <a:lnTo>
                    <a:pt x="2932" y="201"/>
                  </a:lnTo>
                  <a:lnTo>
                    <a:pt x="2928" y="205"/>
                  </a:lnTo>
                  <a:lnTo>
                    <a:pt x="2925" y="209"/>
                  </a:lnTo>
                  <a:lnTo>
                    <a:pt x="2924" y="214"/>
                  </a:lnTo>
                  <a:lnTo>
                    <a:pt x="3060" y="650"/>
                  </a:lnTo>
                  <a:lnTo>
                    <a:pt x="3066" y="660"/>
                  </a:lnTo>
                  <a:lnTo>
                    <a:pt x="3071" y="664"/>
                  </a:lnTo>
                  <a:lnTo>
                    <a:pt x="3078" y="664"/>
                  </a:lnTo>
                  <a:lnTo>
                    <a:pt x="3126" y="664"/>
                  </a:lnTo>
                  <a:lnTo>
                    <a:pt x="3111" y="719"/>
                  </a:lnTo>
                  <a:lnTo>
                    <a:pt x="3106" y="734"/>
                  </a:lnTo>
                  <a:lnTo>
                    <a:pt x="3099" y="746"/>
                  </a:lnTo>
                  <a:lnTo>
                    <a:pt x="3092" y="756"/>
                  </a:lnTo>
                  <a:lnTo>
                    <a:pt x="3083" y="763"/>
                  </a:lnTo>
                  <a:lnTo>
                    <a:pt x="3060" y="772"/>
                  </a:lnTo>
                  <a:lnTo>
                    <a:pt x="3030" y="775"/>
                  </a:lnTo>
                  <a:lnTo>
                    <a:pt x="3001" y="774"/>
                  </a:lnTo>
                  <a:lnTo>
                    <a:pt x="2978" y="772"/>
                  </a:lnTo>
                  <a:lnTo>
                    <a:pt x="2971" y="774"/>
                  </a:lnTo>
                  <a:lnTo>
                    <a:pt x="2968" y="776"/>
                  </a:lnTo>
                  <a:lnTo>
                    <a:pt x="2965" y="785"/>
                  </a:lnTo>
                  <a:lnTo>
                    <a:pt x="2965" y="831"/>
                  </a:lnTo>
                  <a:lnTo>
                    <a:pt x="2966" y="840"/>
                  </a:lnTo>
                  <a:lnTo>
                    <a:pt x="2970" y="843"/>
                  </a:lnTo>
                  <a:lnTo>
                    <a:pt x="2975" y="844"/>
                  </a:lnTo>
                  <a:lnTo>
                    <a:pt x="3002" y="848"/>
                  </a:lnTo>
                  <a:lnTo>
                    <a:pt x="3049" y="849"/>
                  </a:lnTo>
                  <a:lnTo>
                    <a:pt x="3085" y="847"/>
                  </a:lnTo>
                  <a:lnTo>
                    <a:pt x="3115" y="842"/>
                  </a:lnTo>
                  <a:lnTo>
                    <a:pt x="3139" y="831"/>
                  </a:lnTo>
                  <a:lnTo>
                    <a:pt x="3158" y="817"/>
                  </a:lnTo>
                  <a:lnTo>
                    <a:pt x="3174" y="799"/>
                  </a:lnTo>
                  <a:lnTo>
                    <a:pt x="3188" y="779"/>
                  </a:lnTo>
                  <a:lnTo>
                    <a:pt x="3199" y="753"/>
                  </a:lnTo>
                  <a:lnTo>
                    <a:pt x="3208" y="724"/>
                  </a:lnTo>
                  <a:lnTo>
                    <a:pt x="3361" y="218"/>
                  </a:lnTo>
                  <a:close/>
                  <a:moveTo>
                    <a:pt x="2559" y="116"/>
                  </a:moveTo>
                  <a:lnTo>
                    <a:pt x="2559" y="18"/>
                  </a:lnTo>
                  <a:lnTo>
                    <a:pt x="2558" y="11"/>
                  </a:lnTo>
                  <a:lnTo>
                    <a:pt x="2554" y="6"/>
                  </a:lnTo>
                  <a:lnTo>
                    <a:pt x="2549" y="2"/>
                  </a:lnTo>
                  <a:lnTo>
                    <a:pt x="2541" y="0"/>
                  </a:lnTo>
                  <a:lnTo>
                    <a:pt x="2478" y="0"/>
                  </a:lnTo>
                  <a:lnTo>
                    <a:pt x="2471" y="2"/>
                  </a:lnTo>
                  <a:lnTo>
                    <a:pt x="2464" y="6"/>
                  </a:lnTo>
                  <a:lnTo>
                    <a:pt x="2462" y="11"/>
                  </a:lnTo>
                  <a:lnTo>
                    <a:pt x="2461" y="18"/>
                  </a:lnTo>
                  <a:lnTo>
                    <a:pt x="2461" y="116"/>
                  </a:lnTo>
                  <a:lnTo>
                    <a:pt x="2462" y="123"/>
                  </a:lnTo>
                  <a:lnTo>
                    <a:pt x="2464" y="130"/>
                  </a:lnTo>
                  <a:lnTo>
                    <a:pt x="2471" y="132"/>
                  </a:lnTo>
                  <a:lnTo>
                    <a:pt x="2478" y="134"/>
                  </a:lnTo>
                  <a:lnTo>
                    <a:pt x="2541" y="134"/>
                  </a:lnTo>
                  <a:lnTo>
                    <a:pt x="2549" y="132"/>
                  </a:lnTo>
                  <a:lnTo>
                    <a:pt x="2554" y="130"/>
                  </a:lnTo>
                  <a:lnTo>
                    <a:pt x="2558" y="123"/>
                  </a:lnTo>
                  <a:lnTo>
                    <a:pt x="2559" y="116"/>
                  </a:lnTo>
                  <a:close/>
                  <a:moveTo>
                    <a:pt x="2559" y="651"/>
                  </a:moveTo>
                  <a:lnTo>
                    <a:pt x="2559" y="218"/>
                  </a:lnTo>
                  <a:lnTo>
                    <a:pt x="2559" y="213"/>
                  </a:lnTo>
                  <a:lnTo>
                    <a:pt x="2555" y="209"/>
                  </a:lnTo>
                  <a:lnTo>
                    <a:pt x="2546" y="207"/>
                  </a:lnTo>
                  <a:lnTo>
                    <a:pt x="2475" y="207"/>
                  </a:lnTo>
                  <a:lnTo>
                    <a:pt x="2464" y="209"/>
                  </a:lnTo>
                  <a:lnTo>
                    <a:pt x="2461" y="213"/>
                  </a:lnTo>
                  <a:lnTo>
                    <a:pt x="2461" y="218"/>
                  </a:lnTo>
                  <a:lnTo>
                    <a:pt x="2461" y="651"/>
                  </a:lnTo>
                  <a:lnTo>
                    <a:pt x="2461" y="656"/>
                  </a:lnTo>
                  <a:lnTo>
                    <a:pt x="2463" y="660"/>
                  </a:lnTo>
                  <a:lnTo>
                    <a:pt x="2475" y="664"/>
                  </a:lnTo>
                  <a:lnTo>
                    <a:pt x="2546" y="664"/>
                  </a:lnTo>
                  <a:lnTo>
                    <a:pt x="2551" y="664"/>
                  </a:lnTo>
                  <a:lnTo>
                    <a:pt x="2555" y="660"/>
                  </a:lnTo>
                  <a:lnTo>
                    <a:pt x="2559" y="656"/>
                  </a:lnTo>
                  <a:lnTo>
                    <a:pt x="2559" y="651"/>
                  </a:lnTo>
                  <a:close/>
                  <a:moveTo>
                    <a:pt x="2330" y="651"/>
                  </a:moveTo>
                  <a:lnTo>
                    <a:pt x="2330" y="321"/>
                  </a:lnTo>
                  <a:lnTo>
                    <a:pt x="2327" y="286"/>
                  </a:lnTo>
                  <a:lnTo>
                    <a:pt x="2325" y="271"/>
                  </a:lnTo>
                  <a:lnTo>
                    <a:pt x="2320" y="258"/>
                  </a:lnTo>
                  <a:lnTo>
                    <a:pt x="2307" y="235"/>
                  </a:lnTo>
                  <a:lnTo>
                    <a:pt x="2289" y="217"/>
                  </a:lnTo>
                  <a:lnTo>
                    <a:pt x="2266" y="204"/>
                  </a:lnTo>
                  <a:lnTo>
                    <a:pt x="2238" y="196"/>
                  </a:lnTo>
                  <a:lnTo>
                    <a:pt x="2206" y="191"/>
                  </a:lnTo>
                  <a:lnTo>
                    <a:pt x="2167" y="190"/>
                  </a:lnTo>
                  <a:lnTo>
                    <a:pt x="2133" y="191"/>
                  </a:lnTo>
                  <a:lnTo>
                    <a:pt x="2097" y="195"/>
                  </a:lnTo>
                  <a:lnTo>
                    <a:pt x="2029" y="207"/>
                  </a:lnTo>
                  <a:lnTo>
                    <a:pt x="2001" y="214"/>
                  </a:lnTo>
                  <a:lnTo>
                    <a:pt x="1980" y="221"/>
                  </a:lnTo>
                  <a:lnTo>
                    <a:pt x="1959" y="208"/>
                  </a:lnTo>
                  <a:lnTo>
                    <a:pt x="1932" y="198"/>
                  </a:lnTo>
                  <a:lnTo>
                    <a:pt x="1900" y="191"/>
                  </a:lnTo>
                  <a:lnTo>
                    <a:pt x="1861" y="190"/>
                  </a:lnTo>
                  <a:lnTo>
                    <a:pt x="1815" y="191"/>
                  </a:lnTo>
                  <a:lnTo>
                    <a:pt x="1765" y="196"/>
                  </a:lnTo>
                  <a:lnTo>
                    <a:pt x="1719" y="205"/>
                  </a:lnTo>
                  <a:lnTo>
                    <a:pt x="1680" y="214"/>
                  </a:lnTo>
                  <a:lnTo>
                    <a:pt x="1650" y="226"/>
                  </a:lnTo>
                  <a:lnTo>
                    <a:pt x="1640" y="231"/>
                  </a:lnTo>
                  <a:lnTo>
                    <a:pt x="1632" y="239"/>
                  </a:lnTo>
                  <a:lnTo>
                    <a:pt x="1627" y="245"/>
                  </a:lnTo>
                  <a:lnTo>
                    <a:pt x="1623" y="254"/>
                  </a:lnTo>
                  <a:lnTo>
                    <a:pt x="1621" y="264"/>
                  </a:lnTo>
                  <a:lnTo>
                    <a:pt x="1621" y="276"/>
                  </a:lnTo>
                  <a:lnTo>
                    <a:pt x="1621" y="651"/>
                  </a:lnTo>
                  <a:lnTo>
                    <a:pt x="1622" y="656"/>
                  </a:lnTo>
                  <a:lnTo>
                    <a:pt x="1625" y="660"/>
                  </a:lnTo>
                  <a:lnTo>
                    <a:pt x="1635" y="664"/>
                  </a:lnTo>
                  <a:lnTo>
                    <a:pt x="1708" y="664"/>
                  </a:lnTo>
                  <a:lnTo>
                    <a:pt x="1713" y="664"/>
                  </a:lnTo>
                  <a:lnTo>
                    <a:pt x="1717" y="660"/>
                  </a:lnTo>
                  <a:lnTo>
                    <a:pt x="1719" y="656"/>
                  </a:lnTo>
                  <a:lnTo>
                    <a:pt x="1721" y="651"/>
                  </a:lnTo>
                  <a:lnTo>
                    <a:pt x="1721" y="281"/>
                  </a:lnTo>
                  <a:lnTo>
                    <a:pt x="1741" y="276"/>
                  </a:lnTo>
                  <a:lnTo>
                    <a:pt x="1790" y="267"/>
                  </a:lnTo>
                  <a:lnTo>
                    <a:pt x="1820" y="263"/>
                  </a:lnTo>
                  <a:lnTo>
                    <a:pt x="1854" y="262"/>
                  </a:lnTo>
                  <a:lnTo>
                    <a:pt x="1872" y="263"/>
                  </a:lnTo>
                  <a:lnTo>
                    <a:pt x="1887" y="265"/>
                  </a:lnTo>
                  <a:lnTo>
                    <a:pt x="1900" y="271"/>
                  </a:lnTo>
                  <a:lnTo>
                    <a:pt x="1905" y="273"/>
                  </a:lnTo>
                  <a:lnTo>
                    <a:pt x="1909" y="277"/>
                  </a:lnTo>
                  <a:lnTo>
                    <a:pt x="1916" y="287"/>
                  </a:lnTo>
                  <a:lnTo>
                    <a:pt x="1923" y="300"/>
                  </a:lnTo>
                  <a:lnTo>
                    <a:pt x="1925" y="315"/>
                  </a:lnTo>
                  <a:lnTo>
                    <a:pt x="1927" y="335"/>
                  </a:lnTo>
                  <a:lnTo>
                    <a:pt x="1927" y="651"/>
                  </a:lnTo>
                  <a:lnTo>
                    <a:pt x="1928" y="656"/>
                  </a:lnTo>
                  <a:lnTo>
                    <a:pt x="1931" y="660"/>
                  </a:lnTo>
                  <a:lnTo>
                    <a:pt x="1940" y="664"/>
                  </a:lnTo>
                  <a:lnTo>
                    <a:pt x="2012" y="664"/>
                  </a:lnTo>
                  <a:lnTo>
                    <a:pt x="2018" y="664"/>
                  </a:lnTo>
                  <a:lnTo>
                    <a:pt x="2023" y="660"/>
                  </a:lnTo>
                  <a:lnTo>
                    <a:pt x="2025" y="656"/>
                  </a:lnTo>
                  <a:lnTo>
                    <a:pt x="2027" y="651"/>
                  </a:lnTo>
                  <a:lnTo>
                    <a:pt x="2027" y="281"/>
                  </a:lnTo>
                  <a:lnTo>
                    <a:pt x="2068" y="271"/>
                  </a:lnTo>
                  <a:lnTo>
                    <a:pt x="2109" y="264"/>
                  </a:lnTo>
                  <a:lnTo>
                    <a:pt x="2157" y="262"/>
                  </a:lnTo>
                  <a:lnTo>
                    <a:pt x="2175" y="263"/>
                  </a:lnTo>
                  <a:lnTo>
                    <a:pt x="2190" y="265"/>
                  </a:lnTo>
                  <a:lnTo>
                    <a:pt x="2203" y="271"/>
                  </a:lnTo>
                  <a:lnTo>
                    <a:pt x="2208" y="273"/>
                  </a:lnTo>
                  <a:lnTo>
                    <a:pt x="2213" y="277"/>
                  </a:lnTo>
                  <a:lnTo>
                    <a:pt x="2221" y="287"/>
                  </a:lnTo>
                  <a:lnTo>
                    <a:pt x="2226" y="300"/>
                  </a:lnTo>
                  <a:lnTo>
                    <a:pt x="2230" y="315"/>
                  </a:lnTo>
                  <a:lnTo>
                    <a:pt x="2231" y="335"/>
                  </a:lnTo>
                  <a:lnTo>
                    <a:pt x="2231" y="651"/>
                  </a:lnTo>
                  <a:lnTo>
                    <a:pt x="2231" y="656"/>
                  </a:lnTo>
                  <a:lnTo>
                    <a:pt x="2234" y="660"/>
                  </a:lnTo>
                  <a:lnTo>
                    <a:pt x="2245" y="664"/>
                  </a:lnTo>
                  <a:lnTo>
                    <a:pt x="2317" y="664"/>
                  </a:lnTo>
                  <a:lnTo>
                    <a:pt x="2327" y="660"/>
                  </a:lnTo>
                  <a:lnTo>
                    <a:pt x="2330" y="656"/>
                  </a:lnTo>
                  <a:lnTo>
                    <a:pt x="2330" y="651"/>
                  </a:lnTo>
                  <a:close/>
                  <a:moveTo>
                    <a:pt x="1420" y="433"/>
                  </a:moveTo>
                  <a:lnTo>
                    <a:pt x="1418" y="483"/>
                  </a:lnTo>
                  <a:lnTo>
                    <a:pt x="1415" y="525"/>
                  </a:lnTo>
                  <a:lnTo>
                    <a:pt x="1411" y="543"/>
                  </a:lnTo>
                  <a:lnTo>
                    <a:pt x="1404" y="559"/>
                  </a:lnTo>
                  <a:lnTo>
                    <a:pt x="1395" y="571"/>
                  </a:lnTo>
                  <a:lnTo>
                    <a:pt x="1384" y="583"/>
                  </a:lnTo>
                  <a:lnTo>
                    <a:pt x="1371" y="592"/>
                  </a:lnTo>
                  <a:lnTo>
                    <a:pt x="1353" y="598"/>
                  </a:lnTo>
                  <a:lnTo>
                    <a:pt x="1333" y="602"/>
                  </a:lnTo>
                  <a:lnTo>
                    <a:pt x="1308" y="603"/>
                  </a:lnTo>
                  <a:lnTo>
                    <a:pt x="1284" y="602"/>
                  </a:lnTo>
                  <a:lnTo>
                    <a:pt x="1262" y="598"/>
                  </a:lnTo>
                  <a:lnTo>
                    <a:pt x="1246" y="592"/>
                  </a:lnTo>
                  <a:lnTo>
                    <a:pt x="1232" y="583"/>
                  </a:lnTo>
                  <a:lnTo>
                    <a:pt x="1220" y="571"/>
                  </a:lnTo>
                  <a:lnTo>
                    <a:pt x="1212" y="559"/>
                  </a:lnTo>
                  <a:lnTo>
                    <a:pt x="1206" y="543"/>
                  </a:lnTo>
                  <a:lnTo>
                    <a:pt x="1201" y="525"/>
                  </a:lnTo>
                  <a:lnTo>
                    <a:pt x="1198" y="505"/>
                  </a:lnTo>
                  <a:lnTo>
                    <a:pt x="1197" y="483"/>
                  </a:lnTo>
                  <a:lnTo>
                    <a:pt x="1196" y="433"/>
                  </a:lnTo>
                  <a:lnTo>
                    <a:pt x="1197" y="382"/>
                  </a:lnTo>
                  <a:lnTo>
                    <a:pt x="1201" y="340"/>
                  </a:lnTo>
                  <a:lnTo>
                    <a:pt x="1206" y="322"/>
                  </a:lnTo>
                  <a:lnTo>
                    <a:pt x="1212" y="306"/>
                  </a:lnTo>
                  <a:lnTo>
                    <a:pt x="1220" y="294"/>
                  </a:lnTo>
                  <a:lnTo>
                    <a:pt x="1232" y="282"/>
                  </a:lnTo>
                  <a:lnTo>
                    <a:pt x="1246" y="273"/>
                  </a:lnTo>
                  <a:lnTo>
                    <a:pt x="1262" y="267"/>
                  </a:lnTo>
                  <a:lnTo>
                    <a:pt x="1284" y="263"/>
                  </a:lnTo>
                  <a:lnTo>
                    <a:pt x="1308" y="262"/>
                  </a:lnTo>
                  <a:lnTo>
                    <a:pt x="1333" y="263"/>
                  </a:lnTo>
                  <a:lnTo>
                    <a:pt x="1353" y="267"/>
                  </a:lnTo>
                  <a:lnTo>
                    <a:pt x="1371" y="273"/>
                  </a:lnTo>
                  <a:lnTo>
                    <a:pt x="1384" y="282"/>
                  </a:lnTo>
                  <a:lnTo>
                    <a:pt x="1395" y="294"/>
                  </a:lnTo>
                  <a:lnTo>
                    <a:pt x="1404" y="306"/>
                  </a:lnTo>
                  <a:lnTo>
                    <a:pt x="1411" y="322"/>
                  </a:lnTo>
                  <a:lnTo>
                    <a:pt x="1415" y="340"/>
                  </a:lnTo>
                  <a:lnTo>
                    <a:pt x="1417" y="360"/>
                  </a:lnTo>
                  <a:lnTo>
                    <a:pt x="1418" y="382"/>
                  </a:lnTo>
                  <a:lnTo>
                    <a:pt x="1420" y="433"/>
                  </a:lnTo>
                  <a:close/>
                  <a:moveTo>
                    <a:pt x="1522" y="433"/>
                  </a:moveTo>
                  <a:lnTo>
                    <a:pt x="1522" y="400"/>
                  </a:lnTo>
                  <a:lnTo>
                    <a:pt x="1520" y="368"/>
                  </a:lnTo>
                  <a:lnTo>
                    <a:pt x="1516" y="338"/>
                  </a:lnTo>
                  <a:lnTo>
                    <a:pt x="1509" y="310"/>
                  </a:lnTo>
                  <a:lnTo>
                    <a:pt x="1500" y="283"/>
                  </a:lnTo>
                  <a:lnTo>
                    <a:pt x="1488" y="260"/>
                  </a:lnTo>
                  <a:lnTo>
                    <a:pt x="1470" y="240"/>
                  </a:lnTo>
                  <a:lnTo>
                    <a:pt x="1459" y="231"/>
                  </a:lnTo>
                  <a:lnTo>
                    <a:pt x="1449" y="222"/>
                  </a:lnTo>
                  <a:lnTo>
                    <a:pt x="1422" y="208"/>
                  </a:lnTo>
                  <a:lnTo>
                    <a:pt x="1390" y="198"/>
                  </a:lnTo>
                  <a:lnTo>
                    <a:pt x="1352" y="191"/>
                  </a:lnTo>
                  <a:lnTo>
                    <a:pt x="1308" y="190"/>
                  </a:lnTo>
                  <a:lnTo>
                    <a:pt x="1264" y="191"/>
                  </a:lnTo>
                  <a:lnTo>
                    <a:pt x="1225" y="198"/>
                  </a:lnTo>
                  <a:lnTo>
                    <a:pt x="1193" y="208"/>
                  </a:lnTo>
                  <a:lnTo>
                    <a:pt x="1179" y="216"/>
                  </a:lnTo>
                  <a:lnTo>
                    <a:pt x="1168" y="222"/>
                  </a:lnTo>
                  <a:lnTo>
                    <a:pt x="1146" y="240"/>
                  </a:lnTo>
                  <a:lnTo>
                    <a:pt x="1137" y="250"/>
                  </a:lnTo>
                  <a:lnTo>
                    <a:pt x="1129" y="260"/>
                  </a:lnTo>
                  <a:lnTo>
                    <a:pt x="1115" y="283"/>
                  </a:lnTo>
                  <a:lnTo>
                    <a:pt x="1106" y="310"/>
                  </a:lnTo>
                  <a:lnTo>
                    <a:pt x="1100" y="338"/>
                  </a:lnTo>
                  <a:lnTo>
                    <a:pt x="1096" y="368"/>
                  </a:lnTo>
                  <a:lnTo>
                    <a:pt x="1093" y="400"/>
                  </a:lnTo>
                  <a:lnTo>
                    <a:pt x="1093" y="433"/>
                  </a:lnTo>
                  <a:lnTo>
                    <a:pt x="1093" y="466"/>
                  </a:lnTo>
                  <a:lnTo>
                    <a:pt x="1096" y="497"/>
                  </a:lnTo>
                  <a:lnTo>
                    <a:pt x="1100" y="527"/>
                  </a:lnTo>
                  <a:lnTo>
                    <a:pt x="1106" y="555"/>
                  </a:lnTo>
                  <a:lnTo>
                    <a:pt x="1115" y="582"/>
                  </a:lnTo>
                  <a:lnTo>
                    <a:pt x="1129" y="605"/>
                  </a:lnTo>
                  <a:lnTo>
                    <a:pt x="1146" y="625"/>
                  </a:lnTo>
                  <a:lnTo>
                    <a:pt x="1168" y="642"/>
                  </a:lnTo>
                  <a:lnTo>
                    <a:pt x="1193" y="656"/>
                  </a:lnTo>
                  <a:lnTo>
                    <a:pt x="1225" y="666"/>
                  </a:lnTo>
                  <a:lnTo>
                    <a:pt x="1264" y="673"/>
                  </a:lnTo>
                  <a:lnTo>
                    <a:pt x="1308" y="675"/>
                  </a:lnTo>
                  <a:lnTo>
                    <a:pt x="1352" y="673"/>
                  </a:lnTo>
                  <a:lnTo>
                    <a:pt x="1390" y="666"/>
                  </a:lnTo>
                  <a:lnTo>
                    <a:pt x="1422" y="656"/>
                  </a:lnTo>
                  <a:lnTo>
                    <a:pt x="1436" y="650"/>
                  </a:lnTo>
                  <a:lnTo>
                    <a:pt x="1449" y="642"/>
                  </a:lnTo>
                  <a:lnTo>
                    <a:pt x="1470" y="625"/>
                  </a:lnTo>
                  <a:lnTo>
                    <a:pt x="1488" y="605"/>
                  </a:lnTo>
                  <a:lnTo>
                    <a:pt x="1500" y="582"/>
                  </a:lnTo>
                  <a:lnTo>
                    <a:pt x="1509" y="555"/>
                  </a:lnTo>
                  <a:lnTo>
                    <a:pt x="1516" y="527"/>
                  </a:lnTo>
                  <a:lnTo>
                    <a:pt x="1520" y="497"/>
                  </a:lnTo>
                  <a:lnTo>
                    <a:pt x="1522" y="466"/>
                  </a:lnTo>
                  <a:lnTo>
                    <a:pt x="1522" y="433"/>
                  </a:lnTo>
                  <a:close/>
                  <a:moveTo>
                    <a:pt x="1000" y="498"/>
                  </a:moveTo>
                  <a:lnTo>
                    <a:pt x="1000" y="203"/>
                  </a:lnTo>
                  <a:lnTo>
                    <a:pt x="997" y="192"/>
                  </a:lnTo>
                  <a:lnTo>
                    <a:pt x="988" y="190"/>
                  </a:lnTo>
                  <a:lnTo>
                    <a:pt x="914" y="204"/>
                  </a:lnTo>
                  <a:lnTo>
                    <a:pt x="908" y="205"/>
                  </a:lnTo>
                  <a:lnTo>
                    <a:pt x="904" y="208"/>
                  </a:lnTo>
                  <a:lnTo>
                    <a:pt x="901" y="213"/>
                  </a:lnTo>
                  <a:lnTo>
                    <a:pt x="900" y="219"/>
                  </a:lnTo>
                  <a:lnTo>
                    <a:pt x="900" y="505"/>
                  </a:lnTo>
                  <a:lnTo>
                    <a:pt x="899" y="532"/>
                  </a:lnTo>
                  <a:lnTo>
                    <a:pt x="894" y="555"/>
                  </a:lnTo>
                  <a:lnTo>
                    <a:pt x="890" y="566"/>
                  </a:lnTo>
                  <a:lnTo>
                    <a:pt x="883" y="575"/>
                  </a:lnTo>
                  <a:lnTo>
                    <a:pt x="876" y="583"/>
                  </a:lnTo>
                  <a:lnTo>
                    <a:pt x="865" y="591"/>
                  </a:lnTo>
                  <a:lnTo>
                    <a:pt x="853" y="597"/>
                  </a:lnTo>
                  <a:lnTo>
                    <a:pt x="837" y="601"/>
                  </a:lnTo>
                  <a:lnTo>
                    <a:pt x="819" y="603"/>
                  </a:lnTo>
                  <a:lnTo>
                    <a:pt x="799" y="605"/>
                  </a:lnTo>
                  <a:lnTo>
                    <a:pt x="772" y="602"/>
                  </a:lnTo>
                  <a:lnTo>
                    <a:pt x="749" y="598"/>
                  </a:lnTo>
                  <a:lnTo>
                    <a:pt x="740" y="594"/>
                  </a:lnTo>
                  <a:lnTo>
                    <a:pt x="731" y="591"/>
                  </a:lnTo>
                  <a:lnTo>
                    <a:pt x="718" y="580"/>
                  </a:lnTo>
                  <a:lnTo>
                    <a:pt x="708" y="566"/>
                  </a:lnTo>
                  <a:lnTo>
                    <a:pt x="702" y="550"/>
                  </a:lnTo>
                  <a:lnTo>
                    <a:pt x="698" y="529"/>
                  </a:lnTo>
                  <a:lnTo>
                    <a:pt x="696" y="506"/>
                  </a:lnTo>
                  <a:lnTo>
                    <a:pt x="696" y="203"/>
                  </a:lnTo>
                  <a:lnTo>
                    <a:pt x="694" y="192"/>
                  </a:lnTo>
                  <a:lnTo>
                    <a:pt x="685" y="190"/>
                  </a:lnTo>
                  <a:lnTo>
                    <a:pt x="611" y="204"/>
                  </a:lnTo>
                  <a:lnTo>
                    <a:pt x="600" y="208"/>
                  </a:lnTo>
                  <a:lnTo>
                    <a:pt x="598" y="213"/>
                  </a:lnTo>
                  <a:lnTo>
                    <a:pt x="597" y="219"/>
                  </a:lnTo>
                  <a:lnTo>
                    <a:pt x="597" y="500"/>
                  </a:lnTo>
                  <a:lnTo>
                    <a:pt x="597" y="521"/>
                  </a:lnTo>
                  <a:lnTo>
                    <a:pt x="599" y="542"/>
                  </a:lnTo>
                  <a:lnTo>
                    <a:pt x="602" y="561"/>
                  </a:lnTo>
                  <a:lnTo>
                    <a:pt x="607" y="578"/>
                  </a:lnTo>
                  <a:lnTo>
                    <a:pt x="622" y="609"/>
                  </a:lnTo>
                  <a:lnTo>
                    <a:pt x="643" y="633"/>
                  </a:lnTo>
                  <a:lnTo>
                    <a:pt x="654" y="643"/>
                  </a:lnTo>
                  <a:lnTo>
                    <a:pt x="670" y="652"/>
                  </a:lnTo>
                  <a:lnTo>
                    <a:pt x="686" y="658"/>
                  </a:lnTo>
                  <a:lnTo>
                    <a:pt x="704" y="665"/>
                  </a:lnTo>
                  <a:lnTo>
                    <a:pt x="725" y="670"/>
                  </a:lnTo>
                  <a:lnTo>
                    <a:pt x="748" y="673"/>
                  </a:lnTo>
                  <a:lnTo>
                    <a:pt x="799" y="675"/>
                  </a:lnTo>
                  <a:lnTo>
                    <a:pt x="837" y="674"/>
                  </a:lnTo>
                  <a:lnTo>
                    <a:pt x="871" y="670"/>
                  </a:lnTo>
                  <a:lnTo>
                    <a:pt x="886" y="666"/>
                  </a:lnTo>
                  <a:lnTo>
                    <a:pt x="900" y="662"/>
                  </a:lnTo>
                  <a:lnTo>
                    <a:pt x="924" y="652"/>
                  </a:lnTo>
                  <a:lnTo>
                    <a:pt x="945" y="639"/>
                  </a:lnTo>
                  <a:lnTo>
                    <a:pt x="961" y="625"/>
                  </a:lnTo>
                  <a:lnTo>
                    <a:pt x="974" y="609"/>
                  </a:lnTo>
                  <a:lnTo>
                    <a:pt x="984" y="589"/>
                  </a:lnTo>
                  <a:lnTo>
                    <a:pt x="992" y="569"/>
                  </a:lnTo>
                  <a:lnTo>
                    <a:pt x="997" y="547"/>
                  </a:lnTo>
                  <a:lnTo>
                    <a:pt x="1000" y="524"/>
                  </a:lnTo>
                  <a:lnTo>
                    <a:pt x="1000" y="498"/>
                  </a:lnTo>
                  <a:close/>
                  <a:moveTo>
                    <a:pt x="492" y="475"/>
                  </a:moveTo>
                  <a:lnTo>
                    <a:pt x="489" y="438"/>
                  </a:lnTo>
                  <a:lnTo>
                    <a:pt x="481" y="406"/>
                  </a:lnTo>
                  <a:lnTo>
                    <a:pt x="471" y="379"/>
                  </a:lnTo>
                  <a:lnTo>
                    <a:pt x="465" y="368"/>
                  </a:lnTo>
                  <a:lnTo>
                    <a:pt x="456" y="358"/>
                  </a:lnTo>
                  <a:lnTo>
                    <a:pt x="438" y="340"/>
                  </a:lnTo>
                  <a:lnTo>
                    <a:pt x="419" y="326"/>
                  </a:lnTo>
                  <a:lnTo>
                    <a:pt x="396" y="314"/>
                  </a:lnTo>
                  <a:lnTo>
                    <a:pt x="384" y="309"/>
                  </a:lnTo>
                  <a:lnTo>
                    <a:pt x="371" y="305"/>
                  </a:lnTo>
                  <a:lnTo>
                    <a:pt x="320" y="294"/>
                  </a:lnTo>
                  <a:lnTo>
                    <a:pt x="268" y="286"/>
                  </a:lnTo>
                  <a:lnTo>
                    <a:pt x="227" y="280"/>
                  </a:lnTo>
                  <a:lnTo>
                    <a:pt x="189" y="272"/>
                  </a:lnTo>
                  <a:lnTo>
                    <a:pt x="156" y="259"/>
                  </a:lnTo>
                  <a:lnTo>
                    <a:pt x="131" y="241"/>
                  </a:lnTo>
                  <a:lnTo>
                    <a:pt x="120" y="230"/>
                  </a:lnTo>
                  <a:lnTo>
                    <a:pt x="113" y="217"/>
                  </a:lnTo>
                  <a:lnTo>
                    <a:pt x="109" y="200"/>
                  </a:lnTo>
                  <a:lnTo>
                    <a:pt x="106" y="181"/>
                  </a:lnTo>
                  <a:lnTo>
                    <a:pt x="109" y="163"/>
                  </a:lnTo>
                  <a:lnTo>
                    <a:pt x="113" y="146"/>
                  </a:lnTo>
                  <a:lnTo>
                    <a:pt x="119" y="134"/>
                  </a:lnTo>
                  <a:lnTo>
                    <a:pt x="129" y="122"/>
                  </a:lnTo>
                  <a:lnTo>
                    <a:pt x="141" y="112"/>
                  </a:lnTo>
                  <a:lnTo>
                    <a:pt x="154" y="104"/>
                  </a:lnTo>
                  <a:lnTo>
                    <a:pt x="168" y="98"/>
                  </a:lnTo>
                  <a:lnTo>
                    <a:pt x="184" y="94"/>
                  </a:lnTo>
                  <a:lnTo>
                    <a:pt x="218" y="89"/>
                  </a:lnTo>
                  <a:lnTo>
                    <a:pt x="252" y="87"/>
                  </a:lnTo>
                  <a:lnTo>
                    <a:pt x="283" y="87"/>
                  </a:lnTo>
                  <a:lnTo>
                    <a:pt x="312" y="90"/>
                  </a:lnTo>
                  <a:lnTo>
                    <a:pt x="341" y="94"/>
                  </a:lnTo>
                  <a:lnTo>
                    <a:pt x="366" y="98"/>
                  </a:lnTo>
                  <a:lnTo>
                    <a:pt x="440" y="114"/>
                  </a:lnTo>
                  <a:lnTo>
                    <a:pt x="451" y="112"/>
                  </a:lnTo>
                  <a:lnTo>
                    <a:pt x="456" y="104"/>
                  </a:lnTo>
                  <a:lnTo>
                    <a:pt x="467" y="53"/>
                  </a:lnTo>
                  <a:lnTo>
                    <a:pt x="467" y="44"/>
                  </a:lnTo>
                  <a:lnTo>
                    <a:pt x="463" y="39"/>
                  </a:lnTo>
                  <a:lnTo>
                    <a:pt x="453" y="32"/>
                  </a:lnTo>
                  <a:lnTo>
                    <a:pt x="428" y="26"/>
                  </a:lnTo>
                  <a:lnTo>
                    <a:pt x="382" y="16"/>
                  </a:lnTo>
                  <a:lnTo>
                    <a:pt x="320" y="7"/>
                  </a:lnTo>
                  <a:lnTo>
                    <a:pt x="285" y="4"/>
                  </a:lnTo>
                  <a:lnTo>
                    <a:pt x="248" y="3"/>
                  </a:lnTo>
                  <a:lnTo>
                    <a:pt x="184" y="6"/>
                  </a:lnTo>
                  <a:lnTo>
                    <a:pt x="154" y="11"/>
                  </a:lnTo>
                  <a:lnTo>
                    <a:pt x="125" y="18"/>
                  </a:lnTo>
                  <a:lnTo>
                    <a:pt x="99" y="27"/>
                  </a:lnTo>
                  <a:lnTo>
                    <a:pt x="76" y="40"/>
                  </a:lnTo>
                  <a:lnTo>
                    <a:pt x="54" y="57"/>
                  </a:lnTo>
                  <a:lnTo>
                    <a:pt x="36" y="76"/>
                  </a:lnTo>
                  <a:lnTo>
                    <a:pt x="20" y="98"/>
                  </a:lnTo>
                  <a:lnTo>
                    <a:pt x="9" y="126"/>
                  </a:lnTo>
                  <a:lnTo>
                    <a:pt x="3" y="157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9" y="256"/>
                  </a:lnTo>
                  <a:lnTo>
                    <a:pt x="14" y="271"/>
                  </a:lnTo>
                  <a:lnTo>
                    <a:pt x="20" y="282"/>
                  </a:lnTo>
                  <a:lnTo>
                    <a:pt x="28" y="294"/>
                  </a:lnTo>
                  <a:lnTo>
                    <a:pt x="36" y="304"/>
                  </a:lnTo>
                  <a:lnTo>
                    <a:pt x="54" y="322"/>
                  </a:lnTo>
                  <a:lnTo>
                    <a:pt x="74" y="337"/>
                  </a:lnTo>
                  <a:lnTo>
                    <a:pt x="96" y="349"/>
                  </a:lnTo>
                  <a:lnTo>
                    <a:pt x="120" y="358"/>
                  </a:lnTo>
                  <a:lnTo>
                    <a:pt x="146" y="365"/>
                  </a:lnTo>
                  <a:lnTo>
                    <a:pt x="172" y="370"/>
                  </a:lnTo>
                  <a:lnTo>
                    <a:pt x="221" y="379"/>
                  </a:lnTo>
                  <a:lnTo>
                    <a:pt x="265" y="386"/>
                  </a:lnTo>
                  <a:lnTo>
                    <a:pt x="303" y="393"/>
                  </a:lnTo>
                  <a:lnTo>
                    <a:pt x="320" y="399"/>
                  </a:lnTo>
                  <a:lnTo>
                    <a:pt x="335" y="405"/>
                  </a:lnTo>
                  <a:lnTo>
                    <a:pt x="349" y="413"/>
                  </a:lnTo>
                  <a:lnTo>
                    <a:pt x="361" y="423"/>
                  </a:lnTo>
                  <a:lnTo>
                    <a:pt x="370" y="434"/>
                  </a:lnTo>
                  <a:lnTo>
                    <a:pt x="376" y="449"/>
                  </a:lnTo>
                  <a:lnTo>
                    <a:pt x="380" y="464"/>
                  </a:lnTo>
                  <a:lnTo>
                    <a:pt x="382" y="483"/>
                  </a:lnTo>
                  <a:lnTo>
                    <a:pt x="380" y="498"/>
                  </a:lnTo>
                  <a:lnTo>
                    <a:pt x="379" y="511"/>
                  </a:lnTo>
                  <a:lnTo>
                    <a:pt x="370" y="534"/>
                  </a:lnTo>
                  <a:lnTo>
                    <a:pt x="356" y="554"/>
                  </a:lnTo>
                  <a:lnTo>
                    <a:pt x="337" y="568"/>
                  </a:lnTo>
                  <a:lnTo>
                    <a:pt x="314" y="578"/>
                  </a:lnTo>
                  <a:lnTo>
                    <a:pt x="289" y="586"/>
                  </a:lnTo>
                  <a:lnTo>
                    <a:pt x="262" y="589"/>
                  </a:lnTo>
                  <a:lnTo>
                    <a:pt x="234" y="589"/>
                  </a:lnTo>
                  <a:lnTo>
                    <a:pt x="191" y="588"/>
                  </a:lnTo>
                  <a:lnTo>
                    <a:pt x="149" y="583"/>
                  </a:lnTo>
                  <a:lnTo>
                    <a:pt x="77" y="570"/>
                  </a:lnTo>
                  <a:lnTo>
                    <a:pt x="37" y="561"/>
                  </a:lnTo>
                  <a:lnTo>
                    <a:pt x="28" y="561"/>
                  </a:lnTo>
                  <a:lnTo>
                    <a:pt x="24" y="562"/>
                  </a:lnTo>
                  <a:lnTo>
                    <a:pt x="18" y="570"/>
                  </a:lnTo>
                  <a:lnTo>
                    <a:pt x="8" y="621"/>
                  </a:lnTo>
                  <a:lnTo>
                    <a:pt x="8" y="630"/>
                  </a:lnTo>
                  <a:lnTo>
                    <a:pt x="10" y="635"/>
                  </a:lnTo>
                  <a:lnTo>
                    <a:pt x="14" y="639"/>
                  </a:lnTo>
                  <a:lnTo>
                    <a:pt x="20" y="642"/>
                  </a:lnTo>
                  <a:lnTo>
                    <a:pt x="46" y="650"/>
                  </a:lnTo>
                  <a:lnTo>
                    <a:pt x="92" y="660"/>
                  </a:lnTo>
                  <a:lnTo>
                    <a:pt x="123" y="666"/>
                  </a:lnTo>
                  <a:lnTo>
                    <a:pt x="157" y="670"/>
                  </a:lnTo>
                  <a:lnTo>
                    <a:pt x="195" y="673"/>
                  </a:lnTo>
                  <a:lnTo>
                    <a:pt x="234" y="674"/>
                  </a:lnTo>
                  <a:lnTo>
                    <a:pt x="298" y="670"/>
                  </a:lnTo>
                  <a:lnTo>
                    <a:pt x="329" y="665"/>
                  </a:lnTo>
                  <a:lnTo>
                    <a:pt x="358" y="657"/>
                  </a:lnTo>
                  <a:lnTo>
                    <a:pt x="387" y="647"/>
                  </a:lnTo>
                  <a:lnTo>
                    <a:pt x="412" y="633"/>
                  </a:lnTo>
                  <a:lnTo>
                    <a:pt x="434" y="616"/>
                  </a:lnTo>
                  <a:lnTo>
                    <a:pt x="444" y="606"/>
                  </a:lnTo>
                  <a:lnTo>
                    <a:pt x="453" y="596"/>
                  </a:lnTo>
                  <a:lnTo>
                    <a:pt x="470" y="571"/>
                  </a:lnTo>
                  <a:lnTo>
                    <a:pt x="476" y="559"/>
                  </a:lnTo>
                  <a:lnTo>
                    <a:pt x="481" y="543"/>
                  </a:lnTo>
                  <a:lnTo>
                    <a:pt x="489" y="511"/>
                  </a:lnTo>
                  <a:lnTo>
                    <a:pt x="492" y="475"/>
                  </a:lnTo>
                  <a:close/>
                  <a:moveTo>
                    <a:pt x="12843" y="1634"/>
                  </a:moveTo>
                  <a:lnTo>
                    <a:pt x="12842" y="1629"/>
                  </a:lnTo>
                  <a:lnTo>
                    <a:pt x="12839" y="1625"/>
                  </a:lnTo>
                  <a:lnTo>
                    <a:pt x="12834" y="1621"/>
                  </a:lnTo>
                  <a:lnTo>
                    <a:pt x="12828" y="1620"/>
                  </a:lnTo>
                  <a:lnTo>
                    <a:pt x="12733" y="1620"/>
                  </a:lnTo>
                  <a:lnTo>
                    <a:pt x="12727" y="1621"/>
                  </a:lnTo>
                  <a:lnTo>
                    <a:pt x="12721" y="1625"/>
                  </a:lnTo>
                  <a:lnTo>
                    <a:pt x="12718" y="1629"/>
                  </a:lnTo>
                  <a:lnTo>
                    <a:pt x="12716" y="1634"/>
                  </a:lnTo>
                  <a:lnTo>
                    <a:pt x="12716" y="1708"/>
                  </a:lnTo>
                  <a:lnTo>
                    <a:pt x="12718" y="1715"/>
                  </a:lnTo>
                  <a:lnTo>
                    <a:pt x="12721" y="1719"/>
                  </a:lnTo>
                  <a:lnTo>
                    <a:pt x="12727" y="1721"/>
                  </a:lnTo>
                  <a:lnTo>
                    <a:pt x="12733" y="1722"/>
                  </a:lnTo>
                  <a:lnTo>
                    <a:pt x="12828" y="1722"/>
                  </a:lnTo>
                  <a:lnTo>
                    <a:pt x="12834" y="1721"/>
                  </a:lnTo>
                  <a:lnTo>
                    <a:pt x="12839" y="1719"/>
                  </a:lnTo>
                  <a:lnTo>
                    <a:pt x="12842" y="1715"/>
                  </a:lnTo>
                  <a:lnTo>
                    <a:pt x="12843" y="1708"/>
                  </a:lnTo>
                  <a:lnTo>
                    <a:pt x="12843" y="1634"/>
                  </a:lnTo>
                  <a:close/>
                  <a:moveTo>
                    <a:pt x="12483" y="1473"/>
                  </a:moveTo>
                  <a:lnTo>
                    <a:pt x="12262" y="1473"/>
                  </a:lnTo>
                  <a:lnTo>
                    <a:pt x="12263" y="1429"/>
                  </a:lnTo>
                  <a:lnTo>
                    <a:pt x="12266" y="1407"/>
                  </a:lnTo>
                  <a:lnTo>
                    <a:pt x="12270" y="1387"/>
                  </a:lnTo>
                  <a:lnTo>
                    <a:pt x="12275" y="1369"/>
                  </a:lnTo>
                  <a:lnTo>
                    <a:pt x="12281" y="1355"/>
                  </a:lnTo>
                  <a:lnTo>
                    <a:pt x="12290" y="1343"/>
                  </a:lnTo>
                  <a:lnTo>
                    <a:pt x="12302" y="1334"/>
                  </a:lnTo>
                  <a:lnTo>
                    <a:pt x="12316" y="1328"/>
                  </a:lnTo>
                  <a:lnTo>
                    <a:pt x="12332" y="1323"/>
                  </a:lnTo>
                  <a:lnTo>
                    <a:pt x="12352" y="1320"/>
                  </a:lnTo>
                  <a:lnTo>
                    <a:pt x="12373" y="1319"/>
                  </a:lnTo>
                  <a:lnTo>
                    <a:pt x="12394" y="1320"/>
                  </a:lnTo>
                  <a:lnTo>
                    <a:pt x="12413" y="1323"/>
                  </a:lnTo>
                  <a:lnTo>
                    <a:pt x="12428" y="1328"/>
                  </a:lnTo>
                  <a:lnTo>
                    <a:pt x="12441" y="1334"/>
                  </a:lnTo>
                  <a:lnTo>
                    <a:pt x="12453" y="1343"/>
                  </a:lnTo>
                  <a:lnTo>
                    <a:pt x="12462" y="1356"/>
                  </a:lnTo>
                  <a:lnTo>
                    <a:pt x="12469" y="1370"/>
                  </a:lnTo>
                  <a:lnTo>
                    <a:pt x="12474" y="1388"/>
                  </a:lnTo>
                  <a:lnTo>
                    <a:pt x="12480" y="1409"/>
                  </a:lnTo>
                  <a:lnTo>
                    <a:pt x="12482" y="1429"/>
                  </a:lnTo>
                  <a:lnTo>
                    <a:pt x="12483" y="1473"/>
                  </a:lnTo>
                  <a:close/>
                  <a:moveTo>
                    <a:pt x="12585" y="1483"/>
                  </a:moveTo>
                  <a:lnTo>
                    <a:pt x="12583" y="1434"/>
                  </a:lnTo>
                  <a:lnTo>
                    <a:pt x="12581" y="1411"/>
                  </a:lnTo>
                  <a:lnTo>
                    <a:pt x="12577" y="1390"/>
                  </a:lnTo>
                  <a:lnTo>
                    <a:pt x="12572" y="1370"/>
                  </a:lnTo>
                  <a:lnTo>
                    <a:pt x="12565" y="1351"/>
                  </a:lnTo>
                  <a:lnTo>
                    <a:pt x="12558" y="1334"/>
                  </a:lnTo>
                  <a:lnTo>
                    <a:pt x="12549" y="1319"/>
                  </a:lnTo>
                  <a:lnTo>
                    <a:pt x="12536" y="1302"/>
                  </a:lnTo>
                  <a:lnTo>
                    <a:pt x="12521" y="1288"/>
                  </a:lnTo>
                  <a:lnTo>
                    <a:pt x="12503" y="1276"/>
                  </a:lnTo>
                  <a:lnTo>
                    <a:pt x="12483" y="1267"/>
                  </a:lnTo>
                  <a:lnTo>
                    <a:pt x="12460" y="1259"/>
                  </a:lnTo>
                  <a:lnTo>
                    <a:pt x="12435" y="1253"/>
                  </a:lnTo>
                  <a:lnTo>
                    <a:pt x="12405" y="1249"/>
                  </a:lnTo>
                  <a:lnTo>
                    <a:pt x="12373" y="1249"/>
                  </a:lnTo>
                  <a:lnTo>
                    <a:pt x="12334" y="1250"/>
                  </a:lnTo>
                  <a:lnTo>
                    <a:pt x="12298" y="1255"/>
                  </a:lnTo>
                  <a:lnTo>
                    <a:pt x="12267" y="1264"/>
                  </a:lnTo>
                  <a:lnTo>
                    <a:pt x="12241" y="1276"/>
                  </a:lnTo>
                  <a:lnTo>
                    <a:pt x="12220" y="1291"/>
                  </a:lnTo>
                  <a:lnTo>
                    <a:pt x="12211" y="1301"/>
                  </a:lnTo>
                  <a:lnTo>
                    <a:pt x="12202" y="1310"/>
                  </a:lnTo>
                  <a:lnTo>
                    <a:pt x="12188" y="1333"/>
                  </a:lnTo>
                  <a:lnTo>
                    <a:pt x="12177" y="1357"/>
                  </a:lnTo>
                  <a:lnTo>
                    <a:pt x="12170" y="1387"/>
                  </a:lnTo>
                  <a:lnTo>
                    <a:pt x="12163" y="1419"/>
                  </a:lnTo>
                  <a:lnTo>
                    <a:pt x="12161" y="1454"/>
                  </a:lnTo>
                  <a:lnTo>
                    <a:pt x="12159" y="1492"/>
                  </a:lnTo>
                  <a:lnTo>
                    <a:pt x="12163" y="1551"/>
                  </a:lnTo>
                  <a:lnTo>
                    <a:pt x="12167" y="1578"/>
                  </a:lnTo>
                  <a:lnTo>
                    <a:pt x="12172" y="1601"/>
                  </a:lnTo>
                  <a:lnTo>
                    <a:pt x="12180" y="1624"/>
                  </a:lnTo>
                  <a:lnTo>
                    <a:pt x="12189" y="1643"/>
                  </a:lnTo>
                  <a:lnTo>
                    <a:pt x="12194" y="1652"/>
                  </a:lnTo>
                  <a:lnTo>
                    <a:pt x="12200" y="1661"/>
                  </a:lnTo>
                  <a:lnTo>
                    <a:pt x="12212" y="1676"/>
                  </a:lnTo>
                  <a:lnTo>
                    <a:pt x="12227" y="1690"/>
                  </a:lnTo>
                  <a:lnTo>
                    <a:pt x="12244" y="1702"/>
                  </a:lnTo>
                  <a:lnTo>
                    <a:pt x="12263" y="1712"/>
                  </a:lnTo>
                  <a:lnTo>
                    <a:pt x="12285" y="1720"/>
                  </a:lnTo>
                  <a:lnTo>
                    <a:pt x="12309" y="1726"/>
                  </a:lnTo>
                  <a:lnTo>
                    <a:pt x="12335" y="1731"/>
                  </a:lnTo>
                  <a:lnTo>
                    <a:pt x="12364" y="1734"/>
                  </a:lnTo>
                  <a:lnTo>
                    <a:pt x="12395" y="1734"/>
                  </a:lnTo>
                  <a:lnTo>
                    <a:pt x="12442" y="1731"/>
                  </a:lnTo>
                  <a:lnTo>
                    <a:pt x="12486" y="1725"/>
                  </a:lnTo>
                  <a:lnTo>
                    <a:pt x="12523" y="1717"/>
                  </a:lnTo>
                  <a:lnTo>
                    <a:pt x="12551" y="1707"/>
                  </a:lnTo>
                  <a:lnTo>
                    <a:pt x="12559" y="1702"/>
                  </a:lnTo>
                  <a:lnTo>
                    <a:pt x="12561" y="1694"/>
                  </a:lnTo>
                  <a:lnTo>
                    <a:pt x="12550" y="1651"/>
                  </a:lnTo>
                  <a:lnTo>
                    <a:pt x="12545" y="1642"/>
                  </a:lnTo>
                  <a:lnTo>
                    <a:pt x="12538" y="1640"/>
                  </a:lnTo>
                  <a:lnTo>
                    <a:pt x="12480" y="1655"/>
                  </a:lnTo>
                  <a:lnTo>
                    <a:pt x="12446" y="1660"/>
                  </a:lnTo>
                  <a:lnTo>
                    <a:pt x="12408" y="1662"/>
                  </a:lnTo>
                  <a:lnTo>
                    <a:pt x="12371" y="1661"/>
                  </a:lnTo>
                  <a:lnTo>
                    <a:pt x="12340" y="1655"/>
                  </a:lnTo>
                  <a:lnTo>
                    <a:pt x="12327" y="1651"/>
                  </a:lnTo>
                  <a:lnTo>
                    <a:pt x="12314" y="1646"/>
                  </a:lnTo>
                  <a:lnTo>
                    <a:pt x="12304" y="1638"/>
                  </a:lnTo>
                  <a:lnTo>
                    <a:pt x="12294" y="1630"/>
                  </a:lnTo>
                  <a:lnTo>
                    <a:pt x="12280" y="1614"/>
                  </a:lnTo>
                  <a:lnTo>
                    <a:pt x="12270" y="1594"/>
                  </a:lnTo>
                  <a:lnTo>
                    <a:pt x="12264" y="1571"/>
                  </a:lnTo>
                  <a:lnTo>
                    <a:pt x="12262" y="1542"/>
                  </a:lnTo>
                  <a:lnTo>
                    <a:pt x="12568" y="1542"/>
                  </a:lnTo>
                  <a:lnTo>
                    <a:pt x="12574" y="1541"/>
                  </a:lnTo>
                  <a:lnTo>
                    <a:pt x="12579" y="1537"/>
                  </a:lnTo>
                  <a:lnTo>
                    <a:pt x="12583" y="1525"/>
                  </a:lnTo>
                  <a:lnTo>
                    <a:pt x="12585" y="1503"/>
                  </a:lnTo>
                  <a:lnTo>
                    <a:pt x="12585" y="1483"/>
                  </a:lnTo>
                  <a:close/>
                  <a:moveTo>
                    <a:pt x="12104" y="1706"/>
                  </a:moveTo>
                  <a:lnTo>
                    <a:pt x="12095" y="1661"/>
                  </a:lnTo>
                  <a:lnTo>
                    <a:pt x="12092" y="1655"/>
                  </a:lnTo>
                  <a:lnTo>
                    <a:pt x="12084" y="1653"/>
                  </a:lnTo>
                  <a:lnTo>
                    <a:pt x="12071" y="1656"/>
                  </a:lnTo>
                  <a:lnTo>
                    <a:pt x="12053" y="1657"/>
                  </a:lnTo>
                  <a:lnTo>
                    <a:pt x="12039" y="1655"/>
                  </a:lnTo>
                  <a:lnTo>
                    <a:pt x="12028" y="1649"/>
                  </a:lnTo>
                  <a:lnTo>
                    <a:pt x="12023" y="1644"/>
                  </a:lnTo>
                  <a:lnTo>
                    <a:pt x="12019" y="1638"/>
                  </a:lnTo>
                  <a:lnTo>
                    <a:pt x="12016" y="1629"/>
                  </a:lnTo>
                  <a:lnTo>
                    <a:pt x="12016" y="1619"/>
                  </a:lnTo>
                  <a:lnTo>
                    <a:pt x="12016" y="1072"/>
                  </a:lnTo>
                  <a:lnTo>
                    <a:pt x="12012" y="1063"/>
                  </a:lnTo>
                  <a:lnTo>
                    <a:pt x="12005" y="1059"/>
                  </a:lnTo>
                  <a:lnTo>
                    <a:pt x="11928" y="1073"/>
                  </a:lnTo>
                  <a:lnTo>
                    <a:pt x="11919" y="1078"/>
                  </a:lnTo>
                  <a:lnTo>
                    <a:pt x="11916" y="1082"/>
                  </a:lnTo>
                  <a:lnTo>
                    <a:pt x="11915" y="1089"/>
                  </a:lnTo>
                  <a:lnTo>
                    <a:pt x="11915" y="1625"/>
                  </a:lnTo>
                  <a:lnTo>
                    <a:pt x="11918" y="1649"/>
                  </a:lnTo>
                  <a:lnTo>
                    <a:pt x="11923" y="1670"/>
                  </a:lnTo>
                  <a:lnTo>
                    <a:pt x="11932" y="1689"/>
                  </a:lnTo>
                  <a:lnTo>
                    <a:pt x="11943" y="1703"/>
                  </a:lnTo>
                  <a:lnTo>
                    <a:pt x="11958" y="1715"/>
                  </a:lnTo>
                  <a:lnTo>
                    <a:pt x="11978" y="1724"/>
                  </a:lnTo>
                  <a:lnTo>
                    <a:pt x="11999" y="1729"/>
                  </a:lnTo>
                  <a:lnTo>
                    <a:pt x="12024" y="1730"/>
                  </a:lnTo>
                  <a:lnTo>
                    <a:pt x="12051" y="1729"/>
                  </a:lnTo>
                  <a:lnTo>
                    <a:pt x="12072" y="1726"/>
                  </a:lnTo>
                  <a:lnTo>
                    <a:pt x="12097" y="1720"/>
                  </a:lnTo>
                  <a:lnTo>
                    <a:pt x="12102" y="1713"/>
                  </a:lnTo>
                  <a:lnTo>
                    <a:pt x="12104" y="1708"/>
                  </a:lnTo>
                  <a:lnTo>
                    <a:pt x="12104" y="1706"/>
                  </a:lnTo>
                  <a:close/>
                  <a:moveTo>
                    <a:pt x="11838" y="1706"/>
                  </a:moveTo>
                  <a:lnTo>
                    <a:pt x="11829" y="1661"/>
                  </a:lnTo>
                  <a:lnTo>
                    <a:pt x="11825" y="1655"/>
                  </a:lnTo>
                  <a:lnTo>
                    <a:pt x="11818" y="1653"/>
                  </a:lnTo>
                  <a:lnTo>
                    <a:pt x="11805" y="1656"/>
                  </a:lnTo>
                  <a:lnTo>
                    <a:pt x="11787" y="1657"/>
                  </a:lnTo>
                  <a:lnTo>
                    <a:pt x="11773" y="1655"/>
                  </a:lnTo>
                  <a:lnTo>
                    <a:pt x="11761" y="1649"/>
                  </a:lnTo>
                  <a:lnTo>
                    <a:pt x="11756" y="1644"/>
                  </a:lnTo>
                  <a:lnTo>
                    <a:pt x="11752" y="1638"/>
                  </a:lnTo>
                  <a:lnTo>
                    <a:pt x="11750" y="1629"/>
                  </a:lnTo>
                  <a:lnTo>
                    <a:pt x="11750" y="1619"/>
                  </a:lnTo>
                  <a:lnTo>
                    <a:pt x="11750" y="1072"/>
                  </a:lnTo>
                  <a:lnTo>
                    <a:pt x="11746" y="1063"/>
                  </a:lnTo>
                  <a:lnTo>
                    <a:pt x="11738" y="1059"/>
                  </a:lnTo>
                  <a:lnTo>
                    <a:pt x="11663" y="1073"/>
                  </a:lnTo>
                  <a:lnTo>
                    <a:pt x="11653" y="1078"/>
                  </a:lnTo>
                  <a:lnTo>
                    <a:pt x="11650" y="1082"/>
                  </a:lnTo>
                  <a:lnTo>
                    <a:pt x="11649" y="1089"/>
                  </a:lnTo>
                  <a:lnTo>
                    <a:pt x="11649" y="1625"/>
                  </a:lnTo>
                  <a:lnTo>
                    <a:pt x="11651" y="1649"/>
                  </a:lnTo>
                  <a:lnTo>
                    <a:pt x="11656" y="1670"/>
                  </a:lnTo>
                  <a:lnTo>
                    <a:pt x="11665" y="1689"/>
                  </a:lnTo>
                  <a:lnTo>
                    <a:pt x="11677" y="1703"/>
                  </a:lnTo>
                  <a:lnTo>
                    <a:pt x="11692" y="1715"/>
                  </a:lnTo>
                  <a:lnTo>
                    <a:pt x="11711" y="1724"/>
                  </a:lnTo>
                  <a:lnTo>
                    <a:pt x="11733" y="1729"/>
                  </a:lnTo>
                  <a:lnTo>
                    <a:pt x="11757" y="1730"/>
                  </a:lnTo>
                  <a:lnTo>
                    <a:pt x="11784" y="1729"/>
                  </a:lnTo>
                  <a:lnTo>
                    <a:pt x="11806" y="1726"/>
                  </a:lnTo>
                  <a:lnTo>
                    <a:pt x="11830" y="1720"/>
                  </a:lnTo>
                  <a:lnTo>
                    <a:pt x="11837" y="1713"/>
                  </a:lnTo>
                  <a:lnTo>
                    <a:pt x="11838" y="1708"/>
                  </a:lnTo>
                  <a:lnTo>
                    <a:pt x="11838" y="1706"/>
                  </a:lnTo>
                  <a:close/>
                  <a:moveTo>
                    <a:pt x="11446" y="1492"/>
                  </a:moveTo>
                  <a:lnTo>
                    <a:pt x="11445" y="1542"/>
                  </a:lnTo>
                  <a:lnTo>
                    <a:pt x="11441" y="1584"/>
                  </a:lnTo>
                  <a:lnTo>
                    <a:pt x="11437" y="1602"/>
                  </a:lnTo>
                  <a:lnTo>
                    <a:pt x="11431" y="1617"/>
                  </a:lnTo>
                  <a:lnTo>
                    <a:pt x="11422" y="1630"/>
                  </a:lnTo>
                  <a:lnTo>
                    <a:pt x="11412" y="1642"/>
                  </a:lnTo>
                  <a:lnTo>
                    <a:pt x="11398" y="1651"/>
                  </a:lnTo>
                  <a:lnTo>
                    <a:pt x="11380" y="1657"/>
                  </a:lnTo>
                  <a:lnTo>
                    <a:pt x="11359" y="1661"/>
                  </a:lnTo>
                  <a:lnTo>
                    <a:pt x="11335" y="1662"/>
                  </a:lnTo>
                  <a:lnTo>
                    <a:pt x="11311" y="1661"/>
                  </a:lnTo>
                  <a:lnTo>
                    <a:pt x="11289" y="1657"/>
                  </a:lnTo>
                  <a:lnTo>
                    <a:pt x="11272" y="1651"/>
                  </a:lnTo>
                  <a:lnTo>
                    <a:pt x="11258" y="1642"/>
                  </a:lnTo>
                  <a:lnTo>
                    <a:pt x="11247" y="1630"/>
                  </a:lnTo>
                  <a:lnTo>
                    <a:pt x="11239" y="1617"/>
                  </a:lnTo>
                  <a:lnTo>
                    <a:pt x="11233" y="1602"/>
                  </a:lnTo>
                  <a:lnTo>
                    <a:pt x="11227" y="1584"/>
                  </a:lnTo>
                  <a:lnTo>
                    <a:pt x="11225" y="1564"/>
                  </a:lnTo>
                  <a:lnTo>
                    <a:pt x="11224" y="1542"/>
                  </a:lnTo>
                  <a:lnTo>
                    <a:pt x="11222" y="1492"/>
                  </a:lnTo>
                  <a:lnTo>
                    <a:pt x="11224" y="1441"/>
                  </a:lnTo>
                  <a:lnTo>
                    <a:pt x="11227" y="1398"/>
                  </a:lnTo>
                  <a:lnTo>
                    <a:pt x="11233" y="1381"/>
                  </a:lnTo>
                  <a:lnTo>
                    <a:pt x="11239" y="1365"/>
                  </a:lnTo>
                  <a:lnTo>
                    <a:pt x="11247" y="1352"/>
                  </a:lnTo>
                  <a:lnTo>
                    <a:pt x="11258" y="1341"/>
                  </a:lnTo>
                  <a:lnTo>
                    <a:pt x="11272" y="1332"/>
                  </a:lnTo>
                  <a:lnTo>
                    <a:pt x="11289" y="1325"/>
                  </a:lnTo>
                  <a:lnTo>
                    <a:pt x="11311" y="1322"/>
                  </a:lnTo>
                  <a:lnTo>
                    <a:pt x="11335" y="1320"/>
                  </a:lnTo>
                  <a:lnTo>
                    <a:pt x="11359" y="1322"/>
                  </a:lnTo>
                  <a:lnTo>
                    <a:pt x="11380" y="1325"/>
                  </a:lnTo>
                  <a:lnTo>
                    <a:pt x="11398" y="1332"/>
                  </a:lnTo>
                  <a:lnTo>
                    <a:pt x="11412" y="1341"/>
                  </a:lnTo>
                  <a:lnTo>
                    <a:pt x="11422" y="1352"/>
                  </a:lnTo>
                  <a:lnTo>
                    <a:pt x="11431" y="1365"/>
                  </a:lnTo>
                  <a:lnTo>
                    <a:pt x="11437" y="1381"/>
                  </a:lnTo>
                  <a:lnTo>
                    <a:pt x="11441" y="1398"/>
                  </a:lnTo>
                  <a:lnTo>
                    <a:pt x="11444" y="1419"/>
                  </a:lnTo>
                  <a:lnTo>
                    <a:pt x="11445" y="1441"/>
                  </a:lnTo>
                  <a:lnTo>
                    <a:pt x="11446" y="1492"/>
                  </a:lnTo>
                  <a:close/>
                  <a:moveTo>
                    <a:pt x="11549" y="1492"/>
                  </a:moveTo>
                  <a:lnTo>
                    <a:pt x="11549" y="1459"/>
                  </a:lnTo>
                  <a:lnTo>
                    <a:pt x="11546" y="1427"/>
                  </a:lnTo>
                  <a:lnTo>
                    <a:pt x="11542" y="1397"/>
                  </a:lnTo>
                  <a:lnTo>
                    <a:pt x="11536" y="1369"/>
                  </a:lnTo>
                  <a:lnTo>
                    <a:pt x="11527" y="1342"/>
                  </a:lnTo>
                  <a:lnTo>
                    <a:pt x="11514" y="1319"/>
                  </a:lnTo>
                  <a:lnTo>
                    <a:pt x="11496" y="1299"/>
                  </a:lnTo>
                  <a:lnTo>
                    <a:pt x="11487" y="1290"/>
                  </a:lnTo>
                  <a:lnTo>
                    <a:pt x="11476" y="1281"/>
                  </a:lnTo>
                  <a:lnTo>
                    <a:pt x="11449" y="1267"/>
                  </a:lnTo>
                  <a:lnTo>
                    <a:pt x="11417" y="1256"/>
                  </a:lnTo>
                  <a:lnTo>
                    <a:pt x="11380" y="1250"/>
                  </a:lnTo>
                  <a:lnTo>
                    <a:pt x="11335" y="1249"/>
                  </a:lnTo>
                  <a:lnTo>
                    <a:pt x="11290" y="1250"/>
                  </a:lnTo>
                  <a:lnTo>
                    <a:pt x="11253" y="1256"/>
                  </a:lnTo>
                  <a:lnTo>
                    <a:pt x="11220" y="1267"/>
                  </a:lnTo>
                  <a:lnTo>
                    <a:pt x="11207" y="1274"/>
                  </a:lnTo>
                  <a:lnTo>
                    <a:pt x="11194" y="1281"/>
                  </a:lnTo>
                  <a:lnTo>
                    <a:pt x="11172" y="1299"/>
                  </a:lnTo>
                  <a:lnTo>
                    <a:pt x="11163" y="1309"/>
                  </a:lnTo>
                  <a:lnTo>
                    <a:pt x="11156" y="1319"/>
                  </a:lnTo>
                  <a:lnTo>
                    <a:pt x="11143" y="1342"/>
                  </a:lnTo>
                  <a:lnTo>
                    <a:pt x="11133" y="1369"/>
                  </a:lnTo>
                  <a:lnTo>
                    <a:pt x="11126" y="1397"/>
                  </a:lnTo>
                  <a:lnTo>
                    <a:pt x="11123" y="1427"/>
                  </a:lnTo>
                  <a:lnTo>
                    <a:pt x="11120" y="1459"/>
                  </a:lnTo>
                  <a:lnTo>
                    <a:pt x="11120" y="1492"/>
                  </a:lnTo>
                  <a:lnTo>
                    <a:pt x="11120" y="1525"/>
                  </a:lnTo>
                  <a:lnTo>
                    <a:pt x="11123" y="1556"/>
                  </a:lnTo>
                  <a:lnTo>
                    <a:pt x="11126" y="1585"/>
                  </a:lnTo>
                  <a:lnTo>
                    <a:pt x="11133" y="1614"/>
                  </a:lnTo>
                  <a:lnTo>
                    <a:pt x="11143" y="1640"/>
                  </a:lnTo>
                  <a:lnTo>
                    <a:pt x="11156" y="1663"/>
                  </a:lnTo>
                  <a:lnTo>
                    <a:pt x="11172" y="1684"/>
                  </a:lnTo>
                  <a:lnTo>
                    <a:pt x="11194" y="1701"/>
                  </a:lnTo>
                  <a:lnTo>
                    <a:pt x="11220" y="1715"/>
                  </a:lnTo>
                  <a:lnTo>
                    <a:pt x="11253" y="1725"/>
                  </a:lnTo>
                  <a:lnTo>
                    <a:pt x="11290" y="1731"/>
                  </a:lnTo>
                  <a:lnTo>
                    <a:pt x="11335" y="1734"/>
                  </a:lnTo>
                  <a:lnTo>
                    <a:pt x="11380" y="1731"/>
                  </a:lnTo>
                  <a:lnTo>
                    <a:pt x="11417" y="1725"/>
                  </a:lnTo>
                  <a:lnTo>
                    <a:pt x="11449" y="1715"/>
                  </a:lnTo>
                  <a:lnTo>
                    <a:pt x="11463" y="1708"/>
                  </a:lnTo>
                  <a:lnTo>
                    <a:pt x="11476" y="1701"/>
                  </a:lnTo>
                  <a:lnTo>
                    <a:pt x="11496" y="1684"/>
                  </a:lnTo>
                  <a:lnTo>
                    <a:pt x="11514" y="1663"/>
                  </a:lnTo>
                  <a:lnTo>
                    <a:pt x="11527" y="1640"/>
                  </a:lnTo>
                  <a:lnTo>
                    <a:pt x="11536" y="1614"/>
                  </a:lnTo>
                  <a:lnTo>
                    <a:pt x="11542" y="1585"/>
                  </a:lnTo>
                  <a:lnTo>
                    <a:pt x="11546" y="1556"/>
                  </a:lnTo>
                  <a:lnTo>
                    <a:pt x="11549" y="1525"/>
                  </a:lnTo>
                  <a:lnTo>
                    <a:pt x="11549" y="1492"/>
                  </a:lnTo>
                  <a:close/>
                  <a:moveTo>
                    <a:pt x="11046" y="1587"/>
                  </a:moveTo>
                  <a:lnTo>
                    <a:pt x="11044" y="1560"/>
                  </a:lnTo>
                  <a:lnTo>
                    <a:pt x="11039" y="1537"/>
                  </a:lnTo>
                  <a:lnTo>
                    <a:pt x="11037" y="1526"/>
                  </a:lnTo>
                  <a:lnTo>
                    <a:pt x="11033" y="1518"/>
                  </a:lnTo>
                  <a:lnTo>
                    <a:pt x="11023" y="1501"/>
                  </a:lnTo>
                  <a:lnTo>
                    <a:pt x="11011" y="1488"/>
                  </a:lnTo>
                  <a:lnTo>
                    <a:pt x="10997" y="1478"/>
                  </a:lnTo>
                  <a:lnTo>
                    <a:pt x="10982" y="1469"/>
                  </a:lnTo>
                  <a:lnTo>
                    <a:pt x="10965" y="1462"/>
                  </a:lnTo>
                  <a:lnTo>
                    <a:pt x="10930" y="1452"/>
                  </a:lnTo>
                  <a:lnTo>
                    <a:pt x="10893" y="1447"/>
                  </a:lnTo>
                  <a:lnTo>
                    <a:pt x="10856" y="1441"/>
                  </a:lnTo>
                  <a:lnTo>
                    <a:pt x="10823" y="1432"/>
                  </a:lnTo>
                  <a:lnTo>
                    <a:pt x="10817" y="1428"/>
                  </a:lnTo>
                  <a:lnTo>
                    <a:pt x="10810" y="1424"/>
                  </a:lnTo>
                  <a:lnTo>
                    <a:pt x="10800" y="1414"/>
                  </a:lnTo>
                  <a:lnTo>
                    <a:pt x="10793" y="1400"/>
                  </a:lnTo>
                  <a:lnTo>
                    <a:pt x="10791" y="1382"/>
                  </a:lnTo>
                  <a:lnTo>
                    <a:pt x="10793" y="1365"/>
                  </a:lnTo>
                  <a:lnTo>
                    <a:pt x="10800" y="1352"/>
                  </a:lnTo>
                  <a:lnTo>
                    <a:pt x="10809" y="1341"/>
                  </a:lnTo>
                  <a:lnTo>
                    <a:pt x="10822" y="1333"/>
                  </a:lnTo>
                  <a:lnTo>
                    <a:pt x="10836" y="1328"/>
                  </a:lnTo>
                  <a:lnTo>
                    <a:pt x="10852" y="1324"/>
                  </a:lnTo>
                  <a:lnTo>
                    <a:pt x="10870" y="1322"/>
                  </a:lnTo>
                  <a:lnTo>
                    <a:pt x="10890" y="1322"/>
                  </a:lnTo>
                  <a:lnTo>
                    <a:pt x="10927" y="1323"/>
                  </a:lnTo>
                  <a:lnTo>
                    <a:pt x="10964" y="1328"/>
                  </a:lnTo>
                  <a:lnTo>
                    <a:pt x="11009" y="1336"/>
                  </a:lnTo>
                  <a:lnTo>
                    <a:pt x="11018" y="1334"/>
                  </a:lnTo>
                  <a:lnTo>
                    <a:pt x="11021" y="1328"/>
                  </a:lnTo>
                  <a:lnTo>
                    <a:pt x="11029" y="1281"/>
                  </a:lnTo>
                  <a:lnTo>
                    <a:pt x="11028" y="1272"/>
                  </a:lnTo>
                  <a:lnTo>
                    <a:pt x="11024" y="1269"/>
                  </a:lnTo>
                  <a:lnTo>
                    <a:pt x="11020" y="1268"/>
                  </a:lnTo>
                  <a:lnTo>
                    <a:pt x="10971" y="1256"/>
                  </a:lnTo>
                  <a:lnTo>
                    <a:pt x="10928" y="1251"/>
                  </a:lnTo>
                  <a:lnTo>
                    <a:pt x="10877" y="1249"/>
                  </a:lnTo>
                  <a:lnTo>
                    <a:pt x="10856" y="1249"/>
                  </a:lnTo>
                  <a:lnTo>
                    <a:pt x="10836" y="1250"/>
                  </a:lnTo>
                  <a:lnTo>
                    <a:pt x="10795" y="1258"/>
                  </a:lnTo>
                  <a:lnTo>
                    <a:pt x="10774" y="1264"/>
                  </a:lnTo>
                  <a:lnTo>
                    <a:pt x="10755" y="1273"/>
                  </a:lnTo>
                  <a:lnTo>
                    <a:pt x="10738" y="1285"/>
                  </a:lnTo>
                  <a:lnTo>
                    <a:pt x="10722" y="1299"/>
                  </a:lnTo>
                  <a:lnTo>
                    <a:pt x="10709" y="1317"/>
                  </a:lnTo>
                  <a:lnTo>
                    <a:pt x="10700" y="1337"/>
                  </a:lnTo>
                  <a:lnTo>
                    <a:pt x="10694" y="1361"/>
                  </a:lnTo>
                  <a:lnTo>
                    <a:pt x="10691" y="1390"/>
                  </a:lnTo>
                  <a:lnTo>
                    <a:pt x="10694" y="1416"/>
                  </a:lnTo>
                  <a:lnTo>
                    <a:pt x="10700" y="1441"/>
                  </a:lnTo>
                  <a:lnTo>
                    <a:pt x="10708" y="1460"/>
                  </a:lnTo>
                  <a:lnTo>
                    <a:pt x="10721" y="1477"/>
                  </a:lnTo>
                  <a:lnTo>
                    <a:pt x="10735" y="1489"/>
                  </a:lnTo>
                  <a:lnTo>
                    <a:pt x="10749" y="1500"/>
                  </a:lnTo>
                  <a:lnTo>
                    <a:pt x="10758" y="1505"/>
                  </a:lnTo>
                  <a:lnTo>
                    <a:pt x="10765" y="1509"/>
                  </a:lnTo>
                  <a:lnTo>
                    <a:pt x="10782" y="1515"/>
                  </a:lnTo>
                  <a:lnTo>
                    <a:pt x="10815" y="1523"/>
                  </a:lnTo>
                  <a:lnTo>
                    <a:pt x="10845" y="1526"/>
                  </a:lnTo>
                  <a:lnTo>
                    <a:pt x="10886" y="1533"/>
                  </a:lnTo>
                  <a:lnTo>
                    <a:pt x="10918" y="1543"/>
                  </a:lnTo>
                  <a:lnTo>
                    <a:pt x="10924" y="1546"/>
                  </a:lnTo>
                  <a:lnTo>
                    <a:pt x="10930" y="1550"/>
                  </a:lnTo>
                  <a:lnTo>
                    <a:pt x="10934" y="1555"/>
                  </a:lnTo>
                  <a:lnTo>
                    <a:pt x="10939" y="1561"/>
                  </a:lnTo>
                  <a:lnTo>
                    <a:pt x="10945" y="1576"/>
                  </a:lnTo>
                  <a:lnTo>
                    <a:pt x="10947" y="1596"/>
                  </a:lnTo>
                  <a:lnTo>
                    <a:pt x="10945" y="1612"/>
                  </a:lnTo>
                  <a:lnTo>
                    <a:pt x="10939" y="1625"/>
                  </a:lnTo>
                  <a:lnTo>
                    <a:pt x="10930" y="1637"/>
                  </a:lnTo>
                  <a:lnTo>
                    <a:pt x="10919" y="1646"/>
                  </a:lnTo>
                  <a:lnTo>
                    <a:pt x="10905" y="1653"/>
                  </a:lnTo>
                  <a:lnTo>
                    <a:pt x="10888" y="1657"/>
                  </a:lnTo>
                  <a:lnTo>
                    <a:pt x="10869" y="1660"/>
                  </a:lnTo>
                  <a:lnTo>
                    <a:pt x="10849" y="1661"/>
                  </a:lnTo>
                  <a:lnTo>
                    <a:pt x="10824" y="1660"/>
                  </a:lnTo>
                  <a:lnTo>
                    <a:pt x="10801" y="1658"/>
                  </a:lnTo>
                  <a:lnTo>
                    <a:pt x="10779" y="1655"/>
                  </a:lnTo>
                  <a:lnTo>
                    <a:pt x="10759" y="1651"/>
                  </a:lnTo>
                  <a:lnTo>
                    <a:pt x="10712" y="1638"/>
                  </a:lnTo>
                  <a:lnTo>
                    <a:pt x="10704" y="1638"/>
                  </a:lnTo>
                  <a:lnTo>
                    <a:pt x="10700" y="1639"/>
                  </a:lnTo>
                  <a:lnTo>
                    <a:pt x="10697" y="1647"/>
                  </a:lnTo>
                  <a:lnTo>
                    <a:pt x="10687" y="1690"/>
                  </a:lnTo>
                  <a:lnTo>
                    <a:pt x="10689" y="1699"/>
                  </a:lnTo>
                  <a:lnTo>
                    <a:pt x="10690" y="1703"/>
                  </a:lnTo>
                  <a:lnTo>
                    <a:pt x="10714" y="1712"/>
                  </a:lnTo>
                  <a:lnTo>
                    <a:pt x="10751" y="1722"/>
                  </a:lnTo>
                  <a:lnTo>
                    <a:pt x="10799" y="1730"/>
                  </a:lnTo>
                  <a:lnTo>
                    <a:pt x="10826" y="1733"/>
                  </a:lnTo>
                  <a:lnTo>
                    <a:pt x="10855" y="1734"/>
                  </a:lnTo>
                  <a:lnTo>
                    <a:pt x="10893" y="1733"/>
                  </a:lnTo>
                  <a:lnTo>
                    <a:pt x="10928" y="1727"/>
                  </a:lnTo>
                  <a:lnTo>
                    <a:pt x="10961" y="1717"/>
                  </a:lnTo>
                  <a:lnTo>
                    <a:pt x="10989" y="1703"/>
                  </a:lnTo>
                  <a:lnTo>
                    <a:pt x="11002" y="1694"/>
                  </a:lnTo>
                  <a:lnTo>
                    <a:pt x="11014" y="1684"/>
                  </a:lnTo>
                  <a:lnTo>
                    <a:pt x="11030" y="1658"/>
                  </a:lnTo>
                  <a:lnTo>
                    <a:pt x="11037" y="1643"/>
                  </a:lnTo>
                  <a:lnTo>
                    <a:pt x="11042" y="1626"/>
                  </a:lnTo>
                  <a:lnTo>
                    <a:pt x="11044" y="1607"/>
                  </a:lnTo>
                  <a:lnTo>
                    <a:pt x="11046" y="1587"/>
                  </a:lnTo>
                  <a:close/>
                  <a:moveTo>
                    <a:pt x="10491" y="1652"/>
                  </a:moveTo>
                  <a:lnTo>
                    <a:pt x="10448" y="1662"/>
                  </a:lnTo>
                  <a:lnTo>
                    <a:pt x="10397" y="1666"/>
                  </a:lnTo>
                  <a:lnTo>
                    <a:pt x="10347" y="1661"/>
                  </a:lnTo>
                  <a:lnTo>
                    <a:pt x="10334" y="1658"/>
                  </a:lnTo>
                  <a:lnTo>
                    <a:pt x="10324" y="1653"/>
                  </a:lnTo>
                  <a:lnTo>
                    <a:pt x="10304" y="1639"/>
                  </a:lnTo>
                  <a:lnTo>
                    <a:pt x="10297" y="1629"/>
                  </a:lnTo>
                  <a:lnTo>
                    <a:pt x="10292" y="1616"/>
                  </a:lnTo>
                  <a:lnTo>
                    <a:pt x="10288" y="1602"/>
                  </a:lnTo>
                  <a:lnTo>
                    <a:pt x="10287" y="1584"/>
                  </a:lnTo>
                  <a:lnTo>
                    <a:pt x="10289" y="1564"/>
                  </a:lnTo>
                  <a:lnTo>
                    <a:pt x="10293" y="1547"/>
                  </a:lnTo>
                  <a:lnTo>
                    <a:pt x="10301" y="1535"/>
                  </a:lnTo>
                  <a:lnTo>
                    <a:pt x="10304" y="1530"/>
                  </a:lnTo>
                  <a:lnTo>
                    <a:pt x="10310" y="1526"/>
                  </a:lnTo>
                  <a:lnTo>
                    <a:pt x="10334" y="1518"/>
                  </a:lnTo>
                  <a:lnTo>
                    <a:pt x="10362" y="1512"/>
                  </a:lnTo>
                  <a:lnTo>
                    <a:pt x="10491" y="1491"/>
                  </a:lnTo>
                  <a:lnTo>
                    <a:pt x="10491" y="1652"/>
                  </a:lnTo>
                  <a:close/>
                  <a:moveTo>
                    <a:pt x="10591" y="1630"/>
                  </a:moveTo>
                  <a:lnTo>
                    <a:pt x="10591" y="1386"/>
                  </a:lnTo>
                  <a:lnTo>
                    <a:pt x="10590" y="1352"/>
                  </a:lnTo>
                  <a:lnTo>
                    <a:pt x="10584" y="1320"/>
                  </a:lnTo>
                  <a:lnTo>
                    <a:pt x="10577" y="1306"/>
                  </a:lnTo>
                  <a:lnTo>
                    <a:pt x="10568" y="1293"/>
                  </a:lnTo>
                  <a:lnTo>
                    <a:pt x="10555" y="1282"/>
                  </a:lnTo>
                  <a:lnTo>
                    <a:pt x="10541" y="1272"/>
                  </a:lnTo>
                  <a:lnTo>
                    <a:pt x="10517" y="1261"/>
                  </a:lnTo>
                  <a:lnTo>
                    <a:pt x="10489" y="1254"/>
                  </a:lnTo>
                  <a:lnTo>
                    <a:pt x="10453" y="1250"/>
                  </a:lnTo>
                  <a:lnTo>
                    <a:pt x="10409" y="1249"/>
                  </a:lnTo>
                  <a:lnTo>
                    <a:pt x="10377" y="1249"/>
                  </a:lnTo>
                  <a:lnTo>
                    <a:pt x="10347" y="1251"/>
                  </a:lnTo>
                  <a:lnTo>
                    <a:pt x="10319" y="1255"/>
                  </a:lnTo>
                  <a:lnTo>
                    <a:pt x="10292" y="1259"/>
                  </a:lnTo>
                  <a:lnTo>
                    <a:pt x="10248" y="1269"/>
                  </a:lnTo>
                  <a:lnTo>
                    <a:pt x="10220" y="1277"/>
                  </a:lnTo>
                  <a:lnTo>
                    <a:pt x="10214" y="1281"/>
                  </a:lnTo>
                  <a:lnTo>
                    <a:pt x="10211" y="1285"/>
                  </a:lnTo>
                  <a:lnTo>
                    <a:pt x="10210" y="1290"/>
                  </a:lnTo>
                  <a:lnTo>
                    <a:pt x="10220" y="1342"/>
                  </a:lnTo>
                  <a:lnTo>
                    <a:pt x="10226" y="1347"/>
                  </a:lnTo>
                  <a:lnTo>
                    <a:pt x="10229" y="1349"/>
                  </a:lnTo>
                  <a:lnTo>
                    <a:pt x="10235" y="1347"/>
                  </a:lnTo>
                  <a:lnTo>
                    <a:pt x="10301" y="1333"/>
                  </a:lnTo>
                  <a:lnTo>
                    <a:pt x="10344" y="1325"/>
                  </a:lnTo>
                  <a:lnTo>
                    <a:pt x="10392" y="1323"/>
                  </a:lnTo>
                  <a:lnTo>
                    <a:pt x="10435" y="1325"/>
                  </a:lnTo>
                  <a:lnTo>
                    <a:pt x="10464" y="1332"/>
                  </a:lnTo>
                  <a:lnTo>
                    <a:pt x="10479" y="1341"/>
                  </a:lnTo>
                  <a:lnTo>
                    <a:pt x="10484" y="1347"/>
                  </a:lnTo>
                  <a:lnTo>
                    <a:pt x="10488" y="1354"/>
                  </a:lnTo>
                  <a:lnTo>
                    <a:pt x="10490" y="1370"/>
                  </a:lnTo>
                  <a:lnTo>
                    <a:pt x="10491" y="1388"/>
                  </a:lnTo>
                  <a:lnTo>
                    <a:pt x="10491" y="1422"/>
                  </a:lnTo>
                  <a:lnTo>
                    <a:pt x="10331" y="1447"/>
                  </a:lnTo>
                  <a:lnTo>
                    <a:pt x="10293" y="1455"/>
                  </a:lnTo>
                  <a:lnTo>
                    <a:pt x="10258" y="1464"/>
                  </a:lnTo>
                  <a:lnTo>
                    <a:pt x="10243" y="1470"/>
                  </a:lnTo>
                  <a:lnTo>
                    <a:pt x="10229" y="1478"/>
                  </a:lnTo>
                  <a:lnTo>
                    <a:pt x="10216" y="1489"/>
                  </a:lnTo>
                  <a:lnTo>
                    <a:pt x="10205" y="1502"/>
                  </a:lnTo>
                  <a:lnTo>
                    <a:pt x="10196" y="1518"/>
                  </a:lnTo>
                  <a:lnTo>
                    <a:pt x="10189" y="1537"/>
                  </a:lnTo>
                  <a:lnTo>
                    <a:pt x="10185" y="1560"/>
                  </a:lnTo>
                  <a:lnTo>
                    <a:pt x="10184" y="1585"/>
                  </a:lnTo>
                  <a:lnTo>
                    <a:pt x="10187" y="1619"/>
                  </a:lnTo>
                  <a:lnTo>
                    <a:pt x="10193" y="1646"/>
                  </a:lnTo>
                  <a:lnTo>
                    <a:pt x="10205" y="1669"/>
                  </a:lnTo>
                  <a:lnTo>
                    <a:pt x="10219" y="1687"/>
                  </a:lnTo>
                  <a:lnTo>
                    <a:pt x="10237" y="1702"/>
                  </a:lnTo>
                  <a:lnTo>
                    <a:pt x="10256" y="1713"/>
                  </a:lnTo>
                  <a:lnTo>
                    <a:pt x="10278" y="1721"/>
                  </a:lnTo>
                  <a:lnTo>
                    <a:pt x="10299" y="1727"/>
                  </a:lnTo>
                  <a:lnTo>
                    <a:pt x="10347" y="1733"/>
                  </a:lnTo>
                  <a:lnTo>
                    <a:pt x="10393" y="1734"/>
                  </a:lnTo>
                  <a:lnTo>
                    <a:pt x="10429" y="1733"/>
                  </a:lnTo>
                  <a:lnTo>
                    <a:pt x="10461" y="1730"/>
                  </a:lnTo>
                  <a:lnTo>
                    <a:pt x="10513" y="1722"/>
                  </a:lnTo>
                  <a:lnTo>
                    <a:pt x="10534" y="1717"/>
                  </a:lnTo>
                  <a:lnTo>
                    <a:pt x="10550" y="1711"/>
                  </a:lnTo>
                  <a:lnTo>
                    <a:pt x="10575" y="1694"/>
                  </a:lnTo>
                  <a:lnTo>
                    <a:pt x="10582" y="1684"/>
                  </a:lnTo>
                  <a:lnTo>
                    <a:pt x="10587" y="1670"/>
                  </a:lnTo>
                  <a:lnTo>
                    <a:pt x="10590" y="1652"/>
                  </a:lnTo>
                  <a:lnTo>
                    <a:pt x="10591" y="1630"/>
                  </a:lnTo>
                  <a:close/>
                  <a:moveTo>
                    <a:pt x="10125" y="1699"/>
                  </a:moveTo>
                  <a:lnTo>
                    <a:pt x="10116" y="1657"/>
                  </a:lnTo>
                  <a:lnTo>
                    <a:pt x="10112" y="1651"/>
                  </a:lnTo>
                  <a:lnTo>
                    <a:pt x="10105" y="1648"/>
                  </a:lnTo>
                  <a:lnTo>
                    <a:pt x="10070" y="1655"/>
                  </a:lnTo>
                  <a:lnTo>
                    <a:pt x="10030" y="1657"/>
                  </a:lnTo>
                  <a:lnTo>
                    <a:pt x="10001" y="1655"/>
                  </a:lnTo>
                  <a:lnTo>
                    <a:pt x="9990" y="1651"/>
                  </a:lnTo>
                  <a:lnTo>
                    <a:pt x="9981" y="1644"/>
                  </a:lnTo>
                  <a:lnTo>
                    <a:pt x="9974" y="1637"/>
                  </a:lnTo>
                  <a:lnTo>
                    <a:pt x="9969" y="1626"/>
                  </a:lnTo>
                  <a:lnTo>
                    <a:pt x="9966" y="1615"/>
                  </a:lnTo>
                  <a:lnTo>
                    <a:pt x="9965" y="1601"/>
                  </a:lnTo>
                  <a:lnTo>
                    <a:pt x="9965" y="1334"/>
                  </a:lnTo>
                  <a:lnTo>
                    <a:pt x="10100" y="1334"/>
                  </a:lnTo>
                  <a:lnTo>
                    <a:pt x="10105" y="1333"/>
                  </a:lnTo>
                  <a:lnTo>
                    <a:pt x="10109" y="1331"/>
                  </a:lnTo>
                  <a:lnTo>
                    <a:pt x="10111" y="1327"/>
                  </a:lnTo>
                  <a:lnTo>
                    <a:pt x="10112" y="1322"/>
                  </a:lnTo>
                  <a:lnTo>
                    <a:pt x="10112" y="1273"/>
                  </a:lnTo>
                  <a:lnTo>
                    <a:pt x="10111" y="1268"/>
                  </a:lnTo>
                  <a:lnTo>
                    <a:pt x="10109" y="1263"/>
                  </a:lnTo>
                  <a:lnTo>
                    <a:pt x="10100" y="1260"/>
                  </a:lnTo>
                  <a:lnTo>
                    <a:pt x="9965" y="1260"/>
                  </a:lnTo>
                  <a:lnTo>
                    <a:pt x="9965" y="1117"/>
                  </a:lnTo>
                  <a:lnTo>
                    <a:pt x="9963" y="1107"/>
                  </a:lnTo>
                  <a:lnTo>
                    <a:pt x="9954" y="1104"/>
                  </a:lnTo>
                  <a:lnTo>
                    <a:pt x="9878" y="1118"/>
                  </a:lnTo>
                  <a:lnTo>
                    <a:pt x="9873" y="1121"/>
                  </a:lnTo>
                  <a:lnTo>
                    <a:pt x="9868" y="1123"/>
                  </a:lnTo>
                  <a:lnTo>
                    <a:pt x="9865" y="1127"/>
                  </a:lnTo>
                  <a:lnTo>
                    <a:pt x="9864" y="1133"/>
                  </a:lnTo>
                  <a:lnTo>
                    <a:pt x="9864" y="1599"/>
                  </a:lnTo>
                  <a:lnTo>
                    <a:pt x="9867" y="1631"/>
                  </a:lnTo>
                  <a:lnTo>
                    <a:pt x="9873" y="1660"/>
                  </a:lnTo>
                  <a:lnTo>
                    <a:pt x="9878" y="1672"/>
                  </a:lnTo>
                  <a:lnTo>
                    <a:pt x="9885" y="1683"/>
                  </a:lnTo>
                  <a:lnTo>
                    <a:pt x="9900" y="1701"/>
                  </a:lnTo>
                  <a:lnTo>
                    <a:pt x="9920" y="1715"/>
                  </a:lnTo>
                  <a:lnTo>
                    <a:pt x="9945" y="1724"/>
                  </a:lnTo>
                  <a:lnTo>
                    <a:pt x="9973" y="1730"/>
                  </a:lnTo>
                  <a:lnTo>
                    <a:pt x="10006" y="1731"/>
                  </a:lnTo>
                  <a:lnTo>
                    <a:pt x="10045" y="1730"/>
                  </a:lnTo>
                  <a:lnTo>
                    <a:pt x="10075" y="1725"/>
                  </a:lnTo>
                  <a:lnTo>
                    <a:pt x="10116" y="1716"/>
                  </a:lnTo>
                  <a:lnTo>
                    <a:pt x="10123" y="1711"/>
                  </a:lnTo>
                  <a:lnTo>
                    <a:pt x="10125" y="1703"/>
                  </a:lnTo>
                  <a:lnTo>
                    <a:pt x="10125" y="1699"/>
                  </a:lnTo>
                  <a:close/>
                  <a:moveTo>
                    <a:pt x="9476" y="1710"/>
                  </a:moveTo>
                  <a:lnTo>
                    <a:pt x="9476" y="1379"/>
                  </a:lnTo>
                  <a:lnTo>
                    <a:pt x="9474" y="1345"/>
                  </a:lnTo>
                  <a:lnTo>
                    <a:pt x="9471" y="1329"/>
                  </a:lnTo>
                  <a:lnTo>
                    <a:pt x="9466" y="1317"/>
                  </a:lnTo>
                  <a:lnTo>
                    <a:pt x="9453" y="1293"/>
                  </a:lnTo>
                  <a:lnTo>
                    <a:pt x="9435" y="1276"/>
                  </a:lnTo>
                  <a:lnTo>
                    <a:pt x="9412" y="1263"/>
                  </a:lnTo>
                  <a:lnTo>
                    <a:pt x="9384" y="1254"/>
                  </a:lnTo>
                  <a:lnTo>
                    <a:pt x="9351" y="1250"/>
                  </a:lnTo>
                  <a:lnTo>
                    <a:pt x="9312" y="1249"/>
                  </a:lnTo>
                  <a:lnTo>
                    <a:pt x="9266" y="1250"/>
                  </a:lnTo>
                  <a:lnTo>
                    <a:pt x="9218" y="1255"/>
                  </a:lnTo>
                  <a:lnTo>
                    <a:pt x="9171" y="1263"/>
                  </a:lnTo>
                  <a:lnTo>
                    <a:pt x="9132" y="1273"/>
                  </a:lnTo>
                  <a:lnTo>
                    <a:pt x="9102" y="1285"/>
                  </a:lnTo>
                  <a:lnTo>
                    <a:pt x="9092" y="1290"/>
                  </a:lnTo>
                  <a:lnTo>
                    <a:pt x="9084" y="1297"/>
                  </a:lnTo>
                  <a:lnTo>
                    <a:pt x="9079" y="1304"/>
                  </a:lnTo>
                  <a:lnTo>
                    <a:pt x="9075" y="1313"/>
                  </a:lnTo>
                  <a:lnTo>
                    <a:pt x="9073" y="1323"/>
                  </a:lnTo>
                  <a:lnTo>
                    <a:pt x="9073" y="1334"/>
                  </a:lnTo>
                  <a:lnTo>
                    <a:pt x="9073" y="1710"/>
                  </a:lnTo>
                  <a:lnTo>
                    <a:pt x="9074" y="1715"/>
                  </a:lnTo>
                  <a:lnTo>
                    <a:pt x="9077" y="1719"/>
                  </a:lnTo>
                  <a:lnTo>
                    <a:pt x="9087" y="1722"/>
                  </a:lnTo>
                  <a:lnTo>
                    <a:pt x="9160" y="1722"/>
                  </a:lnTo>
                  <a:lnTo>
                    <a:pt x="9165" y="1721"/>
                  </a:lnTo>
                  <a:lnTo>
                    <a:pt x="9169" y="1719"/>
                  </a:lnTo>
                  <a:lnTo>
                    <a:pt x="9171" y="1715"/>
                  </a:lnTo>
                  <a:lnTo>
                    <a:pt x="9173" y="1710"/>
                  </a:lnTo>
                  <a:lnTo>
                    <a:pt x="9173" y="1338"/>
                  </a:lnTo>
                  <a:lnTo>
                    <a:pt x="9214" y="1329"/>
                  </a:lnTo>
                  <a:lnTo>
                    <a:pt x="9256" y="1323"/>
                  </a:lnTo>
                  <a:lnTo>
                    <a:pt x="9303" y="1320"/>
                  </a:lnTo>
                  <a:lnTo>
                    <a:pt x="9321" y="1322"/>
                  </a:lnTo>
                  <a:lnTo>
                    <a:pt x="9337" y="1324"/>
                  </a:lnTo>
                  <a:lnTo>
                    <a:pt x="9349" y="1329"/>
                  </a:lnTo>
                  <a:lnTo>
                    <a:pt x="9360" y="1336"/>
                  </a:lnTo>
                  <a:lnTo>
                    <a:pt x="9367" y="1346"/>
                  </a:lnTo>
                  <a:lnTo>
                    <a:pt x="9372" y="1359"/>
                  </a:lnTo>
                  <a:lnTo>
                    <a:pt x="9375" y="1374"/>
                  </a:lnTo>
                  <a:lnTo>
                    <a:pt x="9376" y="1393"/>
                  </a:lnTo>
                  <a:lnTo>
                    <a:pt x="9376" y="1710"/>
                  </a:lnTo>
                  <a:lnTo>
                    <a:pt x="9378" y="1715"/>
                  </a:lnTo>
                  <a:lnTo>
                    <a:pt x="9380" y="1719"/>
                  </a:lnTo>
                  <a:lnTo>
                    <a:pt x="9390" y="1722"/>
                  </a:lnTo>
                  <a:lnTo>
                    <a:pt x="9463" y="1722"/>
                  </a:lnTo>
                  <a:lnTo>
                    <a:pt x="9468" y="1721"/>
                  </a:lnTo>
                  <a:lnTo>
                    <a:pt x="9472" y="1719"/>
                  </a:lnTo>
                  <a:lnTo>
                    <a:pt x="9476" y="1715"/>
                  </a:lnTo>
                  <a:lnTo>
                    <a:pt x="9476" y="1710"/>
                  </a:lnTo>
                  <a:close/>
                  <a:moveTo>
                    <a:pt x="8871" y="1473"/>
                  </a:moveTo>
                  <a:lnTo>
                    <a:pt x="8649" y="1473"/>
                  </a:lnTo>
                  <a:lnTo>
                    <a:pt x="8650" y="1429"/>
                  </a:lnTo>
                  <a:lnTo>
                    <a:pt x="8653" y="1407"/>
                  </a:lnTo>
                  <a:lnTo>
                    <a:pt x="8657" y="1387"/>
                  </a:lnTo>
                  <a:lnTo>
                    <a:pt x="8662" y="1369"/>
                  </a:lnTo>
                  <a:lnTo>
                    <a:pt x="8668" y="1355"/>
                  </a:lnTo>
                  <a:lnTo>
                    <a:pt x="8677" y="1343"/>
                  </a:lnTo>
                  <a:lnTo>
                    <a:pt x="8689" y="1334"/>
                  </a:lnTo>
                  <a:lnTo>
                    <a:pt x="8703" y="1328"/>
                  </a:lnTo>
                  <a:lnTo>
                    <a:pt x="8720" y="1323"/>
                  </a:lnTo>
                  <a:lnTo>
                    <a:pt x="8739" y="1320"/>
                  </a:lnTo>
                  <a:lnTo>
                    <a:pt x="8761" y="1319"/>
                  </a:lnTo>
                  <a:lnTo>
                    <a:pt x="8781" y="1320"/>
                  </a:lnTo>
                  <a:lnTo>
                    <a:pt x="8800" y="1323"/>
                  </a:lnTo>
                  <a:lnTo>
                    <a:pt x="8816" y="1328"/>
                  </a:lnTo>
                  <a:lnTo>
                    <a:pt x="8828" y="1334"/>
                  </a:lnTo>
                  <a:lnTo>
                    <a:pt x="8840" y="1343"/>
                  </a:lnTo>
                  <a:lnTo>
                    <a:pt x="8849" y="1356"/>
                  </a:lnTo>
                  <a:lnTo>
                    <a:pt x="8857" y="1370"/>
                  </a:lnTo>
                  <a:lnTo>
                    <a:pt x="8862" y="1388"/>
                  </a:lnTo>
                  <a:lnTo>
                    <a:pt x="8867" y="1409"/>
                  </a:lnTo>
                  <a:lnTo>
                    <a:pt x="8869" y="1429"/>
                  </a:lnTo>
                  <a:lnTo>
                    <a:pt x="8871" y="1473"/>
                  </a:lnTo>
                  <a:close/>
                  <a:moveTo>
                    <a:pt x="8972" y="1483"/>
                  </a:moveTo>
                  <a:lnTo>
                    <a:pt x="8970" y="1434"/>
                  </a:lnTo>
                  <a:lnTo>
                    <a:pt x="8968" y="1411"/>
                  </a:lnTo>
                  <a:lnTo>
                    <a:pt x="8964" y="1390"/>
                  </a:lnTo>
                  <a:lnTo>
                    <a:pt x="8959" y="1370"/>
                  </a:lnTo>
                  <a:lnTo>
                    <a:pt x="8953" y="1351"/>
                  </a:lnTo>
                  <a:lnTo>
                    <a:pt x="8945" y="1334"/>
                  </a:lnTo>
                  <a:lnTo>
                    <a:pt x="8936" y="1319"/>
                  </a:lnTo>
                  <a:lnTo>
                    <a:pt x="8923" y="1302"/>
                  </a:lnTo>
                  <a:lnTo>
                    <a:pt x="8908" y="1288"/>
                  </a:lnTo>
                  <a:lnTo>
                    <a:pt x="8890" y="1276"/>
                  </a:lnTo>
                  <a:lnTo>
                    <a:pt x="8871" y="1267"/>
                  </a:lnTo>
                  <a:lnTo>
                    <a:pt x="8848" y="1259"/>
                  </a:lnTo>
                  <a:lnTo>
                    <a:pt x="8822" y="1253"/>
                  </a:lnTo>
                  <a:lnTo>
                    <a:pt x="8793" y="1249"/>
                  </a:lnTo>
                  <a:lnTo>
                    <a:pt x="8761" y="1249"/>
                  </a:lnTo>
                  <a:lnTo>
                    <a:pt x="8721" y="1250"/>
                  </a:lnTo>
                  <a:lnTo>
                    <a:pt x="8685" y="1255"/>
                  </a:lnTo>
                  <a:lnTo>
                    <a:pt x="8654" y="1264"/>
                  </a:lnTo>
                  <a:lnTo>
                    <a:pt x="8629" y="1276"/>
                  </a:lnTo>
                  <a:lnTo>
                    <a:pt x="8607" y="1291"/>
                  </a:lnTo>
                  <a:lnTo>
                    <a:pt x="8598" y="1301"/>
                  </a:lnTo>
                  <a:lnTo>
                    <a:pt x="8589" y="1310"/>
                  </a:lnTo>
                  <a:lnTo>
                    <a:pt x="8575" y="1333"/>
                  </a:lnTo>
                  <a:lnTo>
                    <a:pt x="8565" y="1357"/>
                  </a:lnTo>
                  <a:lnTo>
                    <a:pt x="8557" y="1387"/>
                  </a:lnTo>
                  <a:lnTo>
                    <a:pt x="8551" y="1419"/>
                  </a:lnTo>
                  <a:lnTo>
                    <a:pt x="8548" y="1454"/>
                  </a:lnTo>
                  <a:lnTo>
                    <a:pt x="8548" y="1492"/>
                  </a:lnTo>
                  <a:lnTo>
                    <a:pt x="8551" y="1551"/>
                  </a:lnTo>
                  <a:lnTo>
                    <a:pt x="8554" y="1578"/>
                  </a:lnTo>
                  <a:lnTo>
                    <a:pt x="8560" y="1601"/>
                  </a:lnTo>
                  <a:lnTo>
                    <a:pt x="8567" y="1624"/>
                  </a:lnTo>
                  <a:lnTo>
                    <a:pt x="8576" y="1643"/>
                  </a:lnTo>
                  <a:lnTo>
                    <a:pt x="8581" y="1652"/>
                  </a:lnTo>
                  <a:lnTo>
                    <a:pt x="8588" y="1661"/>
                  </a:lnTo>
                  <a:lnTo>
                    <a:pt x="8599" y="1676"/>
                  </a:lnTo>
                  <a:lnTo>
                    <a:pt x="8615" y="1690"/>
                  </a:lnTo>
                  <a:lnTo>
                    <a:pt x="8631" y="1702"/>
                  </a:lnTo>
                  <a:lnTo>
                    <a:pt x="8650" y="1712"/>
                  </a:lnTo>
                  <a:lnTo>
                    <a:pt x="8672" y="1720"/>
                  </a:lnTo>
                  <a:lnTo>
                    <a:pt x="8697" y="1726"/>
                  </a:lnTo>
                  <a:lnTo>
                    <a:pt x="8722" y="1731"/>
                  </a:lnTo>
                  <a:lnTo>
                    <a:pt x="8752" y="1734"/>
                  </a:lnTo>
                  <a:lnTo>
                    <a:pt x="8782" y="1734"/>
                  </a:lnTo>
                  <a:lnTo>
                    <a:pt x="8830" y="1731"/>
                  </a:lnTo>
                  <a:lnTo>
                    <a:pt x="8873" y="1725"/>
                  </a:lnTo>
                  <a:lnTo>
                    <a:pt x="8910" y="1717"/>
                  </a:lnTo>
                  <a:lnTo>
                    <a:pt x="8938" y="1707"/>
                  </a:lnTo>
                  <a:lnTo>
                    <a:pt x="8946" y="1702"/>
                  </a:lnTo>
                  <a:lnTo>
                    <a:pt x="8949" y="1694"/>
                  </a:lnTo>
                  <a:lnTo>
                    <a:pt x="8937" y="1651"/>
                  </a:lnTo>
                  <a:lnTo>
                    <a:pt x="8932" y="1642"/>
                  </a:lnTo>
                  <a:lnTo>
                    <a:pt x="8926" y="1640"/>
                  </a:lnTo>
                  <a:lnTo>
                    <a:pt x="8867" y="1655"/>
                  </a:lnTo>
                  <a:lnTo>
                    <a:pt x="8833" y="1660"/>
                  </a:lnTo>
                  <a:lnTo>
                    <a:pt x="8795" y="1662"/>
                  </a:lnTo>
                  <a:lnTo>
                    <a:pt x="8758" y="1661"/>
                  </a:lnTo>
                  <a:lnTo>
                    <a:pt x="8727" y="1655"/>
                  </a:lnTo>
                  <a:lnTo>
                    <a:pt x="8714" y="1651"/>
                  </a:lnTo>
                  <a:lnTo>
                    <a:pt x="8702" y="1646"/>
                  </a:lnTo>
                  <a:lnTo>
                    <a:pt x="8691" y="1638"/>
                  </a:lnTo>
                  <a:lnTo>
                    <a:pt x="8681" y="1630"/>
                  </a:lnTo>
                  <a:lnTo>
                    <a:pt x="8667" y="1614"/>
                  </a:lnTo>
                  <a:lnTo>
                    <a:pt x="8657" y="1594"/>
                  </a:lnTo>
                  <a:lnTo>
                    <a:pt x="8652" y="1571"/>
                  </a:lnTo>
                  <a:lnTo>
                    <a:pt x="8649" y="1542"/>
                  </a:lnTo>
                  <a:lnTo>
                    <a:pt x="8955" y="1542"/>
                  </a:lnTo>
                  <a:lnTo>
                    <a:pt x="8963" y="1541"/>
                  </a:lnTo>
                  <a:lnTo>
                    <a:pt x="8967" y="1537"/>
                  </a:lnTo>
                  <a:lnTo>
                    <a:pt x="8970" y="1525"/>
                  </a:lnTo>
                  <a:lnTo>
                    <a:pt x="8972" y="1503"/>
                  </a:lnTo>
                  <a:lnTo>
                    <a:pt x="8972" y="1483"/>
                  </a:lnTo>
                  <a:close/>
                  <a:moveTo>
                    <a:pt x="8351" y="1649"/>
                  </a:moveTo>
                  <a:lnTo>
                    <a:pt x="8323" y="1656"/>
                  </a:lnTo>
                  <a:lnTo>
                    <a:pt x="8307" y="1658"/>
                  </a:lnTo>
                  <a:lnTo>
                    <a:pt x="8292" y="1660"/>
                  </a:lnTo>
                  <a:lnTo>
                    <a:pt x="8255" y="1662"/>
                  </a:lnTo>
                  <a:lnTo>
                    <a:pt x="8236" y="1662"/>
                  </a:lnTo>
                  <a:lnTo>
                    <a:pt x="8219" y="1660"/>
                  </a:lnTo>
                  <a:lnTo>
                    <a:pt x="8202" y="1657"/>
                  </a:lnTo>
                  <a:lnTo>
                    <a:pt x="8188" y="1652"/>
                  </a:lnTo>
                  <a:lnTo>
                    <a:pt x="8175" y="1644"/>
                  </a:lnTo>
                  <a:lnTo>
                    <a:pt x="8165" y="1634"/>
                  </a:lnTo>
                  <a:lnTo>
                    <a:pt x="8155" y="1620"/>
                  </a:lnTo>
                  <a:lnTo>
                    <a:pt x="8147" y="1603"/>
                  </a:lnTo>
                  <a:lnTo>
                    <a:pt x="8142" y="1583"/>
                  </a:lnTo>
                  <a:lnTo>
                    <a:pt x="8138" y="1556"/>
                  </a:lnTo>
                  <a:lnTo>
                    <a:pt x="8136" y="1525"/>
                  </a:lnTo>
                  <a:lnTo>
                    <a:pt x="8134" y="1489"/>
                  </a:lnTo>
                  <a:lnTo>
                    <a:pt x="8137" y="1427"/>
                  </a:lnTo>
                  <a:lnTo>
                    <a:pt x="8146" y="1381"/>
                  </a:lnTo>
                  <a:lnTo>
                    <a:pt x="8154" y="1364"/>
                  </a:lnTo>
                  <a:lnTo>
                    <a:pt x="8163" y="1350"/>
                  </a:lnTo>
                  <a:lnTo>
                    <a:pt x="8173" y="1340"/>
                  </a:lnTo>
                  <a:lnTo>
                    <a:pt x="8184" y="1332"/>
                  </a:lnTo>
                  <a:lnTo>
                    <a:pt x="8215" y="1323"/>
                  </a:lnTo>
                  <a:lnTo>
                    <a:pt x="8252" y="1320"/>
                  </a:lnTo>
                  <a:lnTo>
                    <a:pt x="8289" y="1323"/>
                  </a:lnTo>
                  <a:lnTo>
                    <a:pt x="8320" y="1327"/>
                  </a:lnTo>
                  <a:lnTo>
                    <a:pt x="8351" y="1333"/>
                  </a:lnTo>
                  <a:lnTo>
                    <a:pt x="8351" y="1649"/>
                  </a:lnTo>
                  <a:close/>
                  <a:moveTo>
                    <a:pt x="8451" y="1647"/>
                  </a:moveTo>
                  <a:lnTo>
                    <a:pt x="8451" y="1072"/>
                  </a:lnTo>
                  <a:lnTo>
                    <a:pt x="8447" y="1063"/>
                  </a:lnTo>
                  <a:lnTo>
                    <a:pt x="8439" y="1059"/>
                  </a:lnTo>
                  <a:lnTo>
                    <a:pt x="8364" y="1073"/>
                  </a:lnTo>
                  <a:lnTo>
                    <a:pt x="8353" y="1078"/>
                  </a:lnTo>
                  <a:lnTo>
                    <a:pt x="8352" y="1084"/>
                  </a:lnTo>
                  <a:lnTo>
                    <a:pt x="8351" y="1089"/>
                  </a:lnTo>
                  <a:lnTo>
                    <a:pt x="8351" y="1213"/>
                  </a:lnTo>
                  <a:lnTo>
                    <a:pt x="8360" y="1265"/>
                  </a:lnTo>
                  <a:lnTo>
                    <a:pt x="8310" y="1255"/>
                  </a:lnTo>
                  <a:lnTo>
                    <a:pt x="8274" y="1250"/>
                  </a:lnTo>
                  <a:lnTo>
                    <a:pt x="8232" y="1249"/>
                  </a:lnTo>
                  <a:lnTo>
                    <a:pt x="8204" y="1249"/>
                  </a:lnTo>
                  <a:lnTo>
                    <a:pt x="8178" y="1253"/>
                  </a:lnTo>
                  <a:lnTo>
                    <a:pt x="8155" y="1256"/>
                  </a:lnTo>
                  <a:lnTo>
                    <a:pt x="8134" y="1264"/>
                  </a:lnTo>
                  <a:lnTo>
                    <a:pt x="8115" y="1272"/>
                  </a:lnTo>
                  <a:lnTo>
                    <a:pt x="8100" y="1283"/>
                  </a:lnTo>
                  <a:lnTo>
                    <a:pt x="8086" y="1295"/>
                  </a:lnTo>
                  <a:lnTo>
                    <a:pt x="8073" y="1310"/>
                  </a:lnTo>
                  <a:lnTo>
                    <a:pt x="8063" y="1325"/>
                  </a:lnTo>
                  <a:lnTo>
                    <a:pt x="8055" y="1345"/>
                  </a:lnTo>
                  <a:lnTo>
                    <a:pt x="8047" y="1364"/>
                  </a:lnTo>
                  <a:lnTo>
                    <a:pt x="8041" y="1386"/>
                  </a:lnTo>
                  <a:lnTo>
                    <a:pt x="8037" y="1410"/>
                  </a:lnTo>
                  <a:lnTo>
                    <a:pt x="8033" y="1436"/>
                  </a:lnTo>
                  <a:lnTo>
                    <a:pt x="8032" y="1462"/>
                  </a:lnTo>
                  <a:lnTo>
                    <a:pt x="8032" y="1492"/>
                  </a:lnTo>
                  <a:lnTo>
                    <a:pt x="8033" y="1534"/>
                  </a:lnTo>
                  <a:lnTo>
                    <a:pt x="8035" y="1553"/>
                  </a:lnTo>
                  <a:lnTo>
                    <a:pt x="8037" y="1571"/>
                  </a:lnTo>
                  <a:lnTo>
                    <a:pt x="8042" y="1605"/>
                  </a:lnTo>
                  <a:lnTo>
                    <a:pt x="8051" y="1633"/>
                  </a:lnTo>
                  <a:lnTo>
                    <a:pt x="8063" y="1657"/>
                  </a:lnTo>
                  <a:lnTo>
                    <a:pt x="8078" y="1679"/>
                  </a:lnTo>
                  <a:lnTo>
                    <a:pt x="8087" y="1688"/>
                  </a:lnTo>
                  <a:lnTo>
                    <a:pt x="8097" y="1697"/>
                  </a:lnTo>
                  <a:lnTo>
                    <a:pt x="8119" y="1711"/>
                  </a:lnTo>
                  <a:lnTo>
                    <a:pt x="8146" y="1721"/>
                  </a:lnTo>
                  <a:lnTo>
                    <a:pt x="8178" y="1729"/>
                  </a:lnTo>
                  <a:lnTo>
                    <a:pt x="8213" y="1733"/>
                  </a:lnTo>
                  <a:lnTo>
                    <a:pt x="8254" y="1734"/>
                  </a:lnTo>
                  <a:lnTo>
                    <a:pt x="8297" y="1733"/>
                  </a:lnTo>
                  <a:lnTo>
                    <a:pt x="8335" y="1729"/>
                  </a:lnTo>
                  <a:lnTo>
                    <a:pt x="8367" y="1722"/>
                  </a:lnTo>
                  <a:lnTo>
                    <a:pt x="8396" y="1716"/>
                  </a:lnTo>
                  <a:lnTo>
                    <a:pt x="8412" y="1710"/>
                  </a:lnTo>
                  <a:lnTo>
                    <a:pt x="8426" y="1703"/>
                  </a:lnTo>
                  <a:lnTo>
                    <a:pt x="8437" y="1695"/>
                  </a:lnTo>
                  <a:lnTo>
                    <a:pt x="8443" y="1687"/>
                  </a:lnTo>
                  <a:lnTo>
                    <a:pt x="8449" y="1667"/>
                  </a:lnTo>
                  <a:lnTo>
                    <a:pt x="8451" y="1647"/>
                  </a:lnTo>
                  <a:close/>
                  <a:moveTo>
                    <a:pt x="7921" y="1174"/>
                  </a:moveTo>
                  <a:lnTo>
                    <a:pt x="7921" y="1077"/>
                  </a:lnTo>
                  <a:lnTo>
                    <a:pt x="7919" y="1069"/>
                  </a:lnTo>
                  <a:lnTo>
                    <a:pt x="7916" y="1064"/>
                  </a:lnTo>
                  <a:lnTo>
                    <a:pt x="7910" y="1060"/>
                  </a:lnTo>
                  <a:lnTo>
                    <a:pt x="7903" y="1059"/>
                  </a:lnTo>
                  <a:lnTo>
                    <a:pt x="7840" y="1059"/>
                  </a:lnTo>
                  <a:lnTo>
                    <a:pt x="7832" y="1060"/>
                  </a:lnTo>
                  <a:lnTo>
                    <a:pt x="7826" y="1064"/>
                  </a:lnTo>
                  <a:lnTo>
                    <a:pt x="7823" y="1069"/>
                  </a:lnTo>
                  <a:lnTo>
                    <a:pt x="7822" y="1077"/>
                  </a:lnTo>
                  <a:lnTo>
                    <a:pt x="7822" y="1174"/>
                  </a:lnTo>
                  <a:lnTo>
                    <a:pt x="7823" y="1182"/>
                  </a:lnTo>
                  <a:lnTo>
                    <a:pt x="7826" y="1189"/>
                  </a:lnTo>
                  <a:lnTo>
                    <a:pt x="7832" y="1191"/>
                  </a:lnTo>
                  <a:lnTo>
                    <a:pt x="7840" y="1192"/>
                  </a:lnTo>
                  <a:lnTo>
                    <a:pt x="7903" y="1192"/>
                  </a:lnTo>
                  <a:lnTo>
                    <a:pt x="7910" y="1191"/>
                  </a:lnTo>
                  <a:lnTo>
                    <a:pt x="7916" y="1189"/>
                  </a:lnTo>
                  <a:lnTo>
                    <a:pt x="7919" y="1182"/>
                  </a:lnTo>
                  <a:lnTo>
                    <a:pt x="7921" y="1174"/>
                  </a:lnTo>
                  <a:close/>
                  <a:moveTo>
                    <a:pt x="7921" y="1710"/>
                  </a:moveTo>
                  <a:lnTo>
                    <a:pt x="7921" y="1277"/>
                  </a:lnTo>
                  <a:lnTo>
                    <a:pt x="7921" y="1272"/>
                  </a:lnTo>
                  <a:lnTo>
                    <a:pt x="7917" y="1268"/>
                  </a:lnTo>
                  <a:lnTo>
                    <a:pt x="7908" y="1265"/>
                  </a:lnTo>
                  <a:lnTo>
                    <a:pt x="7836" y="1265"/>
                  </a:lnTo>
                  <a:lnTo>
                    <a:pt x="7826" y="1268"/>
                  </a:lnTo>
                  <a:lnTo>
                    <a:pt x="7822" y="1272"/>
                  </a:lnTo>
                  <a:lnTo>
                    <a:pt x="7822" y="1277"/>
                  </a:lnTo>
                  <a:lnTo>
                    <a:pt x="7822" y="1710"/>
                  </a:lnTo>
                  <a:lnTo>
                    <a:pt x="7822" y="1715"/>
                  </a:lnTo>
                  <a:lnTo>
                    <a:pt x="7825" y="1719"/>
                  </a:lnTo>
                  <a:lnTo>
                    <a:pt x="7836" y="1722"/>
                  </a:lnTo>
                  <a:lnTo>
                    <a:pt x="7908" y="1722"/>
                  </a:lnTo>
                  <a:lnTo>
                    <a:pt x="7913" y="1721"/>
                  </a:lnTo>
                  <a:lnTo>
                    <a:pt x="7917" y="1719"/>
                  </a:lnTo>
                  <a:lnTo>
                    <a:pt x="7921" y="1715"/>
                  </a:lnTo>
                  <a:lnTo>
                    <a:pt x="7921" y="1710"/>
                  </a:lnTo>
                  <a:close/>
                  <a:moveTo>
                    <a:pt x="7592" y="1652"/>
                  </a:moveTo>
                  <a:lnTo>
                    <a:pt x="7548" y="1662"/>
                  </a:lnTo>
                  <a:lnTo>
                    <a:pt x="7497" y="1666"/>
                  </a:lnTo>
                  <a:lnTo>
                    <a:pt x="7447" y="1661"/>
                  </a:lnTo>
                  <a:lnTo>
                    <a:pt x="7435" y="1658"/>
                  </a:lnTo>
                  <a:lnTo>
                    <a:pt x="7424" y="1653"/>
                  </a:lnTo>
                  <a:lnTo>
                    <a:pt x="7405" y="1639"/>
                  </a:lnTo>
                  <a:lnTo>
                    <a:pt x="7397" y="1629"/>
                  </a:lnTo>
                  <a:lnTo>
                    <a:pt x="7392" y="1616"/>
                  </a:lnTo>
                  <a:lnTo>
                    <a:pt x="7389" y="1602"/>
                  </a:lnTo>
                  <a:lnTo>
                    <a:pt x="7387" y="1584"/>
                  </a:lnTo>
                  <a:lnTo>
                    <a:pt x="7389" y="1564"/>
                  </a:lnTo>
                  <a:lnTo>
                    <a:pt x="7393" y="1547"/>
                  </a:lnTo>
                  <a:lnTo>
                    <a:pt x="7401" y="1535"/>
                  </a:lnTo>
                  <a:lnTo>
                    <a:pt x="7406" y="1530"/>
                  </a:lnTo>
                  <a:lnTo>
                    <a:pt x="7411" y="1526"/>
                  </a:lnTo>
                  <a:lnTo>
                    <a:pt x="7434" y="1518"/>
                  </a:lnTo>
                  <a:lnTo>
                    <a:pt x="7462" y="1512"/>
                  </a:lnTo>
                  <a:lnTo>
                    <a:pt x="7592" y="1491"/>
                  </a:lnTo>
                  <a:lnTo>
                    <a:pt x="7592" y="1652"/>
                  </a:lnTo>
                  <a:close/>
                  <a:moveTo>
                    <a:pt x="7692" y="1630"/>
                  </a:moveTo>
                  <a:lnTo>
                    <a:pt x="7692" y="1386"/>
                  </a:lnTo>
                  <a:lnTo>
                    <a:pt x="7690" y="1352"/>
                  </a:lnTo>
                  <a:lnTo>
                    <a:pt x="7684" y="1320"/>
                  </a:lnTo>
                  <a:lnTo>
                    <a:pt x="7677" y="1306"/>
                  </a:lnTo>
                  <a:lnTo>
                    <a:pt x="7668" y="1293"/>
                  </a:lnTo>
                  <a:lnTo>
                    <a:pt x="7657" y="1282"/>
                  </a:lnTo>
                  <a:lnTo>
                    <a:pt x="7642" y="1272"/>
                  </a:lnTo>
                  <a:lnTo>
                    <a:pt x="7619" y="1261"/>
                  </a:lnTo>
                  <a:lnTo>
                    <a:pt x="7589" y="1254"/>
                  </a:lnTo>
                  <a:lnTo>
                    <a:pt x="7553" y="1250"/>
                  </a:lnTo>
                  <a:lnTo>
                    <a:pt x="7510" y="1249"/>
                  </a:lnTo>
                  <a:lnTo>
                    <a:pt x="7478" y="1249"/>
                  </a:lnTo>
                  <a:lnTo>
                    <a:pt x="7447" y="1251"/>
                  </a:lnTo>
                  <a:lnTo>
                    <a:pt x="7419" y="1255"/>
                  </a:lnTo>
                  <a:lnTo>
                    <a:pt x="7392" y="1259"/>
                  </a:lnTo>
                  <a:lnTo>
                    <a:pt x="7348" y="1269"/>
                  </a:lnTo>
                  <a:lnTo>
                    <a:pt x="7320" y="1277"/>
                  </a:lnTo>
                  <a:lnTo>
                    <a:pt x="7314" y="1281"/>
                  </a:lnTo>
                  <a:lnTo>
                    <a:pt x="7311" y="1285"/>
                  </a:lnTo>
                  <a:lnTo>
                    <a:pt x="7311" y="1290"/>
                  </a:lnTo>
                  <a:lnTo>
                    <a:pt x="7322" y="1342"/>
                  </a:lnTo>
                  <a:lnTo>
                    <a:pt x="7327" y="1347"/>
                  </a:lnTo>
                  <a:lnTo>
                    <a:pt x="7331" y="1349"/>
                  </a:lnTo>
                  <a:lnTo>
                    <a:pt x="7337" y="1347"/>
                  </a:lnTo>
                  <a:lnTo>
                    <a:pt x="7402" y="1333"/>
                  </a:lnTo>
                  <a:lnTo>
                    <a:pt x="7446" y="1325"/>
                  </a:lnTo>
                  <a:lnTo>
                    <a:pt x="7493" y="1323"/>
                  </a:lnTo>
                  <a:lnTo>
                    <a:pt x="7535" y="1325"/>
                  </a:lnTo>
                  <a:lnTo>
                    <a:pt x="7565" y="1332"/>
                  </a:lnTo>
                  <a:lnTo>
                    <a:pt x="7580" y="1341"/>
                  </a:lnTo>
                  <a:lnTo>
                    <a:pt x="7585" y="1347"/>
                  </a:lnTo>
                  <a:lnTo>
                    <a:pt x="7588" y="1354"/>
                  </a:lnTo>
                  <a:lnTo>
                    <a:pt x="7592" y="1370"/>
                  </a:lnTo>
                  <a:lnTo>
                    <a:pt x="7592" y="1388"/>
                  </a:lnTo>
                  <a:lnTo>
                    <a:pt x="7592" y="1422"/>
                  </a:lnTo>
                  <a:lnTo>
                    <a:pt x="7432" y="1447"/>
                  </a:lnTo>
                  <a:lnTo>
                    <a:pt x="7393" y="1455"/>
                  </a:lnTo>
                  <a:lnTo>
                    <a:pt x="7359" y="1464"/>
                  </a:lnTo>
                  <a:lnTo>
                    <a:pt x="7343" y="1470"/>
                  </a:lnTo>
                  <a:lnTo>
                    <a:pt x="7329" y="1478"/>
                  </a:lnTo>
                  <a:lnTo>
                    <a:pt x="7316" y="1489"/>
                  </a:lnTo>
                  <a:lnTo>
                    <a:pt x="7306" y="1502"/>
                  </a:lnTo>
                  <a:lnTo>
                    <a:pt x="7297" y="1518"/>
                  </a:lnTo>
                  <a:lnTo>
                    <a:pt x="7291" y="1537"/>
                  </a:lnTo>
                  <a:lnTo>
                    <a:pt x="7287" y="1560"/>
                  </a:lnTo>
                  <a:lnTo>
                    <a:pt x="7286" y="1585"/>
                  </a:lnTo>
                  <a:lnTo>
                    <a:pt x="7288" y="1619"/>
                  </a:lnTo>
                  <a:lnTo>
                    <a:pt x="7295" y="1646"/>
                  </a:lnTo>
                  <a:lnTo>
                    <a:pt x="7305" y="1669"/>
                  </a:lnTo>
                  <a:lnTo>
                    <a:pt x="7320" y="1687"/>
                  </a:lnTo>
                  <a:lnTo>
                    <a:pt x="7337" y="1702"/>
                  </a:lnTo>
                  <a:lnTo>
                    <a:pt x="7356" y="1713"/>
                  </a:lnTo>
                  <a:lnTo>
                    <a:pt x="7378" y="1721"/>
                  </a:lnTo>
                  <a:lnTo>
                    <a:pt x="7401" y="1727"/>
                  </a:lnTo>
                  <a:lnTo>
                    <a:pt x="7448" y="1733"/>
                  </a:lnTo>
                  <a:lnTo>
                    <a:pt x="7494" y="1734"/>
                  </a:lnTo>
                  <a:lnTo>
                    <a:pt x="7529" y="1733"/>
                  </a:lnTo>
                  <a:lnTo>
                    <a:pt x="7561" y="1730"/>
                  </a:lnTo>
                  <a:lnTo>
                    <a:pt x="7613" y="1722"/>
                  </a:lnTo>
                  <a:lnTo>
                    <a:pt x="7634" y="1717"/>
                  </a:lnTo>
                  <a:lnTo>
                    <a:pt x="7652" y="1711"/>
                  </a:lnTo>
                  <a:lnTo>
                    <a:pt x="7675" y="1694"/>
                  </a:lnTo>
                  <a:lnTo>
                    <a:pt x="7683" y="1684"/>
                  </a:lnTo>
                  <a:lnTo>
                    <a:pt x="7688" y="1670"/>
                  </a:lnTo>
                  <a:lnTo>
                    <a:pt x="7692" y="1652"/>
                  </a:lnTo>
                  <a:lnTo>
                    <a:pt x="7692" y="1630"/>
                  </a:lnTo>
                  <a:close/>
                  <a:moveTo>
                    <a:pt x="7192" y="1710"/>
                  </a:moveTo>
                  <a:lnTo>
                    <a:pt x="7192" y="1379"/>
                  </a:lnTo>
                  <a:lnTo>
                    <a:pt x="7190" y="1345"/>
                  </a:lnTo>
                  <a:lnTo>
                    <a:pt x="7186" y="1329"/>
                  </a:lnTo>
                  <a:lnTo>
                    <a:pt x="7182" y="1317"/>
                  </a:lnTo>
                  <a:lnTo>
                    <a:pt x="7169" y="1293"/>
                  </a:lnTo>
                  <a:lnTo>
                    <a:pt x="7150" y="1276"/>
                  </a:lnTo>
                  <a:lnTo>
                    <a:pt x="7127" y="1263"/>
                  </a:lnTo>
                  <a:lnTo>
                    <a:pt x="7100" y="1254"/>
                  </a:lnTo>
                  <a:lnTo>
                    <a:pt x="7067" y="1250"/>
                  </a:lnTo>
                  <a:lnTo>
                    <a:pt x="7028" y="1249"/>
                  </a:lnTo>
                  <a:lnTo>
                    <a:pt x="6995" y="1250"/>
                  </a:lnTo>
                  <a:lnTo>
                    <a:pt x="6959" y="1254"/>
                  </a:lnTo>
                  <a:lnTo>
                    <a:pt x="6891" y="1265"/>
                  </a:lnTo>
                  <a:lnTo>
                    <a:pt x="6863" y="1273"/>
                  </a:lnTo>
                  <a:lnTo>
                    <a:pt x="6841" y="1279"/>
                  </a:lnTo>
                  <a:lnTo>
                    <a:pt x="6821" y="1267"/>
                  </a:lnTo>
                  <a:lnTo>
                    <a:pt x="6794" y="1256"/>
                  </a:lnTo>
                  <a:lnTo>
                    <a:pt x="6761" y="1250"/>
                  </a:lnTo>
                  <a:lnTo>
                    <a:pt x="6722" y="1249"/>
                  </a:lnTo>
                  <a:lnTo>
                    <a:pt x="6676" y="1250"/>
                  </a:lnTo>
                  <a:lnTo>
                    <a:pt x="6628" y="1255"/>
                  </a:lnTo>
                  <a:lnTo>
                    <a:pt x="6580" y="1263"/>
                  </a:lnTo>
                  <a:lnTo>
                    <a:pt x="6541" y="1273"/>
                  </a:lnTo>
                  <a:lnTo>
                    <a:pt x="6511" y="1285"/>
                  </a:lnTo>
                  <a:lnTo>
                    <a:pt x="6501" y="1290"/>
                  </a:lnTo>
                  <a:lnTo>
                    <a:pt x="6493" y="1297"/>
                  </a:lnTo>
                  <a:lnTo>
                    <a:pt x="6488" y="1304"/>
                  </a:lnTo>
                  <a:lnTo>
                    <a:pt x="6484" y="1313"/>
                  </a:lnTo>
                  <a:lnTo>
                    <a:pt x="6482" y="1323"/>
                  </a:lnTo>
                  <a:lnTo>
                    <a:pt x="6482" y="1334"/>
                  </a:lnTo>
                  <a:lnTo>
                    <a:pt x="6482" y="1710"/>
                  </a:lnTo>
                  <a:lnTo>
                    <a:pt x="6483" y="1715"/>
                  </a:lnTo>
                  <a:lnTo>
                    <a:pt x="6486" y="1719"/>
                  </a:lnTo>
                  <a:lnTo>
                    <a:pt x="6496" y="1722"/>
                  </a:lnTo>
                  <a:lnTo>
                    <a:pt x="6569" y="1722"/>
                  </a:lnTo>
                  <a:lnTo>
                    <a:pt x="6574" y="1721"/>
                  </a:lnTo>
                  <a:lnTo>
                    <a:pt x="6579" y="1719"/>
                  </a:lnTo>
                  <a:lnTo>
                    <a:pt x="6582" y="1715"/>
                  </a:lnTo>
                  <a:lnTo>
                    <a:pt x="6582" y="1710"/>
                  </a:lnTo>
                  <a:lnTo>
                    <a:pt x="6582" y="1338"/>
                  </a:lnTo>
                  <a:lnTo>
                    <a:pt x="6602" y="1334"/>
                  </a:lnTo>
                  <a:lnTo>
                    <a:pt x="6652" y="1325"/>
                  </a:lnTo>
                  <a:lnTo>
                    <a:pt x="6683" y="1322"/>
                  </a:lnTo>
                  <a:lnTo>
                    <a:pt x="6715" y="1320"/>
                  </a:lnTo>
                  <a:lnTo>
                    <a:pt x="6733" y="1322"/>
                  </a:lnTo>
                  <a:lnTo>
                    <a:pt x="6748" y="1324"/>
                  </a:lnTo>
                  <a:lnTo>
                    <a:pt x="6761" y="1329"/>
                  </a:lnTo>
                  <a:lnTo>
                    <a:pt x="6766" y="1332"/>
                  </a:lnTo>
                  <a:lnTo>
                    <a:pt x="6771" y="1336"/>
                  </a:lnTo>
                  <a:lnTo>
                    <a:pt x="6779" y="1346"/>
                  </a:lnTo>
                  <a:lnTo>
                    <a:pt x="6784" y="1359"/>
                  </a:lnTo>
                  <a:lnTo>
                    <a:pt x="6786" y="1374"/>
                  </a:lnTo>
                  <a:lnTo>
                    <a:pt x="6788" y="1393"/>
                  </a:lnTo>
                  <a:lnTo>
                    <a:pt x="6788" y="1710"/>
                  </a:lnTo>
                  <a:lnTo>
                    <a:pt x="6789" y="1715"/>
                  </a:lnTo>
                  <a:lnTo>
                    <a:pt x="6792" y="1719"/>
                  </a:lnTo>
                  <a:lnTo>
                    <a:pt x="6801" y="1722"/>
                  </a:lnTo>
                  <a:lnTo>
                    <a:pt x="6875" y="1722"/>
                  </a:lnTo>
                  <a:lnTo>
                    <a:pt x="6880" y="1721"/>
                  </a:lnTo>
                  <a:lnTo>
                    <a:pt x="6884" y="1719"/>
                  </a:lnTo>
                  <a:lnTo>
                    <a:pt x="6886" y="1715"/>
                  </a:lnTo>
                  <a:lnTo>
                    <a:pt x="6888" y="1710"/>
                  </a:lnTo>
                  <a:lnTo>
                    <a:pt x="6888" y="1338"/>
                  </a:lnTo>
                  <a:lnTo>
                    <a:pt x="6929" y="1329"/>
                  </a:lnTo>
                  <a:lnTo>
                    <a:pt x="6971" y="1323"/>
                  </a:lnTo>
                  <a:lnTo>
                    <a:pt x="7018" y="1320"/>
                  </a:lnTo>
                  <a:lnTo>
                    <a:pt x="7036" y="1322"/>
                  </a:lnTo>
                  <a:lnTo>
                    <a:pt x="7051" y="1324"/>
                  </a:lnTo>
                  <a:lnTo>
                    <a:pt x="7064" y="1329"/>
                  </a:lnTo>
                  <a:lnTo>
                    <a:pt x="7069" y="1332"/>
                  </a:lnTo>
                  <a:lnTo>
                    <a:pt x="7074" y="1336"/>
                  </a:lnTo>
                  <a:lnTo>
                    <a:pt x="7082" y="1346"/>
                  </a:lnTo>
                  <a:lnTo>
                    <a:pt x="7089" y="1359"/>
                  </a:lnTo>
                  <a:lnTo>
                    <a:pt x="7091" y="1374"/>
                  </a:lnTo>
                  <a:lnTo>
                    <a:pt x="7092" y="1393"/>
                  </a:lnTo>
                  <a:lnTo>
                    <a:pt x="7092" y="1710"/>
                  </a:lnTo>
                  <a:lnTo>
                    <a:pt x="7094" y="1715"/>
                  </a:lnTo>
                  <a:lnTo>
                    <a:pt x="7096" y="1719"/>
                  </a:lnTo>
                  <a:lnTo>
                    <a:pt x="7106" y="1722"/>
                  </a:lnTo>
                  <a:lnTo>
                    <a:pt x="7178" y="1722"/>
                  </a:lnTo>
                  <a:lnTo>
                    <a:pt x="7188" y="1719"/>
                  </a:lnTo>
                  <a:lnTo>
                    <a:pt x="7191" y="1715"/>
                  </a:lnTo>
                  <a:lnTo>
                    <a:pt x="7192" y="1710"/>
                  </a:lnTo>
                  <a:close/>
                  <a:moveTo>
                    <a:pt x="6384" y="1587"/>
                  </a:moveTo>
                  <a:lnTo>
                    <a:pt x="6383" y="1560"/>
                  </a:lnTo>
                  <a:lnTo>
                    <a:pt x="6379" y="1537"/>
                  </a:lnTo>
                  <a:lnTo>
                    <a:pt x="6375" y="1526"/>
                  </a:lnTo>
                  <a:lnTo>
                    <a:pt x="6372" y="1518"/>
                  </a:lnTo>
                  <a:lnTo>
                    <a:pt x="6361" y="1501"/>
                  </a:lnTo>
                  <a:lnTo>
                    <a:pt x="6350" y="1488"/>
                  </a:lnTo>
                  <a:lnTo>
                    <a:pt x="6336" y="1478"/>
                  </a:lnTo>
                  <a:lnTo>
                    <a:pt x="6322" y="1469"/>
                  </a:lnTo>
                  <a:lnTo>
                    <a:pt x="6305" y="1462"/>
                  </a:lnTo>
                  <a:lnTo>
                    <a:pt x="6269" y="1452"/>
                  </a:lnTo>
                  <a:lnTo>
                    <a:pt x="6232" y="1447"/>
                  </a:lnTo>
                  <a:lnTo>
                    <a:pt x="6195" y="1441"/>
                  </a:lnTo>
                  <a:lnTo>
                    <a:pt x="6163" y="1432"/>
                  </a:lnTo>
                  <a:lnTo>
                    <a:pt x="6155" y="1428"/>
                  </a:lnTo>
                  <a:lnTo>
                    <a:pt x="6149" y="1424"/>
                  </a:lnTo>
                  <a:lnTo>
                    <a:pt x="6139" y="1414"/>
                  </a:lnTo>
                  <a:lnTo>
                    <a:pt x="6132" y="1400"/>
                  </a:lnTo>
                  <a:lnTo>
                    <a:pt x="6130" y="1382"/>
                  </a:lnTo>
                  <a:lnTo>
                    <a:pt x="6132" y="1365"/>
                  </a:lnTo>
                  <a:lnTo>
                    <a:pt x="6139" y="1352"/>
                  </a:lnTo>
                  <a:lnTo>
                    <a:pt x="6148" y="1341"/>
                  </a:lnTo>
                  <a:lnTo>
                    <a:pt x="6160" y="1333"/>
                  </a:lnTo>
                  <a:lnTo>
                    <a:pt x="6176" y="1328"/>
                  </a:lnTo>
                  <a:lnTo>
                    <a:pt x="6191" y="1324"/>
                  </a:lnTo>
                  <a:lnTo>
                    <a:pt x="6209" y="1322"/>
                  </a:lnTo>
                  <a:lnTo>
                    <a:pt x="6228" y="1322"/>
                  </a:lnTo>
                  <a:lnTo>
                    <a:pt x="6267" y="1323"/>
                  </a:lnTo>
                  <a:lnTo>
                    <a:pt x="6302" y="1328"/>
                  </a:lnTo>
                  <a:lnTo>
                    <a:pt x="6349" y="1336"/>
                  </a:lnTo>
                  <a:lnTo>
                    <a:pt x="6356" y="1334"/>
                  </a:lnTo>
                  <a:lnTo>
                    <a:pt x="6360" y="1328"/>
                  </a:lnTo>
                  <a:lnTo>
                    <a:pt x="6368" y="1281"/>
                  </a:lnTo>
                  <a:lnTo>
                    <a:pt x="6367" y="1272"/>
                  </a:lnTo>
                  <a:lnTo>
                    <a:pt x="6363" y="1269"/>
                  </a:lnTo>
                  <a:lnTo>
                    <a:pt x="6359" y="1268"/>
                  </a:lnTo>
                  <a:lnTo>
                    <a:pt x="6310" y="1256"/>
                  </a:lnTo>
                  <a:lnTo>
                    <a:pt x="6267" y="1251"/>
                  </a:lnTo>
                  <a:lnTo>
                    <a:pt x="6215" y="1249"/>
                  </a:lnTo>
                  <a:lnTo>
                    <a:pt x="6195" y="1249"/>
                  </a:lnTo>
                  <a:lnTo>
                    <a:pt x="6174" y="1250"/>
                  </a:lnTo>
                  <a:lnTo>
                    <a:pt x="6134" y="1258"/>
                  </a:lnTo>
                  <a:lnTo>
                    <a:pt x="6113" y="1264"/>
                  </a:lnTo>
                  <a:lnTo>
                    <a:pt x="6094" y="1273"/>
                  </a:lnTo>
                  <a:lnTo>
                    <a:pt x="6077" y="1285"/>
                  </a:lnTo>
                  <a:lnTo>
                    <a:pt x="6062" y="1299"/>
                  </a:lnTo>
                  <a:lnTo>
                    <a:pt x="6048" y="1317"/>
                  </a:lnTo>
                  <a:lnTo>
                    <a:pt x="6039" y="1337"/>
                  </a:lnTo>
                  <a:lnTo>
                    <a:pt x="6032" y="1361"/>
                  </a:lnTo>
                  <a:lnTo>
                    <a:pt x="6031" y="1390"/>
                  </a:lnTo>
                  <a:lnTo>
                    <a:pt x="6032" y="1416"/>
                  </a:lnTo>
                  <a:lnTo>
                    <a:pt x="6039" y="1441"/>
                  </a:lnTo>
                  <a:lnTo>
                    <a:pt x="6048" y="1460"/>
                  </a:lnTo>
                  <a:lnTo>
                    <a:pt x="6059" y="1477"/>
                  </a:lnTo>
                  <a:lnTo>
                    <a:pt x="6073" y="1489"/>
                  </a:lnTo>
                  <a:lnTo>
                    <a:pt x="6089" y="1500"/>
                  </a:lnTo>
                  <a:lnTo>
                    <a:pt x="6096" y="1505"/>
                  </a:lnTo>
                  <a:lnTo>
                    <a:pt x="6104" y="1509"/>
                  </a:lnTo>
                  <a:lnTo>
                    <a:pt x="6122" y="1515"/>
                  </a:lnTo>
                  <a:lnTo>
                    <a:pt x="6154" y="1523"/>
                  </a:lnTo>
                  <a:lnTo>
                    <a:pt x="6183" y="1526"/>
                  </a:lnTo>
                  <a:lnTo>
                    <a:pt x="6224" y="1533"/>
                  </a:lnTo>
                  <a:lnTo>
                    <a:pt x="6256" y="1543"/>
                  </a:lnTo>
                  <a:lnTo>
                    <a:pt x="6263" y="1546"/>
                  </a:lnTo>
                  <a:lnTo>
                    <a:pt x="6269" y="1550"/>
                  </a:lnTo>
                  <a:lnTo>
                    <a:pt x="6274" y="1555"/>
                  </a:lnTo>
                  <a:lnTo>
                    <a:pt x="6278" y="1561"/>
                  </a:lnTo>
                  <a:lnTo>
                    <a:pt x="6283" y="1576"/>
                  </a:lnTo>
                  <a:lnTo>
                    <a:pt x="6286" y="1596"/>
                  </a:lnTo>
                  <a:lnTo>
                    <a:pt x="6283" y="1612"/>
                  </a:lnTo>
                  <a:lnTo>
                    <a:pt x="6278" y="1625"/>
                  </a:lnTo>
                  <a:lnTo>
                    <a:pt x="6270" y="1637"/>
                  </a:lnTo>
                  <a:lnTo>
                    <a:pt x="6258" y="1646"/>
                  </a:lnTo>
                  <a:lnTo>
                    <a:pt x="6244" y="1653"/>
                  </a:lnTo>
                  <a:lnTo>
                    <a:pt x="6227" y="1657"/>
                  </a:lnTo>
                  <a:lnTo>
                    <a:pt x="6209" y="1660"/>
                  </a:lnTo>
                  <a:lnTo>
                    <a:pt x="6187" y="1661"/>
                  </a:lnTo>
                  <a:lnTo>
                    <a:pt x="6163" y="1660"/>
                  </a:lnTo>
                  <a:lnTo>
                    <a:pt x="6140" y="1658"/>
                  </a:lnTo>
                  <a:lnTo>
                    <a:pt x="6118" y="1655"/>
                  </a:lnTo>
                  <a:lnTo>
                    <a:pt x="6098" y="1651"/>
                  </a:lnTo>
                  <a:lnTo>
                    <a:pt x="6050" y="1638"/>
                  </a:lnTo>
                  <a:lnTo>
                    <a:pt x="6043" y="1638"/>
                  </a:lnTo>
                  <a:lnTo>
                    <a:pt x="6039" y="1639"/>
                  </a:lnTo>
                  <a:lnTo>
                    <a:pt x="6036" y="1647"/>
                  </a:lnTo>
                  <a:lnTo>
                    <a:pt x="6026" y="1690"/>
                  </a:lnTo>
                  <a:lnTo>
                    <a:pt x="6027" y="1699"/>
                  </a:lnTo>
                  <a:lnTo>
                    <a:pt x="6029" y="1703"/>
                  </a:lnTo>
                  <a:lnTo>
                    <a:pt x="6053" y="1712"/>
                  </a:lnTo>
                  <a:lnTo>
                    <a:pt x="6090" y="1722"/>
                  </a:lnTo>
                  <a:lnTo>
                    <a:pt x="6139" y="1730"/>
                  </a:lnTo>
                  <a:lnTo>
                    <a:pt x="6166" y="1733"/>
                  </a:lnTo>
                  <a:lnTo>
                    <a:pt x="6194" y="1734"/>
                  </a:lnTo>
                  <a:lnTo>
                    <a:pt x="6232" y="1733"/>
                  </a:lnTo>
                  <a:lnTo>
                    <a:pt x="6268" y="1727"/>
                  </a:lnTo>
                  <a:lnTo>
                    <a:pt x="6300" y="1717"/>
                  </a:lnTo>
                  <a:lnTo>
                    <a:pt x="6328" y="1703"/>
                  </a:lnTo>
                  <a:lnTo>
                    <a:pt x="6341" y="1694"/>
                  </a:lnTo>
                  <a:lnTo>
                    <a:pt x="6352" y="1684"/>
                  </a:lnTo>
                  <a:lnTo>
                    <a:pt x="6370" y="1658"/>
                  </a:lnTo>
                  <a:lnTo>
                    <a:pt x="6375" y="1643"/>
                  </a:lnTo>
                  <a:lnTo>
                    <a:pt x="6381" y="1626"/>
                  </a:lnTo>
                  <a:lnTo>
                    <a:pt x="6383" y="1607"/>
                  </a:lnTo>
                  <a:lnTo>
                    <a:pt x="6384" y="1587"/>
                  </a:lnTo>
                  <a:close/>
                  <a:moveTo>
                    <a:pt x="5912" y="1174"/>
                  </a:moveTo>
                  <a:lnTo>
                    <a:pt x="5912" y="1077"/>
                  </a:lnTo>
                  <a:lnTo>
                    <a:pt x="5911" y="1069"/>
                  </a:lnTo>
                  <a:lnTo>
                    <a:pt x="5907" y="1064"/>
                  </a:lnTo>
                  <a:lnTo>
                    <a:pt x="5902" y="1060"/>
                  </a:lnTo>
                  <a:lnTo>
                    <a:pt x="5894" y="1059"/>
                  </a:lnTo>
                  <a:lnTo>
                    <a:pt x="5831" y="1059"/>
                  </a:lnTo>
                  <a:lnTo>
                    <a:pt x="5824" y="1060"/>
                  </a:lnTo>
                  <a:lnTo>
                    <a:pt x="5817" y="1064"/>
                  </a:lnTo>
                  <a:lnTo>
                    <a:pt x="5813" y="1069"/>
                  </a:lnTo>
                  <a:lnTo>
                    <a:pt x="5812" y="1077"/>
                  </a:lnTo>
                  <a:lnTo>
                    <a:pt x="5812" y="1174"/>
                  </a:lnTo>
                  <a:lnTo>
                    <a:pt x="5813" y="1182"/>
                  </a:lnTo>
                  <a:lnTo>
                    <a:pt x="5817" y="1189"/>
                  </a:lnTo>
                  <a:lnTo>
                    <a:pt x="5824" y="1191"/>
                  </a:lnTo>
                  <a:lnTo>
                    <a:pt x="5831" y="1192"/>
                  </a:lnTo>
                  <a:lnTo>
                    <a:pt x="5894" y="1192"/>
                  </a:lnTo>
                  <a:lnTo>
                    <a:pt x="5902" y="1191"/>
                  </a:lnTo>
                  <a:lnTo>
                    <a:pt x="5907" y="1189"/>
                  </a:lnTo>
                  <a:lnTo>
                    <a:pt x="5911" y="1182"/>
                  </a:lnTo>
                  <a:lnTo>
                    <a:pt x="5912" y="1174"/>
                  </a:lnTo>
                  <a:close/>
                  <a:moveTo>
                    <a:pt x="5912" y="1710"/>
                  </a:moveTo>
                  <a:lnTo>
                    <a:pt x="5912" y="1277"/>
                  </a:lnTo>
                  <a:lnTo>
                    <a:pt x="5912" y="1272"/>
                  </a:lnTo>
                  <a:lnTo>
                    <a:pt x="5908" y="1268"/>
                  </a:lnTo>
                  <a:lnTo>
                    <a:pt x="5899" y="1265"/>
                  </a:lnTo>
                  <a:lnTo>
                    <a:pt x="5826" y="1265"/>
                  </a:lnTo>
                  <a:lnTo>
                    <a:pt x="5817" y="1268"/>
                  </a:lnTo>
                  <a:lnTo>
                    <a:pt x="5813" y="1272"/>
                  </a:lnTo>
                  <a:lnTo>
                    <a:pt x="5812" y="1277"/>
                  </a:lnTo>
                  <a:lnTo>
                    <a:pt x="5812" y="1710"/>
                  </a:lnTo>
                  <a:lnTo>
                    <a:pt x="5813" y="1715"/>
                  </a:lnTo>
                  <a:lnTo>
                    <a:pt x="5816" y="1719"/>
                  </a:lnTo>
                  <a:lnTo>
                    <a:pt x="5826" y="1722"/>
                  </a:lnTo>
                  <a:lnTo>
                    <a:pt x="5899" y="1722"/>
                  </a:lnTo>
                  <a:lnTo>
                    <a:pt x="5904" y="1721"/>
                  </a:lnTo>
                  <a:lnTo>
                    <a:pt x="5908" y="1719"/>
                  </a:lnTo>
                  <a:lnTo>
                    <a:pt x="5912" y="1715"/>
                  </a:lnTo>
                  <a:lnTo>
                    <a:pt x="5912" y="1710"/>
                  </a:lnTo>
                  <a:close/>
                  <a:moveTo>
                    <a:pt x="5598" y="1492"/>
                  </a:moveTo>
                  <a:lnTo>
                    <a:pt x="5598" y="1542"/>
                  </a:lnTo>
                  <a:lnTo>
                    <a:pt x="5593" y="1584"/>
                  </a:lnTo>
                  <a:lnTo>
                    <a:pt x="5589" y="1602"/>
                  </a:lnTo>
                  <a:lnTo>
                    <a:pt x="5583" y="1617"/>
                  </a:lnTo>
                  <a:lnTo>
                    <a:pt x="5574" y="1630"/>
                  </a:lnTo>
                  <a:lnTo>
                    <a:pt x="5564" y="1642"/>
                  </a:lnTo>
                  <a:lnTo>
                    <a:pt x="5550" y="1651"/>
                  </a:lnTo>
                  <a:lnTo>
                    <a:pt x="5533" y="1657"/>
                  </a:lnTo>
                  <a:lnTo>
                    <a:pt x="5511" y="1661"/>
                  </a:lnTo>
                  <a:lnTo>
                    <a:pt x="5487" y="1662"/>
                  </a:lnTo>
                  <a:lnTo>
                    <a:pt x="5463" y="1661"/>
                  </a:lnTo>
                  <a:lnTo>
                    <a:pt x="5442" y="1657"/>
                  </a:lnTo>
                  <a:lnTo>
                    <a:pt x="5424" y="1651"/>
                  </a:lnTo>
                  <a:lnTo>
                    <a:pt x="5410" y="1642"/>
                  </a:lnTo>
                  <a:lnTo>
                    <a:pt x="5400" y="1630"/>
                  </a:lnTo>
                  <a:lnTo>
                    <a:pt x="5391" y="1617"/>
                  </a:lnTo>
                  <a:lnTo>
                    <a:pt x="5385" y="1602"/>
                  </a:lnTo>
                  <a:lnTo>
                    <a:pt x="5381" y="1584"/>
                  </a:lnTo>
                  <a:lnTo>
                    <a:pt x="5378" y="1564"/>
                  </a:lnTo>
                  <a:lnTo>
                    <a:pt x="5376" y="1542"/>
                  </a:lnTo>
                  <a:lnTo>
                    <a:pt x="5376" y="1492"/>
                  </a:lnTo>
                  <a:lnTo>
                    <a:pt x="5376" y="1441"/>
                  </a:lnTo>
                  <a:lnTo>
                    <a:pt x="5381" y="1398"/>
                  </a:lnTo>
                  <a:lnTo>
                    <a:pt x="5385" y="1381"/>
                  </a:lnTo>
                  <a:lnTo>
                    <a:pt x="5391" y="1365"/>
                  </a:lnTo>
                  <a:lnTo>
                    <a:pt x="5400" y="1352"/>
                  </a:lnTo>
                  <a:lnTo>
                    <a:pt x="5410" y="1341"/>
                  </a:lnTo>
                  <a:lnTo>
                    <a:pt x="5424" y="1332"/>
                  </a:lnTo>
                  <a:lnTo>
                    <a:pt x="5442" y="1325"/>
                  </a:lnTo>
                  <a:lnTo>
                    <a:pt x="5463" y="1322"/>
                  </a:lnTo>
                  <a:lnTo>
                    <a:pt x="5487" y="1320"/>
                  </a:lnTo>
                  <a:lnTo>
                    <a:pt x="5511" y="1322"/>
                  </a:lnTo>
                  <a:lnTo>
                    <a:pt x="5533" y="1325"/>
                  </a:lnTo>
                  <a:lnTo>
                    <a:pt x="5550" y="1332"/>
                  </a:lnTo>
                  <a:lnTo>
                    <a:pt x="5564" y="1341"/>
                  </a:lnTo>
                  <a:lnTo>
                    <a:pt x="5574" y="1352"/>
                  </a:lnTo>
                  <a:lnTo>
                    <a:pt x="5583" y="1365"/>
                  </a:lnTo>
                  <a:lnTo>
                    <a:pt x="5589" y="1381"/>
                  </a:lnTo>
                  <a:lnTo>
                    <a:pt x="5593" y="1398"/>
                  </a:lnTo>
                  <a:lnTo>
                    <a:pt x="5596" y="1419"/>
                  </a:lnTo>
                  <a:lnTo>
                    <a:pt x="5598" y="1441"/>
                  </a:lnTo>
                  <a:lnTo>
                    <a:pt x="5598" y="1492"/>
                  </a:lnTo>
                  <a:close/>
                  <a:moveTo>
                    <a:pt x="5702" y="1492"/>
                  </a:moveTo>
                  <a:lnTo>
                    <a:pt x="5701" y="1459"/>
                  </a:lnTo>
                  <a:lnTo>
                    <a:pt x="5700" y="1427"/>
                  </a:lnTo>
                  <a:lnTo>
                    <a:pt x="5694" y="1397"/>
                  </a:lnTo>
                  <a:lnTo>
                    <a:pt x="5689" y="1369"/>
                  </a:lnTo>
                  <a:lnTo>
                    <a:pt x="5679" y="1342"/>
                  </a:lnTo>
                  <a:lnTo>
                    <a:pt x="5666" y="1319"/>
                  </a:lnTo>
                  <a:lnTo>
                    <a:pt x="5650" y="1299"/>
                  </a:lnTo>
                  <a:lnTo>
                    <a:pt x="5639" y="1290"/>
                  </a:lnTo>
                  <a:lnTo>
                    <a:pt x="5628" y="1281"/>
                  </a:lnTo>
                  <a:lnTo>
                    <a:pt x="5602" y="1267"/>
                  </a:lnTo>
                  <a:lnTo>
                    <a:pt x="5570" y="1256"/>
                  </a:lnTo>
                  <a:lnTo>
                    <a:pt x="5532" y="1250"/>
                  </a:lnTo>
                  <a:lnTo>
                    <a:pt x="5487" y="1249"/>
                  </a:lnTo>
                  <a:lnTo>
                    <a:pt x="5443" y="1250"/>
                  </a:lnTo>
                  <a:lnTo>
                    <a:pt x="5405" y="1256"/>
                  </a:lnTo>
                  <a:lnTo>
                    <a:pt x="5373" y="1267"/>
                  </a:lnTo>
                  <a:lnTo>
                    <a:pt x="5359" y="1274"/>
                  </a:lnTo>
                  <a:lnTo>
                    <a:pt x="5346" y="1281"/>
                  </a:lnTo>
                  <a:lnTo>
                    <a:pt x="5326" y="1299"/>
                  </a:lnTo>
                  <a:lnTo>
                    <a:pt x="5317" y="1309"/>
                  </a:lnTo>
                  <a:lnTo>
                    <a:pt x="5308" y="1319"/>
                  </a:lnTo>
                  <a:lnTo>
                    <a:pt x="5295" y="1342"/>
                  </a:lnTo>
                  <a:lnTo>
                    <a:pt x="5286" y="1369"/>
                  </a:lnTo>
                  <a:lnTo>
                    <a:pt x="5280" y="1397"/>
                  </a:lnTo>
                  <a:lnTo>
                    <a:pt x="5274" y="1427"/>
                  </a:lnTo>
                  <a:lnTo>
                    <a:pt x="5272" y="1459"/>
                  </a:lnTo>
                  <a:lnTo>
                    <a:pt x="5272" y="1492"/>
                  </a:lnTo>
                  <a:lnTo>
                    <a:pt x="5272" y="1525"/>
                  </a:lnTo>
                  <a:lnTo>
                    <a:pt x="5274" y="1556"/>
                  </a:lnTo>
                  <a:lnTo>
                    <a:pt x="5280" y="1585"/>
                  </a:lnTo>
                  <a:lnTo>
                    <a:pt x="5286" y="1614"/>
                  </a:lnTo>
                  <a:lnTo>
                    <a:pt x="5295" y="1640"/>
                  </a:lnTo>
                  <a:lnTo>
                    <a:pt x="5308" y="1663"/>
                  </a:lnTo>
                  <a:lnTo>
                    <a:pt x="5326" y="1684"/>
                  </a:lnTo>
                  <a:lnTo>
                    <a:pt x="5346" y="1701"/>
                  </a:lnTo>
                  <a:lnTo>
                    <a:pt x="5373" y="1715"/>
                  </a:lnTo>
                  <a:lnTo>
                    <a:pt x="5405" y="1725"/>
                  </a:lnTo>
                  <a:lnTo>
                    <a:pt x="5443" y="1731"/>
                  </a:lnTo>
                  <a:lnTo>
                    <a:pt x="5487" y="1734"/>
                  </a:lnTo>
                  <a:lnTo>
                    <a:pt x="5532" y="1731"/>
                  </a:lnTo>
                  <a:lnTo>
                    <a:pt x="5570" y="1725"/>
                  </a:lnTo>
                  <a:lnTo>
                    <a:pt x="5602" y="1715"/>
                  </a:lnTo>
                  <a:lnTo>
                    <a:pt x="5616" y="1708"/>
                  </a:lnTo>
                  <a:lnTo>
                    <a:pt x="5628" y="1701"/>
                  </a:lnTo>
                  <a:lnTo>
                    <a:pt x="5650" y="1684"/>
                  </a:lnTo>
                  <a:lnTo>
                    <a:pt x="5666" y="1663"/>
                  </a:lnTo>
                  <a:lnTo>
                    <a:pt x="5679" y="1640"/>
                  </a:lnTo>
                  <a:lnTo>
                    <a:pt x="5689" y="1614"/>
                  </a:lnTo>
                  <a:lnTo>
                    <a:pt x="5694" y="1585"/>
                  </a:lnTo>
                  <a:lnTo>
                    <a:pt x="5700" y="1556"/>
                  </a:lnTo>
                  <a:lnTo>
                    <a:pt x="5701" y="1525"/>
                  </a:lnTo>
                  <a:lnTo>
                    <a:pt x="5702" y="1492"/>
                  </a:lnTo>
                  <a:close/>
                  <a:moveTo>
                    <a:pt x="5166" y="1174"/>
                  </a:moveTo>
                  <a:lnTo>
                    <a:pt x="5166" y="1077"/>
                  </a:lnTo>
                  <a:lnTo>
                    <a:pt x="5164" y="1069"/>
                  </a:lnTo>
                  <a:lnTo>
                    <a:pt x="5161" y="1064"/>
                  </a:lnTo>
                  <a:lnTo>
                    <a:pt x="5155" y="1060"/>
                  </a:lnTo>
                  <a:lnTo>
                    <a:pt x="5148" y="1059"/>
                  </a:lnTo>
                  <a:lnTo>
                    <a:pt x="5085" y="1059"/>
                  </a:lnTo>
                  <a:lnTo>
                    <a:pt x="5077" y="1060"/>
                  </a:lnTo>
                  <a:lnTo>
                    <a:pt x="5072" y="1064"/>
                  </a:lnTo>
                  <a:lnTo>
                    <a:pt x="5067" y="1077"/>
                  </a:lnTo>
                  <a:lnTo>
                    <a:pt x="5067" y="1174"/>
                  </a:lnTo>
                  <a:lnTo>
                    <a:pt x="5068" y="1182"/>
                  </a:lnTo>
                  <a:lnTo>
                    <a:pt x="5072" y="1189"/>
                  </a:lnTo>
                  <a:lnTo>
                    <a:pt x="5085" y="1192"/>
                  </a:lnTo>
                  <a:lnTo>
                    <a:pt x="5148" y="1192"/>
                  </a:lnTo>
                  <a:lnTo>
                    <a:pt x="5155" y="1191"/>
                  </a:lnTo>
                  <a:lnTo>
                    <a:pt x="5161" y="1189"/>
                  </a:lnTo>
                  <a:lnTo>
                    <a:pt x="5164" y="1182"/>
                  </a:lnTo>
                  <a:lnTo>
                    <a:pt x="5166" y="1174"/>
                  </a:lnTo>
                  <a:close/>
                  <a:moveTo>
                    <a:pt x="5167" y="1771"/>
                  </a:moveTo>
                  <a:lnTo>
                    <a:pt x="5167" y="1277"/>
                  </a:lnTo>
                  <a:lnTo>
                    <a:pt x="5166" y="1272"/>
                  </a:lnTo>
                  <a:lnTo>
                    <a:pt x="5163" y="1268"/>
                  </a:lnTo>
                  <a:lnTo>
                    <a:pt x="5153" y="1265"/>
                  </a:lnTo>
                  <a:lnTo>
                    <a:pt x="5080" y="1265"/>
                  </a:lnTo>
                  <a:lnTo>
                    <a:pt x="5070" y="1268"/>
                  </a:lnTo>
                  <a:lnTo>
                    <a:pt x="5067" y="1272"/>
                  </a:lnTo>
                  <a:lnTo>
                    <a:pt x="5066" y="1277"/>
                  </a:lnTo>
                  <a:lnTo>
                    <a:pt x="5066" y="1767"/>
                  </a:lnTo>
                  <a:lnTo>
                    <a:pt x="5065" y="1788"/>
                  </a:lnTo>
                  <a:lnTo>
                    <a:pt x="5061" y="1803"/>
                  </a:lnTo>
                  <a:lnTo>
                    <a:pt x="5056" y="1816"/>
                  </a:lnTo>
                  <a:lnTo>
                    <a:pt x="5047" y="1824"/>
                  </a:lnTo>
                  <a:lnTo>
                    <a:pt x="5035" y="1830"/>
                  </a:lnTo>
                  <a:lnTo>
                    <a:pt x="5022" y="1834"/>
                  </a:lnTo>
                  <a:lnTo>
                    <a:pt x="5007" y="1835"/>
                  </a:lnTo>
                  <a:lnTo>
                    <a:pt x="4989" y="1836"/>
                  </a:lnTo>
                  <a:lnTo>
                    <a:pt x="4958" y="1836"/>
                  </a:lnTo>
                  <a:lnTo>
                    <a:pt x="4948" y="1839"/>
                  </a:lnTo>
                  <a:lnTo>
                    <a:pt x="4944" y="1843"/>
                  </a:lnTo>
                  <a:lnTo>
                    <a:pt x="4944" y="1850"/>
                  </a:lnTo>
                  <a:lnTo>
                    <a:pt x="4943" y="1890"/>
                  </a:lnTo>
                  <a:lnTo>
                    <a:pt x="4944" y="1898"/>
                  </a:lnTo>
                  <a:lnTo>
                    <a:pt x="4948" y="1902"/>
                  </a:lnTo>
                  <a:lnTo>
                    <a:pt x="4958" y="1905"/>
                  </a:lnTo>
                  <a:lnTo>
                    <a:pt x="4977" y="1907"/>
                  </a:lnTo>
                  <a:lnTo>
                    <a:pt x="5015" y="1908"/>
                  </a:lnTo>
                  <a:lnTo>
                    <a:pt x="5048" y="1907"/>
                  </a:lnTo>
                  <a:lnTo>
                    <a:pt x="5077" y="1902"/>
                  </a:lnTo>
                  <a:lnTo>
                    <a:pt x="5103" y="1893"/>
                  </a:lnTo>
                  <a:lnTo>
                    <a:pt x="5125" y="1880"/>
                  </a:lnTo>
                  <a:lnTo>
                    <a:pt x="5143" y="1862"/>
                  </a:lnTo>
                  <a:lnTo>
                    <a:pt x="5150" y="1850"/>
                  </a:lnTo>
                  <a:lnTo>
                    <a:pt x="5155" y="1838"/>
                  </a:lnTo>
                  <a:lnTo>
                    <a:pt x="5161" y="1824"/>
                  </a:lnTo>
                  <a:lnTo>
                    <a:pt x="5163" y="1807"/>
                  </a:lnTo>
                  <a:lnTo>
                    <a:pt x="5167" y="1771"/>
                  </a:lnTo>
                  <a:close/>
                  <a:moveTo>
                    <a:pt x="4939" y="1710"/>
                  </a:moveTo>
                  <a:lnTo>
                    <a:pt x="4939" y="1375"/>
                  </a:lnTo>
                  <a:lnTo>
                    <a:pt x="4937" y="1342"/>
                  </a:lnTo>
                  <a:lnTo>
                    <a:pt x="4934" y="1328"/>
                  </a:lnTo>
                  <a:lnTo>
                    <a:pt x="4930" y="1315"/>
                  </a:lnTo>
                  <a:lnTo>
                    <a:pt x="4917" y="1292"/>
                  </a:lnTo>
                  <a:lnTo>
                    <a:pt x="4901" y="1276"/>
                  </a:lnTo>
                  <a:lnTo>
                    <a:pt x="4879" y="1263"/>
                  </a:lnTo>
                  <a:lnTo>
                    <a:pt x="4852" y="1255"/>
                  </a:lnTo>
                  <a:lnTo>
                    <a:pt x="4821" y="1250"/>
                  </a:lnTo>
                  <a:lnTo>
                    <a:pt x="4785" y="1249"/>
                  </a:lnTo>
                  <a:lnTo>
                    <a:pt x="4747" y="1250"/>
                  </a:lnTo>
                  <a:lnTo>
                    <a:pt x="4705" y="1255"/>
                  </a:lnTo>
                  <a:lnTo>
                    <a:pt x="4664" y="1263"/>
                  </a:lnTo>
                  <a:lnTo>
                    <a:pt x="4625" y="1270"/>
                  </a:lnTo>
                  <a:lnTo>
                    <a:pt x="4636" y="1218"/>
                  </a:lnTo>
                  <a:lnTo>
                    <a:pt x="4636" y="1072"/>
                  </a:lnTo>
                  <a:lnTo>
                    <a:pt x="4633" y="1063"/>
                  </a:lnTo>
                  <a:lnTo>
                    <a:pt x="4623" y="1059"/>
                  </a:lnTo>
                  <a:lnTo>
                    <a:pt x="4550" y="1073"/>
                  </a:lnTo>
                  <a:lnTo>
                    <a:pt x="4543" y="1076"/>
                  </a:lnTo>
                  <a:lnTo>
                    <a:pt x="4538" y="1078"/>
                  </a:lnTo>
                  <a:lnTo>
                    <a:pt x="4536" y="1084"/>
                  </a:lnTo>
                  <a:lnTo>
                    <a:pt x="4536" y="1089"/>
                  </a:lnTo>
                  <a:lnTo>
                    <a:pt x="4536" y="1710"/>
                  </a:lnTo>
                  <a:lnTo>
                    <a:pt x="4536" y="1715"/>
                  </a:lnTo>
                  <a:lnTo>
                    <a:pt x="4540" y="1719"/>
                  </a:lnTo>
                  <a:lnTo>
                    <a:pt x="4550" y="1722"/>
                  </a:lnTo>
                  <a:lnTo>
                    <a:pt x="4623" y="1722"/>
                  </a:lnTo>
                  <a:lnTo>
                    <a:pt x="4628" y="1721"/>
                  </a:lnTo>
                  <a:lnTo>
                    <a:pt x="4632" y="1719"/>
                  </a:lnTo>
                  <a:lnTo>
                    <a:pt x="4634" y="1715"/>
                  </a:lnTo>
                  <a:lnTo>
                    <a:pt x="4636" y="1710"/>
                  </a:lnTo>
                  <a:lnTo>
                    <a:pt x="4636" y="1338"/>
                  </a:lnTo>
                  <a:lnTo>
                    <a:pt x="4678" y="1329"/>
                  </a:lnTo>
                  <a:lnTo>
                    <a:pt x="4720" y="1323"/>
                  </a:lnTo>
                  <a:lnTo>
                    <a:pt x="4769" y="1320"/>
                  </a:lnTo>
                  <a:lnTo>
                    <a:pt x="4787" y="1322"/>
                  </a:lnTo>
                  <a:lnTo>
                    <a:pt x="4802" y="1324"/>
                  </a:lnTo>
                  <a:lnTo>
                    <a:pt x="4815" y="1329"/>
                  </a:lnTo>
                  <a:lnTo>
                    <a:pt x="4824" y="1336"/>
                  </a:lnTo>
                  <a:lnTo>
                    <a:pt x="4832" y="1346"/>
                  </a:lnTo>
                  <a:lnTo>
                    <a:pt x="4837" y="1357"/>
                  </a:lnTo>
                  <a:lnTo>
                    <a:pt x="4839" y="1372"/>
                  </a:lnTo>
                  <a:lnTo>
                    <a:pt x="4839" y="1390"/>
                  </a:lnTo>
                  <a:lnTo>
                    <a:pt x="4839" y="1710"/>
                  </a:lnTo>
                  <a:lnTo>
                    <a:pt x="4840" y="1715"/>
                  </a:lnTo>
                  <a:lnTo>
                    <a:pt x="4843" y="1719"/>
                  </a:lnTo>
                  <a:lnTo>
                    <a:pt x="4853" y="1722"/>
                  </a:lnTo>
                  <a:lnTo>
                    <a:pt x="4926" y="1722"/>
                  </a:lnTo>
                  <a:lnTo>
                    <a:pt x="4931" y="1721"/>
                  </a:lnTo>
                  <a:lnTo>
                    <a:pt x="4935" y="1719"/>
                  </a:lnTo>
                  <a:lnTo>
                    <a:pt x="4938" y="1715"/>
                  </a:lnTo>
                  <a:lnTo>
                    <a:pt x="4939" y="1710"/>
                  </a:lnTo>
                  <a:close/>
                  <a:moveTo>
                    <a:pt x="4335" y="1492"/>
                  </a:moveTo>
                  <a:lnTo>
                    <a:pt x="4334" y="1542"/>
                  </a:lnTo>
                  <a:lnTo>
                    <a:pt x="4330" y="1584"/>
                  </a:lnTo>
                  <a:lnTo>
                    <a:pt x="4325" y="1602"/>
                  </a:lnTo>
                  <a:lnTo>
                    <a:pt x="4318" y="1617"/>
                  </a:lnTo>
                  <a:lnTo>
                    <a:pt x="4310" y="1630"/>
                  </a:lnTo>
                  <a:lnTo>
                    <a:pt x="4299" y="1642"/>
                  </a:lnTo>
                  <a:lnTo>
                    <a:pt x="4286" y="1651"/>
                  </a:lnTo>
                  <a:lnTo>
                    <a:pt x="4268" y="1657"/>
                  </a:lnTo>
                  <a:lnTo>
                    <a:pt x="4248" y="1661"/>
                  </a:lnTo>
                  <a:lnTo>
                    <a:pt x="4223" y="1662"/>
                  </a:lnTo>
                  <a:lnTo>
                    <a:pt x="4199" y="1661"/>
                  </a:lnTo>
                  <a:lnTo>
                    <a:pt x="4177" y="1657"/>
                  </a:lnTo>
                  <a:lnTo>
                    <a:pt x="4159" y="1651"/>
                  </a:lnTo>
                  <a:lnTo>
                    <a:pt x="4147" y="1642"/>
                  </a:lnTo>
                  <a:lnTo>
                    <a:pt x="4135" y="1630"/>
                  </a:lnTo>
                  <a:lnTo>
                    <a:pt x="4126" y="1617"/>
                  </a:lnTo>
                  <a:lnTo>
                    <a:pt x="4120" y="1602"/>
                  </a:lnTo>
                  <a:lnTo>
                    <a:pt x="4116" y="1584"/>
                  </a:lnTo>
                  <a:lnTo>
                    <a:pt x="4113" y="1564"/>
                  </a:lnTo>
                  <a:lnTo>
                    <a:pt x="4112" y="1542"/>
                  </a:lnTo>
                  <a:lnTo>
                    <a:pt x="4111" y="1492"/>
                  </a:lnTo>
                  <a:lnTo>
                    <a:pt x="4112" y="1441"/>
                  </a:lnTo>
                  <a:lnTo>
                    <a:pt x="4116" y="1398"/>
                  </a:lnTo>
                  <a:lnTo>
                    <a:pt x="4120" y="1381"/>
                  </a:lnTo>
                  <a:lnTo>
                    <a:pt x="4126" y="1365"/>
                  </a:lnTo>
                  <a:lnTo>
                    <a:pt x="4135" y="1352"/>
                  </a:lnTo>
                  <a:lnTo>
                    <a:pt x="4147" y="1341"/>
                  </a:lnTo>
                  <a:lnTo>
                    <a:pt x="4159" y="1332"/>
                  </a:lnTo>
                  <a:lnTo>
                    <a:pt x="4177" y="1325"/>
                  </a:lnTo>
                  <a:lnTo>
                    <a:pt x="4199" y="1322"/>
                  </a:lnTo>
                  <a:lnTo>
                    <a:pt x="4223" y="1320"/>
                  </a:lnTo>
                  <a:lnTo>
                    <a:pt x="4248" y="1322"/>
                  </a:lnTo>
                  <a:lnTo>
                    <a:pt x="4268" y="1325"/>
                  </a:lnTo>
                  <a:lnTo>
                    <a:pt x="4286" y="1332"/>
                  </a:lnTo>
                  <a:lnTo>
                    <a:pt x="4299" y="1341"/>
                  </a:lnTo>
                  <a:lnTo>
                    <a:pt x="4310" y="1352"/>
                  </a:lnTo>
                  <a:lnTo>
                    <a:pt x="4318" y="1365"/>
                  </a:lnTo>
                  <a:lnTo>
                    <a:pt x="4325" y="1381"/>
                  </a:lnTo>
                  <a:lnTo>
                    <a:pt x="4330" y="1398"/>
                  </a:lnTo>
                  <a:lnTo>
                    <a:pt x="4332" y="1419"/>
                  </a:lnTo>
                  <a:lnTo>
                    <a:pt x="4334" y="1441"/>
                  </a:lnTo>
                  <a:lnTo>
                    <a:pt x="4335" y="1492"/>
                  </a:lnTo>
                  <a:close/>
                  <a:moveTo>
                    <a:pt x="4437" y="1492"/>
                  </a:moveTo>
                  <a:lnTo>
                    <a:pt x="4437" y="1459"/>
                  </a:lnTo>
                  <a:lnTo>
                    <a:pt x="4435" y="1427"/>
                  </a:lnTo>
                  <a:lnTo>
                    <a:pt x="4431" y="1397"/>
                  </a:lnTo>
                  <a:lnTo>
                    <a:pt x="4424" y="1369"/>
                  </a:lnTo>
                  <a:lnTo>
                    <a:pt x="4415" y="1342"/>
                  </a:lnTo>
                  <a:lnTo>
                    <a:pt x="4403" y="1319"/>
                  </a:lnTo>
                  <a:lnTo>
                    <a:pt x="4385" y="1299"/>
                  </a:lnTo>
                  <a:lnTo>
                    <a:pt x="4374" y="1290"/>
                  </a:lnTo>
                  <a:lnTo>
                    <a:pt x="4364" y="1281"/>
                  </a:lnTo>
                  <a:lnTo>
                    <a:pt x="4337" y="1267"/>
                  </a:lnTo>
                  <a:lnTo>
                    <a:pt x="4305" y="1256"/>
                  </a:lnTo>
                  <a:lnTo>
                    <a:pt x="4267" y="1250"/>
                  </a:lnTo>
                  <a:lnTo>
                    <a:pt x="4223" y="1249"/>
                  </a:lnTo>
                  <a:lnTo>
                    <a:pt x="4179" y="1250"/>
                  </a:lnTo>
                  <a:lnTo>
                    <a:pt x="4140" y="1256"/>
                  </a:lnTo>
                  <a:lnTo>
                    <a:pt x="4108" y="1267"/>
                  </a:lnTo>
                  <a:lnTo>
                    <a:pt x="4094" y="1274"/>
                  </a:lnTo>
                  <a:lnTo>
                    <a:pt x="4083" y="1281"/>
                  </a:lnTo>
                  <a:lnTo>
                    <a:pt x="4061" y="1299"/>
                  </a:lnTo>
                  <a:lnTo>
                    <a:pt x="4052" y="1309"/>
                  </a:lnTo>
                  <a:lnTo>
                    <a:pt x="4044" y="1319"/>
                  </a:lnTo>
                  <a:lnTo>
                    <a:pt x="4030" y="1342"/>
                  </a:lnTo>
                  <a:lnTo>
                    <a:pt x="4021" y="1369"/>
                  </a:lnTo>
                  <a:lnTo>
                    <a:pt x="4015" y="1397"/>
                  </a:lnTo>
                  <a:lnTo>
                    <a:pt x="4011" y="1427"/>
                  </a:lnTo>
                  <a:lnTo>
                    <a:pt x="4008" y="1459"/>
                  </a:lnTo>
                  <a:lnTo>
                    <a:pt x="4008" y="1492"/>
                  </a:lnTo>
                  <a:lnTo>
                    <a:pt x="4008" y="1525"/>
                  </a:lnTo>
                  <a:lnTo>
                    <a:pt x="4011" y="1556"/>
                  </a:lnTo>
                  <a:lnTo>
                    <a:pt x="4015" y="1585"/>
                  </a:lnTo>
                  <a:lnTo>
                    <a:pt x="4021" y="1614"/>
                  </a:lnTo>
                  <a:lnTo>
                    <a:pt x="4030" y="1640"/>
                  </a:lnTo>
                  <a:lnTo>
                    <a:pt x="4044" y="1663"/>
                  </a:lnTo>
                  <a:lnTo>
                    <a:pt x="4061" y="1684"/>
                  </a:lnTo>
                  <a:lnTo>
                    <a:pt x="4083" y="1701"/>
                  </a:lnTo>
                  <a:lnTo>
                    <a:pt x="4108" y="1715"/>
                  </a:lnTo>
                  <a:lnTo>
                    <a:pt x="4140" y="1725"/>
                  </a:lnTo>
                  <a:lnTo>
                    <a:pt x="4179" y="1731"/>
                  </a:lnTo>
                  <a:lnTo>
                    <a:pt x="4223" y="1734"/>
                  </a:lnTo>
                  <a:lnTo>
                    <a:pt x="4267" y="1731"/>
                  </a:lnTo>
                  <a:lnTo>
                    <a:pt x="4305" y="1725"/>
                  </a:lnTo>
                  <a:lnTo>
                    <a:pt x="4337" y="1715"/>
                  </a:lnTo>
                  <a:lnTo>
                    <a:pt x="4351" y="1708"/>
                  </a:lnTo>
                  <a:lnTo>
                    <a:pt x="4364" y="1701"/>
                  </a:lnTo>
                  <a:lnTo>
                    <a:pt x="4385" y="1684"/>
                  </a:lnTo>
                  <a:lnTo>
                    <a:pt x="4403" y="1663"/>
                  </a:lnTo>
                  <a:lnTo>
                    <a:pt x="4415" y="1640"/>
                  </a:lnTo>
                  <a:lnTo>
                    <a:pt x="4424" y="1614"/>
                  </a:lnTo>
                  <a:lnTo>
                    <a:pt x="4431" y="1585"/>
                  </a:lnTo>
                  <a:lnTo>
                    <a:pt x="4435" y="1556"/>
                  </a:lnTo>
                  <a:lnTo>
                    <a:pt x="4437" y="1525"/>
                  </a:lnTo>
                  <a:lnTo>
                    <a:pt x="4437" y="1492"/>
                  </a:lnTo>
                  <a:close/>
                  <a:moveTo>
                    <a:pt x="3830" y="1268"/>
                  </a:moveTo>
                  <a:lnTo>
                    <a:pt x="3828" y="1300"/>
                  </a:lnTo>
                  <a:lnTo>
                    <a:pt x="3823" y="1327"/>
                  </a:lnTo>
                  <a:lnTo>
                    <a:pt x="3812" y="1346"/>
                  </a:lnTo>
                  <a:lnTo>
                    <a:pt x="3807" y="1355"/>
                  </a:lnTo>
                  <a:lnTo>
                    <a:pt x="3800" y="1363"/>
                  </a:lnTo>
                  <a:lnTo>
                    <a:pt x="3788" y="1370"/>
                  </a:lnTo>
                  <a:lnTo>
                    <a:pt x="3775" y="1377"/>
                  </a:lnTo>
                  <a:lnTo>
                    <a:pt x="3743" y="1386"/>
                  </a:lnTo>
                  <a:lnTo>
                    <a:pt x="3706" y="1390"/>
                  </a:lnTo>
                  <a:lnTo>
                    <a:pt x="3663" y="1391"/>
                  </a:lnTo>
                  <a:lnTo>
                    <a:pt x="3532" y="1396"/>
                  </a:lnTo>
                  <a:lnTo>
                    <a:pt x="3532" y="1153"/>
                  </a:lnTo>
                  <a:lnTo>
                    <a:pt x="3692" y="1153"/>
                  </a:lnTo>
                  <a:lnTo>
                    <a:pt x="3725" y="1154"/>
                  </a:lnTo>
                  <a:lnTo>
                    <a:pt x="3756" y="1158"/>
                  </a:lnTo>
                  <a:lnTo>
                    <a:pt x="3769" y="1160"/>
                  </a:lnTo>
                  <a:lnTo>
                    <a:pt x="3782" y="1165"/>
                  </a:lnTo>
                  <a:lnTo>
                    <a:pt x="3792" y="1172"/>
                  </a:lnTo>
                  <a:lnTo>
                    <a:pt x="3802" y="1180"/>
                  </a:lnTo>
                  <a:lnTo>
                    <a:pt x="3809" y="1186"/>
                  </a:lnTo>
                  <a:lnTo>
                    <a:pt x="3814" y="1194"/>
                  </a:lnTo>
                  <a:lnTo>
                    <a:pt x="3823" y="1213"/>
                  </a:lnTo>
                  <a:lnTo>
                    <a:pt x="3828" y="1238"/>
                  </a:lnTo>
                  <a:lnTo>
                    <a:pt x="3830" y="1268"/>
                  </a:lnTo>
                  <a:close/>
                  <a:moveTo>
                    <a:pt x="3941" y="1268"/>
                  </a:moveTo>
                  <a:lnTo>
                    <a:pt x="3937" y="1221"/>
                  </a:lnTo>
                  <a:lnTo>
                    <a:pt x="3929" y="1180"/>
                  </a:lnTo>
                  <a:lnTo>
                    <a:pt x="3914" y="1146"/>
                  </a:lnTo>
                  <a:lnTo>
                    <a:pt x="3905" y="1133"/>
                  </a:lnTo>
                  <a:lnTo>
                    <a:pt x="3894" y="1121"/>
                  </a:lnTo>
                  <a:lnTo>
                    <a:pt x="3879" y="1108"/>
                  </a:lnTo>
                  <a:lnTo>
                    <a:pt x="3862" y="1096"/>
                  </a:lnTo>
                  <a:lnTo>
                    <a:pt x="3844" y="1089"/>
                  </a:lnTo>
                  <a:lnTo>
                    <a:pt x="3824" y="1082"/>
                  </a:lnTo>
                  <a:lnTo>
                    <a:pt x="3804" y="1077"/>
                  </a:lnTo>
                  <a:lnTo>
                    <a:pt x="3780" y="1075"/>
                  </a:lnTo>
                  <a:lnTo>
                    <a:pt x="3733" y="1072"/>
                  </a:lnTo>
                  <a:lnTo>
                    <a:pt x="3440" y="1072"/>
                  </a:lnTo>
                  <a:lnTo>
                    <a:pt x="3428" y="1076"/>
                  </a:lnTo>
                  <a:lnTo>
                    <a:pt x="3425" y="1086"/>
                  </a:lnTo>
                  <a:lnTo>
                    <a:pt x="3425" y="1710"/>
                  </a:lnTo>
                  <a:lnTo>
                    <a:pt x="3426" y="1715"/>
                  </a:lnTo>
                  <a:lnTo>
                    <a:pt x="3428" y="1719"/>
                  </a:lnTo>
                  <a:lnTo>
                    <a:pt x="3440" y="1722"/>
                  </a:lnTo>
                  <a:lnTo>
                    <a:pt x="3518" y="1722"/>
                  </a:lnTo>
                  <a:lnTo>
                    <a:pt x="3528" y="1719"/>
                  </a:lnTo>
                  <a:lnTo>
                    <a:pt x="3531" y="1715"/>
                  </a:lnTo>
                  <a:lnTo>
                    <a:pt x="3532" y="1710"/>
                  </a:lnTo>
                  <a:lnTo>
                    <a:pt x="3532" y="1468"/>
                  </a:lnTo>
                  <a:lnTo>
                    <a:pt x="3682" y="1469"/>
                  </a:lnTo>
                  <a:lnTo>
                    <a:pt x="3700" y="1469"/>
                  </a:lnTo>
                  <a:lnTo>
                    <a:pt x="3752" y="1468"/>
                  </a:lnTo>
                  <a:lnTo>
                    <a:pt x="3805" y="1461"/>
                  </a:lnTo>
                  <a:lnTo>
                    <a:pt x="3830" y="1455"/>
                  </a:lnTo>
                  <a:lnTo>
                    <a:pt x="3853" y="1445"/>
                  </a:lnTo>
                  <a:lnTo>
                    <a:pt x="3874" y="1433"/>
                  </a:lnTo>
                  <a:lnTo>
                    <a:pt x="3893" y="1418"/>
                  </a:lnTo>
                  <a:lnTo>
                    <a:pt x="3906" y="1402"/>
                  </a:lnTo>
                  <a:lnTo>
                    <a:pt x="3916" y="1386"/>
                  </a:lnTo>
                  <a:lnTo>
                    <a:pt x="3924" y="1369"/>
                  </a:lnTo>
                  <a:lnTo>
                    <a:pt x="3930" y="1350"/>
                  </a:lnTo>
                  <a:lnTo>
                    <a:pt x="3938" y="1310"/>
                  </a:lnTo>
                  <a:lnTo>
                    <a:pt x="3941" y="1268"/>
                  </a:lnTo>
                  <a:close/>
                  <a:moveTo>
                    <a:pt x="3016" y="1710"/>
                  </a:moveTo>
                  <a:lnTo>
                    <a:pt x="3016" y="1379"/>
                  </a:lnTo>
                  <a:lnTo>
                    <a:pt x="3014" y="1345"/>
                  </a:lnTo>
                  <a:lnTo>
                    <a:pt x="3010" y="1329"/>
                  </a:lnTo>
                  <a:lnTo>
                    <a:pt x="3006" y="1317"/>
                  </a:lnTo>
                  <a:lnTo>
                    <a:pt x="2992" y="1293"/>
                  </a:lnTo>
                  <a:lnTo>
                    <a:pt x="2974" y="1276"/>
                  </a:lnTo>
                  <a:lnTo>
                    <a:pt x="2951" y="1263"/>
                  </a:lnTo>
                  <a:lnTo>
                    <a:pt x="2923" y="1254"/>
                  </a:lnTo>
                  <a:lnTo>
                    <a:pt x="2889" y="1250"/>
                  </a:lnTo>
                  <a:lnTo>
                    <a:pt x="2852" y="1249"/>
                  </a:lnTo>
                  <a:lnTo>
                    <a:pt x="2806" y="1250"/>
                  </a:lnTo>
                  <a:lnTo>
                    <a:pt x="2758" y="1255"/>
                  </a:lnTo>
                  <a:lnTo>
                    <a:pt x="2710" y="1263"/>
                  </a:lnTo>
                  <a:lnTo>
                    <a:pt x="2671" y="1273"/>
                  </a:lnTo>
                  <a:lnTo>
                    <a:pt x="2642" y="1285"/>
                  </a:lnTo>
                  <a:lnTo>
                    <a:pt x="2631" y="1290"/>
                  </a:lnTo>
                  <a:lnTo>
                    <a:pt x="2623" y="1297"/>
                  </a:lnTo>
                  <a:lnTo>
                    <a:pt x="2618" y="1304"/>
                  </a:lnTo>
                  <a:lnTo>
                    <a:pt x="2614" y="1313"/>
                  </a:lnTo>
                  <a:lnTo>
                    <a:pt x="2613" y="1323"/>
                  </a:lnTo>
                  <a:lnTo>
                    <a:pt x="2612" y="1334"/>
                  </a:lnTo>
                  <a:lnTo>
                    <a:pt x="2612" y="1710"/>
                  </a:lnTo>
                  <a:lnTo>
                    <a:pt x="2613" y="1715"/>
                  </a:lnTo>
                  <a:lnTo>
                    <a:pt x="2615" y="1719"/>
                  </a:lnTo>
                  <a:lnTo>
                    <a:pt x="2626" y="1722"/>
                  </a:lnTo>
                  <a:lnTo>
                    <a:pt x="2699" y="1722"/>
                  </a:lnTo>
                  <a:lnTo>
                    <a:pt x="2705" y="1721"/>
                  </a:lnTo>
                  <a:lnTo>
                    <a:pt x="2709" y="1719"/>
                  </a:lnTo>
                  <a:lnTo>
                    <a:pt x="2711" y="1715"/>
                  </a:lnTo>
                  <a:lnTo>
                    <a:pt x="2713" y="1710"/>
                  </a:lnTo>
                  <a:lnTo>
                    <a:pt x="2713" y="1338"/>
                  </a:lnTo>
                  <a:lnTo>
                    <a:pt x="2754" y="1329"/>
                  </a:lnTo>
                  <a:lnTo>
                    <a:pt x="2796" y="1323"/>
                  </a:lnTo>
                  <a:lnTo>
                    <a:pt x="2843" y="1320"/>
                  </a:lnTo>
                  <a:lnTo>
                    <a:pt x="2861" y="1322"/>
                  </a:lnTo>
                  <a:lnTo>
                    <a:pt x="2877" y="1324"/>
                  </a:lnTo>
                  <a:lnTo>
                    <a:pt x="2889" y="1329"/>
                  </a:lnTo>
                  <a:lnTo>
                    <a:pt x="2898" y="1336"/>
                  </a:lnTo>
                  <a:lnTo>
                    <a:pt x="2906" y="1346"/>
                  </a:lnTo>
                  <a:lnTo>
                    <a:pt x="2911" y="1359"/>
                  </a:lnTo>
                  <a:lnTo>
                    <a:pt x="2915" y="1374"/>
                  </a:lnTo>
                  <a:lnTo>
                    <a:pt x="2915" y="1393"/>
                  </a:lnTo>
                  <a:lnTo>
                    <a:pt x="2915" y="1710"/>
                  </a:lnTo>
                  <a:lnTo>
                    <a:pt x="2916" y="1715"/>
                  </a:lnTo>
                  <a:lnTo>
                    <a:pt x="2919" y="1719"/>
                  </a:lnTo>
                  <a:lnTo>
                    <a:pt x="2929" y="1722"/>
                  </a:lnTo>
                  <a:lnTo>
                    <a:pt x="3003" y="1722"/>
                  </a:lnTo>
                  <a:lnTo>
                    <a:pt x="3009" y="1721"/>
                  </a:lnTo>
                  <a:lnTo>
                    <a:pt x="3012" y="1719"/>
                  </a:lnTo>
                  <a:lnTo>
                    <a:pt x="3015" y="1715"/>
                  </a:lnTo>
                  <a:lnTo>
                    <a:pt x="3016" y="1710"/>
                  </a:lnTo>
                  <a:close/>
                  <a:moveTo>
                    <a:pt x="2409" y="1473"/>
                  </a:moveTo>
                  <a:lnTo>
                    <a:pt x="2188" y="1473"/>
                  </a:lnTo>
                  <a:lnTo>
                    <a:pt x="2190" y="1429"/>
                  </a:lnTo>
                  <a:lnTo>
                    <a:pt x="2192" y="1407"/>
                  </a:lnTo>
                  <a:lnTo>
                    <a:pt x="2196" y="1387"/>
                  </a:lnTo>
                  <a:lnTo>
                    <a:pt x="2201" y="1369"/>
                  </a:lnTo>
                  <a:lnTo>
                    <a:pt x="2208" y="1355"/>
                  </a:lnTo>
                  <a:lnTo>
                    <a:pt x="2217" y="1343"/>
                  </a:lnTo>
                  <a:lnTo>
                    <a:pt x="2229" y="1334"/>
                  </a:lnTo>
                  <a:lnTo>
                    <a:pt x="2242" y="1328"/>
                  </a:lnTo>
                  <a:lnTo>
                    <a:pt x="2258" y="1323"/>
                  </a:lnTo>
                  <a:lnTo>
                    <a:pt x="2278" y="1320"/>
                  </a:lnTo>
                  <a:lnTo>
                    <a:pt x="2301" y="1319"/>
                  </a:lnTo>
                  <a:lnTo>
                    <a:pt x="2321" y="1320"/>
                  </a:lnTo>
                  <a:lnTo>
                    <a:pt x="2339" y="1323"/>
                  </a:lnTo>
                  <a:lnTo>
                    <a:pt x="2354" y="1328"/>
                  </a:lnTo>
                  <a:lnTo>
                    <a:pt x="2368" y="1334"/>
                  </a:lnTo>
                  <a:lnTo>
                    <a:pt x="2379" y="1343"/>
                  </a:lnTo>
                  <a:lnTo>
                    <a:pt x="2389" y="1356"/>
                  </a:lnTo>
                  <a:lnTo>
                    <a:pt x="2397" y="1370"/>
                  </a:lnTo>
                  <a:lnTo>
                    <a:pt x="2402" y="1388"/>
                  </a:lnTo>
                  <a:lnTo>
                    <a:pt x="2406" y="1409"/>
                  </a:lnTo>
                  <a:lnTo>
                    <a:pt x="2408" y="1429"/>
                  </a:lnTo>
                  <a:lnTo>
                    <a:pt x="2409" y="1473"/>
                  </a:lnTo>
                  <a:close/>
                  <a:moveTo>
                    <a:pt x="2511" y="1483"/>
                  </a:moveTo>
                  <a:lnTo>
                    <a:pt x="2509" y="1434"/>
                  </a:lnTo>
                  <a:lnTo>
                    <a:pt x="2507" y="1411"/>
                  </a:lnTo>
                  <a:lnTo>
                    <a:pt x="2504" y="1390"/>
                  </a:lnTo>
                  <a:lnTo>
                    <a:pt x="2499" y="1370"/>
                  </a:lnTo>
                  <a:lnTo>
                    <a:pt x="2493" y="1351"/>
                  </a:lnTo>
                  <a:lnTo>
                    <a:pt x="2485" y="1334"/>
                  </a:lnTo>
                  <a:lnTo>
                    <a:pt x="2475" y="1319"/>
                  </a:lnTo>
                  <a:lnTo>
                    <a:pt x="2462" y="1302"/>
                  </a:lnTo>
                  <a:lnTo>
                    <a:pt x="2448" y="1288"/>
                  </a:lnTo>
                  <a:lnTo>
                    <a:pt x="2430" y="1276"/>
                  </a:lnTo>
                  <a:lnTo>
                    <a:pt x="2409" y="1267"/>
                  </a:lnTo>
                  <a:lnTo>
                    <a:pt x="2386" y="1259"/>
                  </a:lnTo>
                  <a:lnTo>
                    <a:pt x="2361" y="1253"/>
                  </a:lnTo>
                  <a:lnTo>
                    <a:pt x="2333" y="1249"/>
                  </a:lnTo>
                  <a:lnTo>
                    <a:pt x="2301" y="1249"/>
                  </a:lnTo>
                  <a:lnTo>
                    <a:pt x="2260" y="1250"/>
                  </a:lnTo>
                  <a:lnTo>
                    <a:pt x="2225" y="1255"/>
                  </a:lnTo>
                  <a:lnTo>
                    <a:pt x="2194" y="1264"/>
                  </a:lnTo>
                  <a:lnTo>
                    <a:pt x="2169" y="1276"/>
                  </a:lnTo>
                  <a:lnTo>
                    <a:pt x="2147" y="1291"/>
                  </a:lnTo>
                  <a:lnTo>
                    <a:pt x="2137" y="1301"/>
                  </a:lnTo>
                  <a:lnTo>
                    <a:pt x="2129" y="1310"/>
                  </a:lnTo>
                  <a:lnTo>
                    <a:pt x="2115" y="1333"/>
                  </a:lnTo>
                  <a:lnTo>
                    <a:pt x="2103" y="1357"/>
                  </a:lnTo>
                  <a:lnTo>
                    <a:pt x="2096" y="1387"/>
                  </a:lnTo>
                  <a:lnTo>
                    <a:pt x="2091" y="1419"/>
                  </a:lnTo>
                  <a:lnTo>
                    <a:pt x="2088" y="1454"/>
                  </a:lnTo>
                  <a:lnTo>
                    <a:pt x="2087" y="1492"/>
                  </a:lnTo>
                  <a:lnTo>
                    <a:pt x="2089" y="1551"/>
                  </a:lnTo>
                  <a:lnTo>
                    <a:pt x="2093" y="1578"/>
                  </a:lnTo>
                  <a:lnTo>
                    <a:pt x="2100" y="1601"/>
                  </a:lnTo>
                  <a:lnTo>
                    <a:pt x="2106" y="1624"/>
                  </a:lnTo>
                  <a:lnTo>
                    <a:pt x="2116" y="1643"/>
                  </a:lnTo>
                  <a:lnTo>
                    <a:pt x="2121" y="1652"/>
                  </a:lnTo>
                  <a:lnTo>
                    <a:pt x="2126" y="1661"/>
                  </a:lnTo>
                  <a:lnTo>
                    <a:pt x="2139" y="1676"/>
                  </a:lnTo>
                  <a:lnTo>
                    <a:pt x="2153" y="1690"/>
                  </a:lnTo>
                  <a:lnTo>
                    <a:pt x="2171" y="1702"/>
                  </a:lnTo>
                  <a:lnTo>
                    <a:pt x="2190" y="1712"/>
                  </a:lnTo>
                  <a:lnTo>
                    <a:pt x="2212" y="1720"/>
                  </a:lnTo>
                  <a:lnTo>
                    <a:pt x="2235" y="1726"/>
                  </a:lnTo>
                  <a:lnTo>
                    <a:pt x="2262" y="1731"/>
                  </a:lnTo>
                  <a:lnTo>
                    <a:pt x="2290" y="1734"/>
                  </a:lnTo>
                  <a:lnTo>
                    <a:pt x="2321" y="1734"/>
                  </a:lnTo>
                  <a:lnTo>
                    <a:pt x="2368" y="1731"/>
                  </a:lnTo>
                  <a:lnTo>
                    <a:pt x="2412" y="1725"/>
                  </a:lnTo>
                  <a:lnTo>
                    <a:pt x="2449" y="1717"/>
                  </a:lnTo>
                  <a:lnTo>
                    <a:pt x="2478" y="1707"/>
                  </a:lnTo>
                  <a:lnTo>
                    <a:pt x="2485" y="1702"/>
                  </a:lnTo>
                  <a:lnTo>
                    <a:pt x="2489" y="1694"/>
                  </a:lnTo>
                  <a:lnTo>
                    <a:pt x="2477" y="1651"/>
                  </a:lnTo>
                  <a:lnTo>
                    <a:pt x="2472" y="1642"/>
                  </a:lnTo>
                  <a:lnTo>
                    <a:pt x="2466" y="1640"/>
                  </a:lnTo>
                  <a:lnTo>
                    <a:pt x="2407" y="1655"/>
                  </a:lnTo>
                  <a:lnTo>
                    <a:pt x="2374" y="1660"/>
                  </a:lnTo>
                  <a:lnTo>
                    <a:pt x="2335" y="1662"/>
                  </a:lnTo>
                  <a:lnTo>
                    <a:pt x="2298" y="1661"/>
                  </a:lnTo>
                  <a:lnTo>
                    <a:pt x="2267" y="1655"/>
                  </a:lnTo>
                  <a:lnTo>
                    <a:pt x="2253" y="1651"/>
                  </a:lnTo>
                  <a:lnTo>
                    <a:pt x="2242" y="1646"/>
                  </a:lnTo>
                  <a:lnTo>
                    <a:pt x="2230" y="1638"/>
                  </a:lnTo>
                  <a:lnTo>
                    <a:pt x="2221" y="1630"/>
                  </a:lnTo>
                  <a:lnTo>
                    <a:pt x="2207" y="1614"/>
                  </a:lnTo>
                  <a:lnTo>
                    <a:pt x="2197" y="1594"/>
                  </a:lnTo>
                  <a:lnTo>
                    <a:pt x="2190" y="1571"/>
                  </a:lnTo>
                  <a:lnTo>
                    <a:pt x="2188" y="1542"/>
                  </a:lnTo>
                  <a:lnTo>
                    <a:pt x="2495" y="1542"/>
                  </a:lnTo>
                  <a:lnTo>
                    <a:pt x="2502" y="1541"/>
                  </a:lnTo>
                  <a:lnTo>
                    <a:pt x="2507" y="1537"/>
                  </a:lnTo>
                  <a:lnTo>
                    <a:pt x="2511" y="1525"/>
                  </a:lnTo>
                  <a:lnTo>
                    <a:pt x="2511" y="1503"/>
                  </a:lnTo>
                  <a:lnTo>
                    <a:pt x="2511" y="1483"/>
                  </a:lnTo>
                  <a:close/>
                  <a:moveTo>
                    <a:pt x="1890" y="1649"/>
                  </a:moveTo>
                  <a:lnTo>
                    <a:pt x="1861" y="1656"/>
                  </a:lnTo>
                  <a:lnTo>
                    <a:pt x="1847" y="1658"/>
                  </a:lnTo>
                  <a:lnTo>
                    <a:pt x="1831" y="1660"/>
                  </a:lnTo>
                  <a:lnTo>
                    <a:pt x="1795" y="1662"/>
                  </a:lnTo>
                  <a:lnTo>
                    <a:pt x="1776" y="1662"/>
                  </a:lnTo>
                  <a:lnTo>
                    <a:pt x="1758" y="1660"/>
                  </a:lnTo>
                  <a:lnTo>
                    <a:pt x="1742" y="1657"/>
                  </a:lnTo>
                  <a:lnTo>
                    <a:pt x="1728" y="1652"/>
                  </a:lnTo>
                  <a:lnTo>
                    <a:pt x="1715" y="1644"/>
                  </a:lnTo>
                  <a:lnTo>
                    <a:pt x="1704" y="1634"/>
                  </a:lnTo>
                  <a:lnTo>
                    <a:pt x="1695" y="1620"/>
                  </a:lnTo>
                  <a:lnTo>
                    <a:pt x="1687" y="1603"/>
                  </a:lnTo>
                  <a:lnTo>
                    <a:pt x="1681" y="1583"/>
                  </a:lnTo>
                  <a:lnTo>
                    <a:pt x="1677" y="1556"/>
                  </a:lnTo>
                  <a:lnTo>
                    <a:pt x="1675" y="1525"/>
                  </a:lnTo>
                  <a:lnTo>
                    <a:pt x="1673" y="1489"/>
                  </a:lnTo>
                  <a:lnTo>
                    <a:pt x="1677" y="1427"/>
                  </a:lnTo>
                  <a:lnTo>
                    <a:pt x="1686" y="1381"/>
                  </a:lnTo>
                  <a:lnTo>
                    <a:pt x="1692" y="1364"/>
                  </a:lnTo>
                  <a:lnTo>
                    <a:pt x="1701" y="1350"/>
                  </a:lnTo>
                  <a:lnTo>
                    <a:pt x="1712" y="1340"/>
                  </a:lnTo>
                  <a:lnTo>
                    <a:pt x="1724" y="1332"/>
                  </a:lnTo>
                  <a:lnTo>
                    <a:pt x="1754" y="1323"/>
                  </a:lnTo>
                  <a:lnTo>
                    <a:pt x="1792" y="1320"/>
                  </a:lnTo>
                  <a:lnTo>
                    <a:pt x="1828" y="1323"/>
                  </a:lnTo>
                  <a:lnTo>
                    <a:pt x="1860" y="1327"/>
                  </a:lnTo>
                  <a:lnTo>
                    <a:pt x="1890" y="1333"/>
                  </a:lnTo>
                  <a:lnTo>
                    <a:pt x="1890" y="1649"/>
                  </a:lnTo>
                  <a:close/>
                  <a:moveTo>
                    <a:pt x="1989" y="1647"/>
                  </a:moveTo>
                  <a:lnTo>
                    <a:pt x="1989" y="1072"/>
                  </a:lnTo>
                  <a:lnTo>
                    <a:pt x="1987" y="1063"/>
                  </a:lnTo>
                  <a:lnTo>
                    <a:pt x="1978" y="1059"/>
                  </a:lnTo>
                  <a:lnTo>
                    <a:pt x="1904" y="1073"/>
                  </a:lnTo>
                  <a:lnTo>
                    <a:pt x="1893" y="1078"/>
                  </a:lnTo>
                  <a:lnTo>
                    <a:pt x="1891" y="1084"/>
                  </a:lnTo>
                  <a:lnTo>
                    <a:pt x="1890" y="1089"/>
                  </a:lnTo>
                  <a:lnTo>
                    <a:pt x="1890" y="1213"/>
                  </a:lnTo>
                  <a:lnTo>
                    <a:pt x="1899" y="1265"/>
                  </a:lnTo>
                  <a:lnTo>
                    <a:pt x="1850" y="1255"/>
                  </a:lnTo>
                  <a:lnTo>
                    <a:pt x="1814" y="1250"/>
                  </a:lnTo>
                  <a:lnTo>
                    <a:pt x="1771" y="1249"/>
                  </a:lnTo>
                  <a:lnTo>
                    <a:pt x="1744" y="1249"/>
                  </a:lnTo>
                  <a:lnTo>
                    <a:pt x="1718" y="1253"/>
                  </a:lnTo>
                  <a:lnTo>
                    <a:pt x="1695" y="1256"/>
                  </a:lnTo>
                  <a:lnTo>
                    <a:pt x="1675" y="1264"/>
                  </a:lnTo>
                  <a:lnTo>
                    <a:pt x="1655" y="1272"/>
                  </a:lnTo>
                  <a:lnTo>
                    <a:pt x="1639" y="1283"/>
                  </a:lnTo>
                  <a:lnTo>
                    <a:pt x="1625" y="1295"/>
                  </a:lnTo>
                  <a:lnTo>
                    <a:pt x="1613" y="1310"/>
                  </a:lnTo>
                  <a:lnTo>
                    <a:pt x="1603" y="1325"/>
                  </a:lnTo>
                  <a:lnTo>
                    <a:pt x="1594" y="1345"/>
                  </a:lnTo>
                  <a:lnTo>
                    <a:pt x="1586" y="1364"/>
                  </a:lnTo>
                  <a:lnTo>
                    <a:pt x="1581" y="1386"/>
                  </a:lnTo>
                  <a:lnTo>
                    <a:pt x="1576" y="1410"/>
                  </a:lnTo>
                  <a:lnTo>
                    <a:pt x="1573" y="1436"/>
                  </a:lnTo>
                  <a:lnTo>
                    <a:pt x="1572" y="1462"/>
                  </a:lnTo>
                  <a:lnTo>
                    <a:pt x="1572" y="1492"/>
                  </a:lnTo>
                  <a:lnTo>
                    <a:pt x="1572" y="1534"/>
                  </a:lnTo>
                  <a:lnTo>
                    <a:pt x="1575" y="1553"/>
                  </a:lnTo>
                  <a:lnTo>
                    <a:pt x="1576" y="1571"/>
                  </a:lnTo>
                  <a:lnTo>
                    <a:pt x="1582" y="1605"/>
                  </a:lnTo>
                  <a:lnTo>
                    <a:pt x="1591" y="1633"/>
                  </a:lnTo>
                  <a:lnTo>
                    <a:pt x="1603" y="1657"/>
                  </a:lnTo>
                  <a:lnTo>
                    <a:pt x="1618" y="1679"/>
                  </a:lnTo>
                  <a:lnTo>
                    <a:pt x="1627" y="1688"/>
                  </a:lnTo>
                  <a:lnTo>
                    <a:pt x="1636" y="1697"/>
                  </a:lnTo>
                  <a:lnTo>
                    <a:pt x="1659" y="1711"/>
                  </a:lnTo>
                  <a:lnTo>
                    <a:pt x="1686" y="1721"/>
                  </a:lnTo>
                  <a:lnTo>
                    <a:pt x="1717" y="1729"/>
                  </a:lnTo>
                  <a:lnTo>
                    <a:pt x="1753" y="1733"/>
                  </a:lnTo>
                  <a:lnTo>
                    <a:pt x="1794" y="1734"/>
                  </a:lnTo>
                  <a:lnTo>
                    <a:pt x="1837" y="1733"/>
                  </a:lnTo>
                  <a:lnTo>
                    <a:pt x="1874" y="1729"/>
                  </a:lnTo>
                  <a:lnTo>
                    <a:pt x="1908" y="1722"/>
                  </a:lnTo>
                  <a:lnTo>
                    <a:pt x="1936" y="1716"/>
                  </a:lnTo>
                  <a:lnTo>
                    <a:pt x="1952" y="1710"/>
                  </a:lnTo>
                  <a:lnTo>
                    <a:pt x="1966" y="1703"/>
                  </a:lnTo>
                  <a:lnTo>
                    <a:pt x="1975" y="1695"/>
                  </a:lnTo>
                  <a:lnTo>
                    <a:pt x="1982" y="1687"/>
                  </a:lnTo>
                  <a:lnTo>
                    <a:pt x="1988" y="1667"/>
                  </a:lnTo>
                  <a:lnTo>
                    <a:pt x="1989" y="1647"/>
                  </a:lnTo>
                  <a:close/>
                  <a:moveTo>
                    <a:pt x="1461" y="1174"/>
                  </a:moveTo>
                  <a:lnTo>
                    <a:pt x="1461" y="1077"/>
                  </a:lnTo>
                  <a:lnTo>
                    <a:pt x="1459" y="1069"/>
                  </a:lnTo>
                  <a:lnTo>
                    <a:pt x="1456" y="1064"/>
                  </a:lnTo>
                  <a:lnTo>
                    <a:pt x="1449" y="1060"/>
                  </a:lnTo>
                  <a:lnTo>
                    <a:pt x="1442" y="1059"/>
                  </a:lnTo>
                  <a:lnTo>
                    <a:pt x="1380" y="1059"/>
                  </a:lnTo>
                  <a:lnTo>
                    <a:pt x="1372" y="1060"/>
                  </a:lnTo>
                  <a:lnTo>
                    <a:pt x="1366" y="1064"/>
                  </a:lnTo>
                  <a:lnTo>
                    <a:pt x="1362" y="1069"/>
                  </a:lnTo>
                  <a:lnTo>
                    <a:pt x="1361" y="1077"/>
                  </a:lnTo>
                  <a:lnTo>
                    <a:pt x="1361" y="1174"/>
                  </a:lnTo>
                  <a:lnTo>
                    <a:pt x="1362" y="1182"/>
                  </a:lnTo>
                  <a:lnTo>
                    <a:pt x="1366" y="1189"/>
                  </a:lnTo>
                  <a:lnTo>
                    <a:pt x="1372" y="1191"/>
                  </a:lnTo>
                  <a:lnTo>
                    <a:pt x="1380" y="1192"/>
                  </a:lnTo>
                  <a:lnTo>
                    <a:pt x="1442" y="1192"/>
                  </a:lnTo>
                  <a:lnTo>
                    <a:pt x="1449" y="1191"/>
                  </a:lnTo>
                  <a:lnTo>
                    <a:pt x="1456" y="1189"/>
                  </a:lnTo>
                  <a:lnTo>
                    <a:pt x="1459" y="1182"/>
                  </a:lnTo>
                  <a:lnTo>
                    <a:pt x="1461" y="1174"/>
                  </a:lnTo>
                  <a:close/>
                  <a:moveTo>
                    <a:pt x="1461" y="1710"/>
                  </a:moveTo>
                  <a:lnTo>
                    <a:pt x="1461" y="1277"/>
                  </a:lnTo>
                  <a:lnTo>
                    <a:pt x="1459" y="1272"/>
                  </a:lnTo>
                  <a:lnTo>
                    <a:pt x="1457" y="1268"/>
                  </a:lnTo>
                  <a:lnTo>
                    <a:pt x="1448" y="1265"/>
                  </a:lnTo>
                  <a:lnTo>
                    <a:pt x="1375" y="1265"/>
                  </a:lnTo>
                  <a:lnTo>
                    <a:pt x="1365" y="1268"/>
                  </a:lnTo>
                  <a:lnTo>
                    <a:pt x="1362" y="1272"/>
                  </a:lnTo>
                  <a:lnTo>
                    <a:pt x="1361" y="1277"/>
                  </a:lnTo>
                  <a:lnTo>
                    <a:pt x="1361" y="1710"/>
                  </a:lnTo>
                  <a:lnTo>
                    <a:pt x="1362" y="1715"/>
                  </a:lnTo>
                  <a:lnTo>
                    <a:pt x="1365" y="1719"/>
                  </a:lnTo>
                  <a:lnTo>
                    <a:pt x="1375" y="1722"/>
                  </a:lnTo>
                  <a:lnTo>
                    <a:pt x="1448" y="1722"/>
                  </a:lnTo>
                  <a:lnTo>
                    <a:pt x="1453" y="1721"/>
                  </a:lnTo>
                  <a:lnTo>
                    <a:pt x="1457" y="1719"/>
                  </a:lnTo>
                  <a:lnTo>
                    <a:pt x="1459" y="1715"/>
                  </a:lnTo>
                  <a:lnTo>
                    <a:pt x="1461" y="1710"/>
                  </a:lnTo>
                  <a:close/>
                  <a:moveTo>
                    <a:pt x="1232" y="1557"/>
                  </a:moveTo>
                  <a:lnTo>
                    <a:pt x="1232" y="1261"/>
                  </a:lnTo>
                  <a:lnTo>
                    <a:pt x="1229" y="1251"/>
                  </a:lnTo>
                  <a:lnTo>
                    <a:pt x="1220" y="1249"/>
                  </a:lnTo>
                  <a:lnTo>
                    <a:pt x="1146" y="1263"/>
                  </a:lnTo>
                  <a:lnTo>
                    <a:pt x="1139" y="1264"/>
                  </a:lnTo>
                  <a:lnTo>
                    <a:pt x="1136" y="1267"/>
                  </a:lnTo>
                  <a:lnTo>
                    <a:pt x="1133" y="1272"/>
                  </a:lnTo>
                  <a:lnTo>
                    <a:pt x="1132" y="1278"/>
                  </a:lnTo>
                  <a:lnTo>
                    <a:pt x="1132" y="1564"/>
                  </a:lnTo>
                  <a:lnTo>
                    <a:pt x="1130" y="1591"/>
                  </a:lnTo>
                  <a:lnTo>
                    <a:pt x="1125" y="1614"/>
                  </a:lnTo>
                  <a:lnTo>
                    <a:pt x="1121" y="1625"/>
                  </a:lnTo>
                  <a:lnTo>
                    <a:pt x="1115" y="1634"/>
                  </a:lnTo>
                  <a:lnTo>
                    <a:pt x="1107" y="1642"/>
                  </a:lnTo>
                  <a:lnTo>
                    <a:pt x="1097" y="1649"/>
                  </a:lnTo>
                  <a:lnTo>
                    <a:pt x="1084" y="1655"/>
                  </a:lnTo>
                  <a:lnTo>
                    <a:pt x="1069" y="1660"/>
                  </a:lnTo>
                  <a:lnTo>
                    <a:pt x="1051" y="1662"/>
                  </a:lnTo>
                  <a:lnTo>
                    <a:pt x="1031" y="1662"/>
                  </a:lnTo>
                  <a:lnTo>
                    <a:pt x="1004" y="1661"/>
                  </a:lnTo>
                  <a:lnTo>
                    <a:pt x="981" y="1657"/>
                  </a:lnTo>
                  <a:lnTo>
                    <a:pt x="972" y="1653"/>
                  </a:lnTo>
                  <a:lnTo>
                    <a:pt x="963" y="1649"/>
                  </a:lnTo>
                  <a:lnTo>
                    <a:pt x="950" y="1639"/>
                  </a:lnTo>
                  <a:lnTo>
                    <a:pt x="940" y="1625"/>
                  </a:lnTo>
                  <a:lnTo>
                    <a:pt x="933" y="1608"/>
                  </a:lnTo>
                  <a:lnTo>
                    <a:pt x="929" y="1588"/>
                  </a:lnTo>
                  <a:lnTo>
                    <a:pt x="928" y="1565"/>
                  </a:lnTo>
                  <a:lnTo>
                    <a:pt x="928" y="1261"/>
                  </a:lnTo>
                  <a:lnTo>
                    <a:pt x="926" y="1251"/>
                  </a:lnTo>
                  <a:lnTo>
                    <a:pt x="917" y="1249"/>
                  </a:lnTo>
                  <a:lnTo>
                    <a:pt x="842" y="1263"/>
                  </a:lnTo>
                  <a:lnTo>
                    <a:pt x="832" y="1267"/>
                  </a:lnTo>
                  <a:lnTo>
                    <a:pt x="830" y="1272"/>
                  </a:lnTo>
                  <a:lnTo>
                    <a:pt x="828" y="1278"/>
                  </a:lnTo>
                  <a:lnTo>
                    <a:pt x="828" y="1558"/>
                  </a:lnTo>
                  <a:lnTo>
                    <a:pt x="828" y="1580"/>
                  </a:lnTo>
                  <a:lnTo>
                    <a:pt x="831" y="1601"/>
                  </a:lnTo>
                  <a:lnTo>
                    <a:pt x="833" y="1620"/>
                  </a:lnTo>
                  <a:lnTo>
                    <a:pt x="839" y="1637"/>
                  </a:lnTo>
                  <a:lnTo>
                    <a:pt x="854" y="1667"/>
                  </a:lnTo>
                  <a:lnTo>
                    <a:pt x="874" y="1692"/>
                  </a:lnTo>
                  <a:lnTo>
                    <a:pt x="887" y="1702"/>
                  </a:lnTo>
                  <a:lnTo>
                    <a:pt x="901" y="1711"/>
                  </a:lnTo>
                  <a:lnTo>
                    <a:pt x="918" y="1717"/>
                  </a:lnTo>
                  <a:lnTo>
                    <a:pt x="936" y="1724"/>
                  </a:lnTo>
                  <a:lnTo>
                    <a:pt x="956" y="1729"/>
                  </a:lnTo>
                  <a:lnTo>
                    <a:pt x="979" y="1731"/>
                  </a:lnTo>
                  <a:lnTo>
                    <a:pt x="1031" y="1734"/>
                  </a:lnTo>
                  <a:lnTo>
                    <a:pt x="1069" y="1733"/>
                  </a:lnTo>
                  <a:lnTo>
                    <a:pt x="1102" y="1727"/>
                  </a:lnTo>
                  <a:lnTo>
                    <a:pt x="1118" y="1725"/>
                  </a:lnTo>
                  <a:lnTo>
                    <a:pt x="1132" y="1721"/>
                  </a:lnTo>
                  <a:lnTo>
                    <a:pt x="1156" y="1711"/>
                  </a:lnTo>
                  <a:lnTo>
                    <a:pt x="1177" y="1698"/>
                  </a:lnTo>
                  <a:lnTo>
                    <a:pt x="1193" y="1684"/>
                  </a:lnTo>
                  <a:lnTo>
                    <a:pt x="1207" y="1667"/>
                  </a:lnTo>
                  <a:lnTo>
                    <a:pt x="1216" y="1648"/>
                  </a:lnTo>
                  <a:lnTo>
                    <a:pt x="1224" y="1628"/>
                  </a:lnTo>
                  <a:lnTo>
                    <a:pt x="1229" y="1606"/>
                  </a:lnTo>
                  <a:lnTo>
                    <a:pt x="1232" y="1583"/>
                  </a:lnTo>
                  <a:lnTo>
                    <a:pt x="1232" y="1557"/>
                  </a:lnTo>
                  <a:close/>
                  <a:moveTo>
                    <a:pt x="716" y="1710"/>
                  </a:moveTo>
                  <a:lnTo>
                    <a:pt x="716" y="1379"/>
                  </a:lnTo>
                  <a:lnTo>
                    <a:pt x="713" y="1345"/>
                  </a:lnTo>
                  <a:lnTo>
                    <a:pt x="711" y="1329"/>
                  </a:lnTo>
                  <a:lnTo>
                    <a:pt x="705" y="1317"/>
                  </a:lnTo>
                  <a:lnTo>
                    <a:pt x="693" y="1293"/>
                  </a:lnTo>
                  <a:lnTo>
                    <a:pt x="675" y="1276"/>
                  </a:lnTo>
                  <a:lnTo>
                    <a:pt x="652" y="1263"/>
                  </a:lnTo>
                  <a:lnTo>
                    <a:pt x="623" y="1254"/>
                  </a:lnTo>
                  <a:lnTo>
                    <a:pt x="591" y="1250"/>
                  </a:lnTo>
                  <a:lnTo>
                    <a:pt x="553" y="1249"/>
                  </a:lnTo>
                  <a:lnTo>
                    <a:pt x="518" y="1250"/>
                  </a:lnTo>
                  <a:lnTo>
                    <a:pt x="483" y="1254"/>
                  </a:lnTo>
                  <a:lnTo>
                    <a:pt x="415" y="1265"/>
                  </a:lnTo>
                  <a:lnTo>
                    <a:pt x="388" y="1273"/>
                  </a:lnTo>
                  <a:lnTo>
                    <a:pt x="366" y="1279"/>
                  </a:lnTo>
                  <a:lnTo>
                    <a:pt x="344" y="1267"/>
                  </a:lnTo>
                  <a:lnTo>
                    <a:pt x="317" y="1256"/>
                  </a:lnTo>
                  <a:lnTo>
                    <a:pt x="285" y="1250"/>
                  </a:lnTo>
                  <a:lnTo>
                    <a:pt x="247" y="1249"/>
                  </a:lnTo>
                  <a:lnTo>
                    <a:pt x="201" y="1250"/>
                  </a:lnTo>
                  <a:lnTo>
                    <a:pt x="152" y="1255"/>
                  </a:lnTo>
                  <a:lnTo>
                    <a:pt x="105" y="1263"/>
                  </a:lnTo>
                  <a:lnTo>
                    <a:pt x="65" y="1273"/>
                  </a:lnTo>
                  <a:lnTo>
                    <a:pt x="36" y="1285"/>
                  </a:lnTo>
                  <a:lnTo>
                    <a:pt x="26" y="1290"/>
                  </a:lnTo>
                  <a:lnTo>
                    <a:pt x="18" y="1297"/>
                  </a:lnTo>
                  <a:lnTo>
                    <a:pt x="13" y="1304"/>
                  </a:lnTo>
                  <a:lnTo>
                    <a:pt x="9" y="1313"/>
                  </a:lnTo>
                  <a:lnTo>
                    <a:pt x="6" y="1323"/>
                  </a:lnTo>
                  <a:lnTo>
                    <a:pt x="6" y="1334"/>
                  </a:lnTo>
                  <a:lnTo>
                    <a:pt x="6" y="1710"/>
                  </a:lnTo>
                  <a:lnTo>
                    <a:pt x="8" y="1715"/>
                  </a:lnTo>
                  <a:lnTo>
                    <a:pt x="10" y="1719"/>
                  </a:lnTo>
                  <a:lnTo>
                    <a:pt x="20" y="1722"/>
                  </a:lnTo>
                  <a:lnTo>
                    <a:pt x="93" y="1722"/>
                  </a:lnTo>
                  <a:lnTo>
                    <a:pt x="99" y="1721"/>
                  </a:lnTo>
                  <a:lnTo>
                    <a:pt x="102" y="1719"/>
                  </a:lnTo>
                  <a:lnTo>
                    <a:pt x="106" y="1715"/>
                  </a:lnTo>
                  <a:lnTo>
                    <a:pt x="106" y="1710"/>
                  </a:lnTo>
                  <a:lnTo>
                    <a:pt x="106" y="1338"/>
                  </a:lnTo>
                  <a:lnTo>
                    <a:pt x="127" y="1334"/>
                  </a:lnTo>
                  <a:lnTo>
                    <a:pt x="177" y="1325"/>
                  </a:lnTo>
                  <a:lnTo>
                    <a:pt x="207" y="1322"/>
                  </a:lnTo>
                  <a:lnTo>
                    <a:pt x="239" y="1320"/>
                  </a:lnTo>
                  <a:lnTo>
                    <a:pt x="257" y="1322"/>
                  </a:lnTo>
                  <a:lnTo>
                    <a:pt x="273" y="1324"/>
                  </a:lnTo>
                  <a:lnTo>
                    <a:pt x="285" y="1329"/>
                  </a:lnTo>
                  <a:lnTo>
                    <a:pt x="291" y="1332"/>
                  </a:lnTo>
                  <a:lnTo>
                    <a:pt x="296" y="1336"/>
                  </a:lnTo>
                  <a:lnTo>
                    <a:pt x="303" y="1346"/>
                  </a:lnTo>
                  <a:lnTo>
                    <a:pt x="309" y="1359"/>
                  </a:lnTo>
                  <a:lnTo>
                    <a:pt x="311" y="1374"/>
                  </a:lnTo>
                  <a:lnTo>
                    <a:pt x="312" y="1393"/>
                  </a:lnTo>
                  <a:lnTo>
                    <a:pt x="312" y="1710"/>
                  </a:lnTo>
                  <a:lnTo>
                    <a:pt x="314" y="1715"/>
                  </a:lnTo>
                  <a:lnTo>
                    <a:pt x="316" y="1719"/>
                  </a:lnTo>
                  <a:lnTo>
                    <a:pt x="325" y="1722"/>
                  </a:lnTo>
                  <a:lnTo>
                    <a:pt x="398" y="1722"/>
                  </a:lnTo>
                  <a:lnTo>
                    <a:pt x="405" y="1721"/>
                  </a:lnTo>
                  <a:lnTo>
                    <a:pt x="408" y="1719"/>
                  </a:lnTo>
                  <a:lnTo>
                    <a:pt x="411" y="1715"/>
                  </a:lnTo>
                  <a:lnTo>
                    <a:pt x="412" y="1710"/>
                  </a:lnTo>
                  <a:lnTo>
                    <a:pt x="412" y="1338"/>
                  </a:lnTo>
                  <a:lnTo>
                    <a:pt x="453" y="1329"/>
                  </a:lnTo>
                  <a:lnTo>
                    <a:pt x="495" y="1323"/>
                  </a:lnTo>
                  <a:lnTo>
                    <a:pt x="543" y="1320"/>
                  </a:lnTo>
                  <a:lnTo>
                    <a:pt x="561" y="1322"/>
                  </a:lnTo>
                  <a:lnTo>
                    <a:pt x="576" y="1324"/>
                  </a:lnTo>
                  <a:lnTo>
                    <a:pt x="589" y="1329"/>
                  </a:lnTo>
                  <a:lnTo>
                    <a:pt x="594" y="1332"/>
                  </a:lnTo>
                  <a:lnTo>
                    <a:pt x="599" y="1336"/>
                  </a:lnTo>
                  <a:lnTo>
                    <a:pt x="607" y="1346"/>
                  </a:lnTo>
                  <a:lnTo>
                    <a:pt x="612" y="1359"/>
                  </a:lnTo>
                  <a:lnTo>
                    <a:pt x="616" y="1374"/>
                  </a:lnTo>
                  <a:lnTo>
                    <a:pt x="617" y="1393"/>
                  </a:lnTo>
                  <a:lnTo>
                    <a:pt x="617" y="1710"/>
                  </a:lnTo>
                  <a:lnTo>
                    <a:pt x="617" y="1715"/>
                  </a:lnTo>
                  <a:lnTo>
                    <a:pt x="621" y="1719"/>
                  </a:lnTo>
                  <a:lnTo>
                    <a:pt x="631" y="1722"/>
                  </a:lnTo>
                  <a:lnTo>
                    <a:pt x="703" y="1722"/>
                  </a:lnTo>
                  <a:lnTo>
                    <a:pt x="713" y="1719"/>
                  </a:lnTo>
                  <a:lnTo>
                    <a:pt x="716" y="1715"/>
                  </a:lnTo>
                  <a:lnTo>
                    <a:pt x="716" y="17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386926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71443" y="1653739"/>
            <a:ext cx="9049113" cy="2767350"/>
            <a:chOff x="2316520" y="1653739"/>
            <a:chExt cx="9049113" cy="2767350"/>
          </a:xfrm>
        </p:grpSpPr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9284896" y="1653739"/>
              <a:ext cx="2080737" cy="2088000"/>
              <a:chOff x="5735638" y="4581525"/>
              <a:chExt cx="1819275" cy="1825625"/>
            </a:xfrm>
          </p:grpSpPr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316520" y="2952652"/>
              <a:ext cx="6678612" cy="1468437"/>
            </a:xfrm>
            <a:custGeom>
              <a:avLst/>
              <a:gdLst>
                <a:gd name="T0" fmla="*/ 12539 w 12621"/>
                <a:gd name="T1" fmla="*/ 267 h 2775"/>
                <a:gd name="T2" fmla="*/ 427 w 12621"/>
                <a:gd name="T3" fmla="*/ 2534 h 2775"/>
                <a:gd name="T4" fmla="*/ 770 w 12621"/>
                <a:gd name="T5" fmla="*/ 2369 h 2775"/>
                <a:gd name="T6" fmla="*/ 1780 w 12621"/>
                <a:gd name="T7" fmla="*/ 2526 h 2775"/>
                <a:gd name="T8" fmla="*/ 1649 w 12621"/>
                <a:gd name="T9" fmla="*/ 2387 h 2775"/>
                <a:gd name="T10" fmla="*/ 2965 w 12621"/>
                <a:gd name="T11" fmla="*/ 2124 h 2775"/>
                <a:gd name="T12" fmla="*/ 3310 w 12621"/>
                <a:gd name="T13" fmla="*/ 2395 h 2775"/>
                <a:gd name="T14" fmla="*/ 4086 w 12621"/>
                <a:gd name="T15" fmla="*/ 2751 h 2775"/>
                <a:gd name="T16" fmla="*/ 4550 w 12621"/>
                <a:gd name="T17" fmla="*/ 2760 h 2775"/>
                <a:gd name="T18" fmla="*/ 5113 w 12621"/>
                <a:gd name="T19" fmla="*/ 2373 h 2775"/>
                <a:gd name="T20" fmla="*/ 5824 w 12621"/>
                <a:gd name="T21" fmla="*/ 2328 h 2775"/>
                <a:gd name="T22" fmla="*/ 6147 w 12621"/>
                <a:gd name="T23" fmla="*/ 2294 h 2775"/>
                <a:gd name="T24" fmla="*/ 6426 w 12621"/>
                <a:gd name="T25" fmla="*/ 2694 h 2775"/>
                <a:gd name="T26" fmla="*/ 6927 w 12621"/>
                <a:gd name="T27" fmla="*/ 2367 h 2775"/>
                <a:gd name="T28" fmla="*/ 8023 w 12621"/>
                <a:gd name="T29" fmla="*/ 2367 h 2775"/>
                <a:gd name="T30" fmla="*/ 8724 w 12621"/>
                <a:gd name="T31" fmla="*/ 2584 h 2775"/>
                <a:gd name="T32" fmla="*/ 8530 w 12621"/>
                <a:gd name="T33" fmla="*/ 2363 h 2775"/>
                <a:gd name="T34" fmla="*/ 9059 w 12621"/>
                <a:gd name="T35" fmla="*/ 2295 h 2775"/>
                <a:gd name="T36" fmla="*/ 29 w 12621"/>
                <a:gd name="T37" fmla="*/ 1633 h 2775"/>
                <a:gd name="T38" fmla="*/ 622 w 12621"/>
                <a:gd name="T39" fmla="*/ 1698 h 2775"/>
                <a:gd name="T40" fmla="*/ 1526 w 12621"/>
                <a:gd name="T41" fmla="*/ 1256 h 2775"/>
                <a:gd name="T42" fmla="*/ 2135 w 12621"/>
                <a:gd name="T43" fmla="*/ 1704 h 2775"/>
                <a:gd name="T44" fmla="*/ 2359 w 12621"/>
                <a:gd name="T45" fmla="*/ 1532 h 2775"/>
                <a:gd name="T46" fmla="*/ 3521 w 12621"/>
                <a:gd name="T47" fmla="*/ 1322 h 2775"/>
                <a:gd name="T48" fmla="*/ 4057 w 12621"/>
                <a:gd name="T49" fmla="*/ 1644 h 2775"/>
                <a:gd name="T50" fmla="*/ 3983 w 12621"/>
                <a:gd name="T51" fmla="*/ 1398 h 2775"/>
                <a:gd name="T52" fmla="*/ 4917 w 12621"/>
                <a:gd name="T53" fmla="*/ 1120 h 2775"/>
                <a:gd name="T54" fmla="*/ 5649 w 12621"/>
                <a:gd name="T55" fmla="*/ 1640 h 2775"/>
                <a:gd name="T56" fmla="*/ 5965 w 12621"/>
                <a:gd name="T57" fmla="*/ 1343 h 2775"/>
                <a:gd name="T58" fmla="*/ 6874 w 12621"/>
                <a:gd name="T59" fmla="*/ 1638 h 2775"/>
                <a:gd name="T60" fmla="*/ 7753 w 12621"/>
                <a:gd name="T61" fmla="*/ 1649 h 2775"/>
                <a:gd name="T62" fmla="*/ 7790 w 12621"/>
                <a:gd name="T63" fmla="*/ 1463 h 2775"/>
                <a:gd name="T64" fmla="*/ 8557 w 12621"/>
                <a:gd name="T65" fmla="*/ 1665 h 2775"/>
                <a:gd name="T66" fmla="*/ 9308 w 12621"/>
                <a:gd name="T67" fmla="*/ 1265 h 2775"/>
                <a:gd name="T68" fmla="*/ 9871 w 12621"/>
                <a:gd name="T69" fmla="*/ 1343 h 2775"/>
                <a:gd name="T70" fmla="*/ 10761 w 12621"/>
                <a:gd name="T71" fmla="*/ 1721 h 2775"/>
                <a:gd name="T72" fmla="*/ 10813 w 12621"/>
                <a:gd name="T73" fmla="*/ 1606 h 2775"/>
                <a:gd name="T74" fmla="*/ 524 w 12621"/>
                <a:gd name="T75" fmla="*/ 609 h 2775"/>
                <a:gd name="T76" fmla="*/ 364 w 12621"/>
                <a:gd name="T77" fmla="*/ 95 h 2775"/>
                <a:gd name="T78" fmla="*/ 999 w 12621"/>
                <a:gd name="T79" fmla="*/ 10 h 2775"/>
                <a:gd name="T80" fmla="*/ 2133 w 12621"/>
                <a:gd name="T81" fmla="*/ 323 h 2775"/>
                <a:gd name="T82" fmla="*/ 1773 w 12621"/>
                <a:gd name="T83" fmla="*/ 622 h 2775"/>
                <a:gd name="T84" fmla="*/ 1995 w 12621"/>
                <a:gd name="T85" fmla="*/ 437 h 2775"/>
                <a:gd name="T86" fmla="*/ 2297 w 12621"/>
                <a:gd name="T87" fmla="*/ 0 h 2775"/>
                <a:gd name="T88" fmla="*/ 3414 w 12621"/>
                <a:gd name="T89" fmla="*/ 397 h 2775"/>
                <a:gd name="T90" fmla="*/ 3024 w 12621"/>
                <a:gd name="T91" fmla="*/ 586 h 2775"/>
                <a:gd name="T92" fmla="*/ 3309 w 12621"/>
                <a:gd name="T93" fmla="*/ 410 h 2775"/>
                <a:gd name="T94" fmla="*/ 4365 w 12621"/>
                <a:gd name="T95" fmla="*/ 660 h 2775"/>
                <a:gd name="T96" fmla="*/ 4821 w 12621"/>
                <a:gd name="T97" fmla="*/ 188 h 2775"/>
                <a:gd name="T98" fmla="*/ 5362 w 12621"/>
                <a:gd name="T99" fmla="*/ 440 h 2775"/>
                <a:gd name="T100" fmla="*/ 6162 w 12621"/>
                <a:gd name="T101" fmla="*/ 646 h 2775"/>
                <a:gd name="T102" fmla="*/ 6410 w 12621"/>
                <a:gd name="T103" fmla="*/ 235 h 2775"/>
                <a:gd name="T104" fmla="*/ 7142 w 12621"/>
                <a:gd name="T105" fmla="*/ 498 h 2775"/>
                <a:gd name="T106" fmla="*/ 7965 w 12621"/>
                <a:gd name="T107" fmla="*/ 621 h 2775"/>
                <a:gd name="T108" fmla="*/ 7752 w 12621"/>
                <a:gd name="T109" fmla="*/ 291 h 2775"/>
                <a:gd name="T110" fmla="*/ 8403 w 12621"/>
                <a:gd name="T111" fmla="*/ 209 h 2775"/>
                <a:gd name="T112" fmla="*/ 9326 w 12621"/>
                <a:gd name="T113" fmla="*/ 189 h 2775"/>
                <a:gd name="T114" fmla="*/ 9724 w 12621"/>
                <a:gd name="T115" fmla="*/ 188 h 2775"/>
                <a:gd name="T116" fmla="*/ 10365 w 12621"/>
                <a:gd name="T117" fmla="*/ 481 h 2775"/>
                <a:gd name="T118" fmla="*/ 10697 w 12621"/>
                <a:gd name="T119" fmla="*/ 208 h 2775"/>
                <a:gd name="T120" fmla="*/ 11232 w 12621"/>
                <a:gd name="T121" fmla="*/ 285 h 2775"/>
                <a:gd name="T122" fmla="*/ 11643 w 12621"/>
                <a:gd name="T123" fmla="*/ 328 h 2775"/>
                <a:gd name="T124" fmla="*/ 11855 w 12621"/>
                <a:gd name="T125" fmla="*/ 256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21" h="2775">
                  <a:moveTo>
                    <a:pt x="12621" y="524"/>
                  </a:moveTo>
                  <a:lnTo>
                    <a:pt x="12618" y="544"/>
                  </a:lnTo>
                  <a:lnTo>
                    <a:pt x="12616" y="563"/>
                  </a:lnTo>
                  <a:lnTo>
                    <a:pt x="12611" y="581"/>
                  </a:lnTo>
                  <a:lnTo>
                    <a:pt x="12606" y="596"/>
                  </a:lnTo>
                  <a:lnTo>
                    <a:pt x="12597" y="610"/>
                  </a:lnTo>
                  <a:lnTo>
                    <a:pt x="12588" y="621"/>
                  </a:lnTo>
                  <a:lnTo>
                    <a:pt x="12577" y="631"/>
                  </a:lnTo>
                  <a:lnTo>
                    <a:pt x="12564" y="640"/>
                  </a:lnTo>
                  <a:lnTo>
                    <a:pt x="12535" y="654"/>
                  </a:lnTo>
                  <a:lnTo>
                    <a:pt x="12504" y="664"/>
                  </a:lnTo>
                  <a:lnTo>
                    <a:pt x="12469" y="669"/>
                  </a:lnTo>
                  <a:lnTo>
                    <a:pt x="12431" y="672"/>
                  </a:lnTo>
                  <a:lnTo>
                    <a:pt x="12402" y="670"/>
                  </a:lnTo>
                  <a:lnTo>
                    <a:pt x="12375" y="668"/>
                  </a:lnTo>
                  <a:lnTo>
                    <a:pt x="12327" y="659"/>
                  </a:lnTo>
                  <a:lnTo>
                    <a:pt x="12291" y="650"/>
                  </a:lnTo>
                  <a:lnTo>
                    <a:pt x="12272" y="643"/>
                  </a:lnTo>
                  <a:lnTo>
                    <a:pt x="12267" y="640"/>
                  </a:lnTo>
                  <a:lnTo>
                    <a:pt x="12263" y="633"/>
                  </a:lnTo>
                  <a:lnTo>
                    <a:pt x="12263" y="628"/>
                  </a:lnTo>
                  <a:lnTo>
                    <a:pt x="12273" y="585"/>
                  </a:lnTo>
                  <a:lnTo>
                    <a:pt x="12277" y="577"/>
                  </a:lnTo>
                  <a:lnTo>
                    <a:pt x="12283" y="575"/>
                  </a:lnTo>
                  <a:lnTo>
                    <a:pt x="12285" y="575"/>
                  </a:lnTo>
                  <a:lnTo>
                    <a:pt x="12287" y="576"/>
                  </a:lnTo>
                  <a:lnTo>
                    <a:pt x="12335" y="588"/>
                  </a:lnTo>
                  <a:lnTo>
                    <a:pt x="12377" y="595"/>
                  </a:lnTo>
                  <a:lnTo>
                    <a:pt x="12424" y="599"/>
                  </a:lnTo>
                  <a:lnTo>
                    <a:pt x="12445" y="597"/>
                  </a:lnTo>
                  <a:lnTo>
                    <a:pt x="12463" y="595"/>
                  </a:lnTo>
                  <a:lnTo>
                    <a:pt x="12480" y="590"/>
                  </a:lnTo>
                  <a:lnTo>
                    <a:pt x="12495" y="583"/>
                  </a:lnTo>
                  <a:lnTo>
                    <a:pt x="12506" y="575"/>
                  </a:lnTo>
                  <a:lnTo>
                    <a:pt x="12514" y="563"/>
                  </a:lnTo>
                  <a:lnTo>
                    <a:pt x="12519" y="549"/>
                  </a:lnTo>
                  <a:lnTo>
                    <a:pt x="12521" y="533"/>
                  </a:lnTo>
                  <a:lnTo>
                    <a:pt x="12519" y="514"/>
                  </a:lnTo>
                  <a:lnTo>
                    <a:pt x="12514" y="499"/>
                  </a:lnTo>
                  <a:lnTo>
                    <a:pt x="12505" y="488"/>
                  </a:lnTo>
                  <a:lnTo>
                    <a:pt x="12492" y="481"/>
                  </a:lnTo>
                  <a:lnTo>
                    <a:pt x="12461" y="471"/>
                  </a:lnTo>
                  <a:lnTo>
                    <a:pt x="12419" y="465"/>
                  </a:lnTo>
                  <a:lnTo>
                    <a:pt x="12392" y="460"/>
                  </a:lnTo>
                  <a:lnTo>
                    <a:pt x="12359" y="452"/>
                  </a:lnTo>
                  <a:lnTo>
                    <a:pt x="12341" y="446"/>
                  </a:lnTo>
                  <a:lnTo>
                    <a:pt x="12325" y="439"/>
                  </a:lnTo>
                  <a:lnTo>
                    <a:pt x="12310" y="429"/>
                  </a:lnTo>
                  <a:lnTo>
                    <a:pt x="12296" y="415"/>
                  </a:lnTo>
                  <a:lnTo>
                    <a:pt x="12290" y="407"/>
                  </a:lnTo>
                  <a:lnTo>
                    <a:pt x="12285" y="400"/>
                  </a:lnTo>
                  <a:lnTo>
                    <a:pt x="12276" y="379"/>
                  </a:lnTo>
                  <a:lnTo>
                    <a:pt x="12271" y="355"/>
                  </a:lnTo>
                  <a:lnTo>
                    <a:pt x="12268" y="328"/>
                  </a:lnTo>
                  <a:lnTo>
                    <a:pt x="12271" y="300"/>
                  </a:lnTo>
                  <a:lnTo>
                    <a:pt x="12276" y="276"/>
                  </a:lnTo>
                  <a:lnTo>
                    <a:pt x="12286" y="256"/>
                  </a:lnTo>
                  <a:lnTo>
                    <a:pt x="12298" y="238"/>
                  </a:lnTo>
                  <a:lnTo>
                    <a:pt x="12314" y="224"/>
                  </a:lnTo>
                  <a:lnTo>
                    <a:pt x="12331" y="213"/>
                  </a:lnTo>
                  <a:lnTo>
                    <a:pt x="12350" y="204"/>
                  </a:lnTo>
                  <a:lnTo>
                    <a:pt x="12370" y="198"/>
                  </a:lnTo>
                  <a:lnTo>
                    <a:pt x="12412" y="190"/>
                  </a:lnTo>
                  <a:lnTo>
                    <a:pt x="12452" y="188"/>
                  </a:lnTo>
                  <a:lnTo>
                    <a:pt x="12504" y="190"/>
                  </a:lnTo>
                  <a:lnTo>
                    <a:pt x="12545" y="197"/>
                  </a:lnTo>
                  <a:lnTo>
                    <a:pt x="12595" y="207"/>
                  </a:lnTo>
                  <a:lnTo>
                    <a:pt x="12602" y="212"/>
                  </a:lnTo>
                  <a:lnTo>
                    <a:pt x="12603" y="218"/>
                  </a:lnTo>
                  <a:lnTo>
                    <a:pt x="12603" y="221"/>
                  </a:lnTo>
                  <a:lnTo>
                    <a:pt x="12596" y="267"/>
                  </a:lnTo>
                  <a:lnTo>
                    <a:pt x="12595" y="271"/>
                  </a:lnTo>
                  <a:lnTo>
                    <a:pt x="12592" y="274"/>
                  </a:lnTo>
                  <a:lnTo>
                    <a:pt x="12586" y="276"/>
                  </a:lnTo>
                  <a:lnTo>
                    <a:pt x="12583" y="276"/>
                  </a:lnTo>
                  <a:lnTo>
                    <a:pt x="12539" y="267"/>
                  </a:lnTo>
                  <a:lnTo>
                    <a:pt x="12503" y="262"/>
                  </a:lnTo>
                  <a:lnTo>
                    <a:pt x="12465" y="261"/>
                  </a:lnTo>
                  <a:lnTo>
                    <a:pt x="12428" y="264"/>
                  </a:lnTo>
                  <a:lnTo>
                    <a:pt x="12412" y="267"/>
                  </a:lnTo>
                  <a:lnTo>
                    <a:pt x="12397" y="272"/>
                  </a:lnTo>
                  <a:lnTo>
                    <a:pt x="12384" y="281"/>
                  </a:lnTo>
                  <a:lnTo>
                    <a:pt x="12375" y="291"/>
                  </a:lnTo>
                  <a:lnTo>
                    <a:pt x="12369" y="305"/>
                  </a:lnTo>
                  <a:lnTo>
                    <a:pt x="12366" y="321"/>
                  </a:lnTo>
                  <a:lnTo>
                    <a:pt x="12370" y="339"/>
                  </a:lnTo>
                  <a:lnTo>
                    <a:pt x="12375" y="353"/>
                  </a:lnTo>
                  <a:lnTo>
                    <a:pt x="12385" y="363"/>
                  </a:lnTo>
                  <a:lnTo>
                    <a:pt x="12399" y="371"/>
                  </a:lnTo>
                  <a:lnTo>
                    <a:pt x="12432" y="379"/>
                  </a:lnTo>
                  <a:lnTo>
                    <a:pt x="12469" y="386"/>
                  </a:lnTo>
                  <a:lnTo>
                    <a:pt x="12505" y="392"/>
                  </a:lnTo>
                  <a:lnTo>
                    <a:pt x="12540" y="401"/>
                  </a:lnTo>
                  <a:lnTo>
                    <a:pt x="12557" y="407"/>
                  </a:lnTo>
                  <a:lnTo>
                    <a:pt x="12572" y="416"/>
                  </a:lnTo>
                  <a:lnTo>
                    <a:pt x="12586" y="427"/>
                  </a:lnTo>
                  <a:lnTo>
                    <a:pt x="12597" y="440"/>
                  </a:lnTo>
                  <a:lnTo>
                    <a:pt x="12607" y="455"/>
                  </a:lnTo>
                  <a:lnTo>
                    <a:pt x="12615" y="475"/>
                  </a:lnTo>
                  <a:lnTo>
                    <a:pt x="12618" y="498"/>
                  </a:lnTo>
                  <a:lnTo>
                    <a:pt x="12621" y="524"/>
                  </a:lnTo>
                  <a:close/>
                  <a:moveTo>
                    <a:pt x="427" y="2534"/>
                  </a:moveTo>
                  <a:lnTo>
                    <a:pt x="427" y="2567"/>
                  </a:lnTo>
                  <a:lnTo>
                    <a:pt x="425" y="2599"/>
                  </a:lnTo>
                  <a:lnTo>
                    <a:pt x="421" y="2628"/>
                  </a:lnTo>
                  <a:lnTo>
                    <a:pt x="415" y="2655"/>
                  </a:lnTo>
                  <a:lnTo>
                    <a:pt x="404" y="2682"/>
                  </a:lnTo>
                  <a:lnTo>
                    <a:pt x="392" y="2704"/>
                  </a:lnTo>
                  <a:lnTo>
                    <a:pt x="384" y="2715"/>
                  </a:lnTo>
                  <a:lnTo>
                    <a:pt x="376" y="2725"/>
                  </a:lnTo>
                  <a:lnTo>
                    <a:pt x="354" y="2742"/>
                  </a:lnTo>
                  <a:lnTo>
                    <a:pt x="328" y="2756"/>
                  </a:lnTo>
                  <a:lnTo>
                    <a:pt x="296" y="2766"/>
                  </a:lnTo>
                  <a:lnTo>
                    <a:pt x="258" y="2772"/>
                  </a:lnTo>
                  <a:lnTo>
                    <a:pt x="214" y="2775"/>
                  </a:lnTo>
                  <a:lnTo>
                    <a:pt x="170" y="2772"/>
                  </a:lnTo>
                  <a:lnTo>
                    <a:pt x="132" y="2766"/>
                  </a:lnTo>
                  <a:lnTo>
                    <a:pt x="100" y="2756"/>
                  </a:lnTo>
                  <a:lnTo>
                    <a:pt x="74" y="2742"/>
                  </a:lnTo>
                  <a:lnTo>
                    <a:pt x="53" y="2725"/>
                  </a:lnTo>
                  <a:lnTo>
                    <a:pt x="35" y="2704"/>
                  </a:lnTo>
                  <a:lnTo>
                    <a:pt x="29" y="2693"/>
                  </a:lnTo>
                  <a:lnTo>
                    <a:pt x="23" y="2682"/>
                  </a:lnTo>
                  <a:lnTo>
                    <a:pt x="14" y="2655"/>
                  </a:lnTo>
                  <a:lnTo>
                    <a:pt x="8" y="2628"/>
                  </a:lnTo>
                  <a:lnTo>
                    <a:pt x="5" y="2613"/>
                  </a:lnTo>
                  <a:lnTo>
                    <a:pt x="3" y="2599"/>
                  </a:lnTo>
                  <a:lnTo>
                    <a:pt x="0" y="2567"/>
                  </a:lnTo>
                  <a:lnTo>
                    <a:pt x="0" y="2534"/>
                  </a:lnTo>
                  <a:lnTo>
                    <a:pt x="0" y="2500"/>
                  </a:lnTo>
                  <a:lnTo>
                    <a:pt x="3" y="2469"/>
                  </a:lnTo>
                  <a:lnTo>
                    <a:pt x="14" y="2411"/>
                  </a:lnTo>
                  <a:lnTo>
                    <a:pt x="23" y="2386"/>
                  </a:lnTo>
                  <a:lnTo>
                    <a:pt x="35" y="2363"/>
                  </a:lnTo>
                  <a:lnTo>
                    <a:pt x="53" y="2343"/>
                  </a:lnTo>
                  <a:lnTo>
                    <a:pt x="74" y="2325"/>
                  </a:lnTo>
                  <a:lnTo>
                    <a:pt x="100" y="2310"/>
                  </a:lnTo>
                  <a:lnTo>
                    <a:pt x="132" y="2300"/>
                  </a:lnTo>
                  <a:lnTo>
                    <a:pt x="170" y="2294"/>
                  </a:lnTo>
                  <a:lnTo>
                    <a:pt x="214" y="2293"/>
                  </a:lnTo>
                  <a:lnTo>
                    <a:pt x="258" y="2294"/>
                  </a:lnTo>
                  <a:lnTo>
                    <a:pt x="296" y="2300"/>
                  </a:lnTo>
                  <a:lnTo>
                    <a:pt x="328" y="2310"/>
                  </a:lnTo>
                  <a:lnTo>
                    <a:pt x="354" y="2325"/>
                  </a:lnTo>
                  <a:lnTo>
                    <a:pt x="376" y="2343"/>
                  </a:lnTo>
                  <a:lnTo>
                    <a:pt x="392" y="2363"/>
                  </a:lnTo>
                  <a:lnTo>
                    <a:pt x="404" y="2386"/>
                  </a:lnTo>
                  <a:lnTo>
                    <a:pt x="415" y="2411"/>
                  </a:lnTo>
                  <a:lnTo>
                    <a:pt x="421" y="2440"/>
                  </a:lnTo>
                  <a:lnTo>
                    <a:pt x="425" y="2469"/>
                  </a:lnTo>
                  <a:lnTo>
                    <a:pt x="427" y="2500"/>
                  </a:lnTo>
                  <a:lnTo>
                    <a:pt x="427" y="2534"/>
                  </a:lnTo>
                  <a:close/>
                  <a:moveTo>
                    <a:pt x="325" y="2534"/>
                  </a:moveTo>
                  <a:lnTo>
                    <a:pt x="324" y="2484"/>
                  </a:lnTo>
                  <a:lnTo>
                    <a:pt x="320" y="2442"/>
                  </a:lnTo>
                  <a:lnTo>
                    <a:pt x="315" y="2424"/>
                  </a:lnTo>
                  <a:lnTo>
                    <a:pt x="309" y="2408"/>
                  </a:lnTo>
                  <a:lnTo>
                    <a:pt x="301" y="2395"/>
                  </a:lnTo>
                  <a:lnTo>
                    <a:pt x="290" y="2385"/>
                  </a:lnTo>
                  <a:lnTo>
                    <a:pt x="276" y="2376"/>
                  </a:lnTo>
                  <a:lnTo>
                    <a:pt x="260" y="2369"/>
                  </a:lnTo>
                  <a:lnTo>
                    <a:pt x="238" y="2366"/>
                  </a:lnTo>
                  <a:lnTo>
                    <a:pt x="214" y="2364"/>
                  </a:lnTo>
                  <a:lnTo>
                    <a:pt x="189" y="2366"/>
                  </a:lnTo>
                  <a:lnTo>
                    <a:pt x="169" y="2369"/>
                  </a:lnTo>
                  <a:lnTo>
                    <a:pt x="151" y="2376"/>
                  </a:lnTo>
                  <a:lnTo>
                    <a:pt x="137" y="2385"/>
                  </a:lnTo>
                  <a:lnTo>
                    <a:pt x="127" y="2395"/>
                  </a:lnTo>
                  <a:lnTo>
                    <a:pt x="118" y="2408"/>
                  </a:lnTo>
                  <a:lnTo>
                    <a:pt x="112" y="2424"/>
                  </a:lnTo>
                  <a:lnTo>
                    <a:pt x="107" y="2442"/>
                  </a:lnTo>
                  <a:lnTo>
                    <a:pt x="105" y="2461"/>
                  </a:lnTo>
                  <a:lnTo>
                    <a:pt x="103" y="2484"/>
                  </a:lnTo>
                  <a:lnTo>
                    <a:pt x="102" y="2534"/>
                  </a:lnTo>
                  <a:lnTo>
                    <a:pt x="103" y="2584"/>
                  </a:lnTo>
                  <a:lnTo>
                    <a:pt x="107" y="2625"/>
                  </a:lnTo>
                  <a:lnTo>
                    <a:pt x="112" y="2643"/>
                  </a:lnTo>
                  <a:lnTo>
                    <a:pt x="118" y="2659"/>
                  </a:lnTo>
                  <a:lnTo>
                    <a:pt x="127" y="2672"/>
                  </a:lnTo>
                  <a:lnTo>
                    <a:pt x="137" y="2683"/>
                  </a:lnTo>
                  <a:lnTo>
                    <a:pt x="151" y="2692"/>
                  </a:lnTo>
                  <a:lnTo>
                    <a:pt x="169" y="2698"/>
                  </a:lnTo>
                  <a:lnTo>
                    <a:pt x="189" y="2702"/>
                  </a:lnTo>
                  <a:lnTo>
                    <a:pt x="214" y="2703"/>
                  </a:lnTo>
                  <a:lnTo>
                    <a:pt x="238" y="2702"/>
                  </a:lnTo>
                  <a:lnTo>
                    <a:pt x="260" y="2698"/>
                  </a:lnTo>
                  <a:lnTo>
                    <a:pt x="276" y="2692"/>
                  </a:lnTo>
                  <a:lnTo>
                    <a:pt x="290" y="2683"/>
                  </a:lnTo>
                  <a:lnTo>
                    <a:pt x="301" y="2672"/>
                  </a:lnTo>
                  <a:lnTo>
                    <a:pt x="309" y="2659"/>
                  </a:lnTo>
                  <a:lnTo>
                    <a:pt x="315" y="2643"/>
                  </a:lnTo>
                  <a:lnTo>
                    <a:pt x="320" y="2625"/>
                  </a:lnTo>
                  <a:lnTo>
                    <a:pt x="323" y="2605"/>
                  </a:lnTo>
                  <a:lnTo>
                    <a:pt x="324" y="2584"/>
                  </a:lnTo>
                  <a:lnTo>
                    <a:pt x="325" y="2534"/>
                  </a:lnTo>
                  <a:close/>
                  <a:moveTo>
                    <a:pt x="783" y="2741"/>
                  </a:moveTo>
                  <a:lnTo>
                    <a:pt x="784" y="2745"/>
                  </a:lnTo>
                  <a:lnTo>
                    <a:pt x="781" y="2751"/>
                  </a:lnTo>
                  <a:lnTo>
                    <a:pt x="774" y="2756"/>
                  </a:lnTo>
                  <a:lnTo>
                    <a:pt x="735" y="2766"/>
                  </a:lnTo>
                  <a:lnTo>
                    <a:pt x="703" y="2770"/>
                  </a:lnTo>
                  <a:lnTo>
                    <a:pt x="665" y="2772"/>
                  </a:lnTo>
                  <a:lnTo>
                    <a:pt x="633" y="2771"/>
                  </a:lnTo>
                  <a:lnTo>
                    <a:pt x="604" y="2765"/>
                  </a:lnTo>
                  <a:lnTo>
                    <a:pt x="580" y="2755"/>
                  </a:lnTo>
                  <a:lnTo>
                    <a:pt x="559" y="2742"/>
                  </a:lnTo>
                  <a:lnTo>
                    <a:pt x="552" y="2733"/>
                  </a:lnTo>
                  <a:lnTo>
                    <a:pt x="544" y="2723"/>
                  </a:lnTo>
                  <a:lnTo>
                    <a:pt x="538" y="2713"/>
                  </a:lnTo>
                  <a:lnTo>
                    <a:pt x="533" y="2701"/>
                  </a:lnTo>
                  <a:lnTo>
                    <a:pt x="527" y="2673"/>
                  </a:lnTo>
                  <a:lnTo>
                    <a:pt x="524" y="2641"/>
                  </a:lnTo>
                  <a:lnTo>
                    <a:pt x="524" y="2178"/>
                  </a:lnTo>
                  <a:lnTo>
                    <a:pt x="525" y="2172"/>
                  </a:lnTo>
                  <a:lnTo>
                    <a:pt x="528" y="2168"/>
                  </a:lnTo>
                  <a:lnTo>
                    <a:pt x="538" y="2163"/>
                  </a:lnTo>
                  <a:lnTo>
                    <a:pt x="610" y="2148"/>
                  </a:lnTo>
                  <a:lnTo>
                    <a:pt x="612" y="2148"/>
                  </a:lnTo>
                  <a:lnTo>
                    <a:pt x="621" y="2152"/>
                  </a:lnTo>
                  <a:lnTo>
                    <a:pt x="624" y="2157"/>
                  </a:lnTo>
                  <a:lnTo>
                    <a:pt x="624" y="2162"/>
                  </a:lnTo>
                  <a:lnTo>
                    <a:pt x="624" y="2304"/>
                  </a:lnTo>
                  <a:lnTo>
                    <a:pt x="757" y="2304"/>
                  </a:lnTo>
                  <a:lnTo>
                    <a:pt x="767" y="2306"/>
                  </a:lnTo>
                  <a:lnTo>
                    <a:pt x="770" y="2312"/>
                  </a:lnTo>
                  <a:lnTo>
                    <a:pt x="771" y="2317"/>
                  </a:lnTo>
                  <a:lnTo>
                    <a:pt x="771" y="2364"/>
                  </a:lnTo>
                  <a:lnTo>
                    <a:pt x="770" y="2369"/>
                  </a:lnTo>
                  <a:lnTo>
                    <a:pt x="767" y="2374"/>
                  </a:lnTo>
                  <a:lnTo>
                    <a:pt x="762" y="2377"/>
                  </a:lnTo>
                  <a:lnTo>
                    <a:pt x="757" y="2378"/>
                  </a:lnTo>
                  <a:lnTo>
                    <a:pt x="624" y="2378"/>
                  </a:lnTo>
                  <a:lnTo>
                    <a:pt x="624" y="2641"/>
                  </a:lnTo>
                  <a:lnTo>
                    <a:pt x="625" y="2657"/>
                  </a:lnTo>
                  <a:lnTo>
                    <a:pt x="628" y="2668"/>
                  </a:lnTo>
                  <a:lnTo>
                    <a:pt x="633" y="2678"/>
                  </a:lnTo>
                  <a:lnTo>
                    <a:pt x="640" y="2686"/>
                  </a:lnTo>
                  <a:lnTo>
                    <a:pt x="649" y="2692"/>
                  </a:lnTo>
                  <a:lnTo>
                    <a:pt x="660" y="2696"/>
                  </a:lnTo>
                  <a:lnTo>
                    <a:pt x="673" y="2698"/>
                  </a:lnTo>
                  <a:lnTo>
                    <a:pt x="689" y="2698"/>
                  </a:lnTo>
                  <a:lnTo>
                    <a:pt x="730" y="2696"/>
                  </a:lnTo>
                  <a:lnTo>
                    <a:pt x="761" y="2689"/>
                  </a:lnTo>
                  <a:lnTo>
                    <a:pt x="764" y="2689"/>
                  </a:lnTo>
                  <a:lnTo>
                    <a:pt x="770" y="2692"/>
                  </a:lnTo>
                  <a:lnTo>
                    <a:pt x="774" y="2698"/>
                  </a:lnTo>
                  <a:lnTo>
                    <a:pt x="783" y="2741"/>
                  </a:lnTo>
                  <a:close/>
                  <a:moveTo>
                    <a:pt x="1263" y="2751"/>
                  </a:moveTo>
                  <a:lnTo>
                    <a:pt x="1263" y="2756"/>
                  </a:lnTo>
                  <a:lnTo>
                    <a:pt x="1259" y="2760"/>
                  </a:lnTo>
                  <a:lnTo>
                    <a:pt x="1255" y="2762"/>
                  </a:lnTo>
                  <a:lnTo>
                    <a:pt x="1250" y="2764"/>
                  </a:lnTo>
                  <a:lnTo>
                    <a:pt x="1178" y="2764"/>
                  </a:lnTo>
                  <a:lnTo>
                    <a:pt x="1172" y="2762"/>
                  </a:lnTo>
                  <a:lnTo>
                    <a:pt x="1168" y="2760"/>
                  </a:lnTo>
                  <a:lnTo>
                    <a:pt x="1166" y="2756"/>
                  </a:lnTo>
                  <a:lnTo>
                    <a:pt x="1164" y="2751"/>
                  </a:lnTo>
                  <a:lnTo>
                    <a:pt x="1164" y="2432"/>
                  </a:lnTo>
                  <a:lnTo>
                    <a:pt x="1163" y="2415"/>
                  </a:lnTo>
                  <a:lnTo>
                    <a:pt x="1161" y="2401"/>
                  </a:lnTo>
                  <a:lnTo>
                    <a:pt x="1155" y="2388"/>
                  </a:lnTo>
                  <a:lnTo>
                    <a:pt x="1149" y="2380"/>
                  </a:lnTo>
                  <a:lnTo>
                    <a:pt x="1139" y="2372"/>
                  </a:lnTo>
                  <a:lnTo>
                    <a:pt x="1127" y="2368"/>
                  </a:lnTo>
                  <a:lnTo>
                    <a:pt x="1111" y="2364"/>
                  </a:lnTo>
                  <a:lnTo>
                    <a:pt x="1094" y="2364"/>
                  </a:lnTo>
                  <a:lnTo>
                    <a:pt x="1046" y="2367"/>
                  </a:lnTo>
                  <a:lnTo>
                    <a:pt x="1003" y="2372"/>
                  </a:lnTo>
                  <a:lnTo>
                    <a:pt x="961" y="2381"/>
                  </a:lnTo>
                  <a:lnTo>
                    <a:pt x="961" y="2751"/>
                  </a:lnTo>
                  <a:lnTo>
                    <a:pt x="960" y="2756"/>
                  </a:lnTo>
                  <a:lnTo>
                    <a:pt x="958" y="2760"/>
                  </a:lnTo>
                  <a:lnTo>
                    <a:pt x="954" y="2762"/>
                  </a:lnTo>
                  <a:lnTo>
                    <a:pt x="949" y="2764"/>
                  </a:lnTo>
                  <a:lnTo>
                    <a:pt x="876" y="2764"/>
                  </a:lnTo>
                  <a:lnTo>
                    <a:pt x="866" y="2760"/>
                  </a:lnTo>
                  <a:lnTo>
                    <a:pt x="863" y="2756"/>
                  </a:lnTo>
                  <a:lnTo>
                    <a:pt x="862" y="2751"/>
                  </a:lnTo>
                  <a:lnTo>
                    <a:pt x="862" y="2134"/>
                  </a:lnTo>
                  <a:lnTo>
                    <a:pt x="862" y="2128"/>
                  </a:lnTo>
                  <a:lnTo>
                    <a:pt x="864" y="2124"/>
                  </a:lnTo>
                  <a:lnTo>
                    <a:pt x="876" y="2119"/>
                  </a:lnTo>
                  <a:lnTo>
                    <a:pt x="946" y="2105"/>
                  </a:lnTo>
                  <a:lnTo>
                    <a:pt x="949" y="2105"/>
                  </a:lnTo>
                  <a:lnTo>
                    <a:pt x="954" y="2105"/>
                  </a:lnTo>
                  <a:lnTo>
                    <a:pt x="958" y="2107"/>
                  </a:lnTo>
                  <a:lnTo>
                    <a:pt x="960" y="2112"/>
                  </a:lnTo>
                  <a:lnTo>
                    <a:pt x="961" y="2118"/>
                  </a:lnTo>
                  <a:lnTo>
                    <a:pt x="961" y="2262"/>
                  </a:lnTo>
                  <a:lnTo>
                    <a:pt x="951" y="2315"/>
                  </a:lnTo>
                  <a:lnTo>
                    <a:pt x="1029" y="2299"/>
                  </a:lnTo>
                  <a:lnTo>
                    <a:pt x="1071" y="2294"/>
                  </a:lnTo>
                  <a:lnTo>
                    <a:pt x="1110" y="2293"/>
                  </a:lnTo>
                  <a:lnTo>
                    <a:pt x="1145" y="2294"/>
                  </a:lnTo>
                  <a:lnTo>
                    <a:pt x="1177" y="2299"/>
                  </a:lnTo>
                  <a:lnTo>
                    <a:pt x="1203" y="2306"/>
                  </a:lnTo>
                  <a:lnTo>
                    <a:pt x="1225" y="2319"/>
                  </a:lnTo>
                  <a:lnTo>
                    <a:pt x="1234" y="2327"/>
                  </a:lnTo>
                  <a:lnTo>
                    <a:pt x="1241" y="2337"/>
                  </a:lnTo>
                  <a:lnTo>
                    <a:pt x="1254" y="2358"/>
                  </a:lnTo>
                  <a:lnTo>
                    <a:pt x="1260" y="2386"/>
                  </a:lnTo>
                  <a:lnTo>
                    <a:pt x="1263" y="2419"/>
                  </a:lnTo>
                  <a:lnTo>
                    <a:pt x="1263" y="2751"/>
                  </a:lnTo>
                  <a:close/>
                  <a:moveTo>
                    <a:pt x="1780" y="2526"/>
                  </a:moveTo>
                  <a:lnTo>
                    <a:pt x="1780" y="2546"/>
                  </a:lnTo>
                  <a:lnTo>
                    <a:pt x="1779" y="2567"/>
                  </a:lnTo>
                  <a:lnTo>
                    <a:pt x="1775" y="2579"/>
                  </a:lnTo>
                  <a:lnTo>
                    <a:pt x="1770" y="2582"/>
                  </a:lnTo>
                  <a:lnTo>
                    <a:pt x="1764" y="2584"/>
                  </a:lnTo>
                  <a:lnTo>
                    <a:pt x="1459" y="2584"/>
                  </a:lnTo>
                  <a:lnTo>
                    <a:pt x="1462" y="2613"/>
                  </a:lnTo>
                  <a:lnTo>
                    <a:pt x="1468" y="2636"/>
                  </a:lnTo>
                  <a:lnTo>
                    <a:pt x="1478" y="2655"/>
                  </a:lnTo>
                  <a:lnTo>
                    <a:pt x="1492" y="2672"/>
                  </a:lnTo>
                  <a:lnTo>
                    <a:pt x="1502" y="2679"/>
                  </a:lnTo>
                  <a:lnTo>
                    <a:pt x="1512" y="2687"/>
                  </a:lnTo>
                  <a:lnTo>
                    <a:pt x="1537" y="2696"/>
                  </a:lnTo>
                  <a:lnTo>
                    <a:pt x="1569" y="2702"/>
                  </a:lnTo>
                  <a:lnTo>
                    <a:pt x="1605" y="2703"/>
                  </a:lnTo>
                  <a:lnTo>
                    <a:pt x="1643" y="2701"/>
                  </a:lnTo>
                  <a:lnTo>
                    <a:pt x="1676" y="2696"/>
                  </a:lnTo>
                  <a:lnTo>
                    <a:pt x="1730" y="2682"/>
                  </a:lnTo>
                  <a:lnTo>
                    <a:pt x="1733" y="2682"/>
                  </a:lnTo>
                  <a:lnTo>
                    <a:pt x="1735" y="2682"/>
                  </a:lnTo>
                  <a:lnTo>
                    <a:pt x="1741" y="2683"/>
                  </a:lnTo>
                  <a:lnTo>
                    <a:pt x="1746" y="2692"/>
                  </a:lnTo>
                  <a:lnTo>
                    <a:pt x="1757" y="2732"/>
                  </a:lnTo>
                  <a:lnTo>
                    <a:pt x="1758" y="2733"/>
                  </a:lnTo>
                  <a:lnTo>
                    <a:pt x="1758" y="2736"/>
                  </a:lnTo>
                  <a:lnTo>
                    <a:pt x="1755" y="2744"/>
                  </a:lnTo>
                  <a:lnTo>
                    <a:pt x="1748" y="2747"/>
                  </a:lnTo>
                  <a:lnTo>
                    <a:pt x="1719" y="2757"/>
                  </a:lnTo>
                  <a:lnTo>
                    <a:pt x="1682" y="2766"/>
                  </a:lnTo>
                  <a:lnTo>
                    <a:pt x="1639" y="2772"/>
                  </a:lnTo>
                  <a:lnTo>
                    <a:pt x="1591" y="2775"/>
                  </a:lnTo>
                  <a:lnTo>
                    <a:pt x="1561" y="2774"/>
                  </a:lnTo>
                  <a:lnTo>
                    <a:pt x="1532" y="2771"/>
                  </a:lnTo>
                  <a:lnTo>
                    <a:pt x="1483" y="2761"/>
                  </a:lnTo>
                  <a:lnTo>
                    <a:pt x="1462" y="2752"/>
                  </a:lnTo>
                  <a:lnTo>
                    <a:pt x="1443" y="2744"/>
                  </a:lnTo>
                  <a:lnTo>
                    <a:pt x="1425" y="2731"/>
                  </a:lnTo>
                  <a:lnTo>
                    <a:pt x="1411" y="2717"/>
                  </a:lnTo>
                  <a:lnTo>
                    <a:pt x="1387" y="2684"/>
                  </a:lnTo>
                  <a:lnTo>
                    <a:pt x="1379" y="2664"/>
                  </a:lnTo>
                  <a:lnTo>
                    <a:pt x="1371" y="2643"/>
                  </a:lnTo>
                  <a:lnTo>
                    <a:pt x="1361" y="2594"/>
                  </a:lnTo>
                  <a:lnTo>
                    <a:pt x="1360" y="2565"/>
                  </a:lnTo>
                  <a:lnTo>
                    <a:pt x="1358" y="2534"/>
                  </a:lnTo>
                  <a:lnTo>
                    <a:pt x="1360" y="2497"/>
                  </a:lnTo>
                  <a:lnTo>
                    <a:pt x="1362" y="2461"/>
                  </a:lnTo>
                  <a:lnTo>
                    <a:pt x="1367" y="2430"/>
                  </a:lnTo>
                  <a:lnTo>
                    <a:pt x="1376" y="2401"/>
                  </a:lnTo>
                  <a:lnTo>
                    <a:pt x="1386" y="2376"/>
                  </a:lnTo>
                  <a:lnTo>
                    <a:pt x="1400" y="2354"/>
                  </a:lnTo>
                  <a:lnTo>
                    <a:pt x="1418" y="2335"/>
                  </a:lnTo>
                  <a:lnTo>
                    <a:pt x="1428" y="2327"/>
                  </a:lnTo>
                  <a:lnTo>
                    <a:pt x="1439" y="2320"/>
                  </a:lnTo>
                  <a:lnTo>
                    <a:pt x="1465" y="2308"/>
                  </a:lnTo>
                  <a:lnTo>
                    <a:pt x="1496" y="2299"/>
                  </a:lnTo>
                  <a:lnTo>
                    <a:pt x="1531" y="2294"/>
                  </a:lnTo>
                  <a:lnTo>
                    <a:pt x="1571" y="2293"/>
                  </a:lnTo>
                  <a:lnTo>
                    <a:pt x="1603" y="2293"/>
                  </a:lnTo>
                  <a:lnTo>
                    <a:pt x="1632" y="2296"/>
                  </a:lnTo>
                  <a:lnTo>
                    <a:pt x="1657" y="2303"/>
                  </a:lnTo>
                  <a:lnTo>
                    <a:pt x="1680" y="2310"/>
                  </a:lnTo>
                  <a:lnTo>
                    <a:pt x="1717" y="2332"/>
                  </a:lnTo>
                  <a:lnTo>
                    <a:pt x="1731" y="2346"/>
                  </a:lnTo>
                  <a:lnTo>
                    <a:pt x="1744" y="2362"/>
                  </a:lnTo>
                  <a:lnTo>
                    <a:pt x="1754" y="2377"/>
                  </a:lnTo>
                  <a:lnTo>
                    <a:pt x="1762" y="2395"/>
                  </a:lnTo>
                  <a:lnTo>
                    <a:pt x="1768" y="2414"/>
                  </a:lnTo>
                  <a:lnTo>
                    <a:pt x="1773" y="2432"/>
                  </a:lnTo>
                  <a:lnTo>
                    <a:pt x="1779" y="2476"/>
                  </a:lnTo>
                  <a:lnTo>
                    <a:pt x="1780" y="2526"/>
                  </a:lnTo>
                  <a:close/>
                  <a:moveTo>
                    <a:pt x="1680" y="2514"/>
                  </a:moveTo>
                  <a:lnTo>
                    <a:pt x="1678" y="2471"/>
                  </a:lnTo>
                  <a:lnTo>
                    <a:pt x="1672" y="2431"/>
                  </a:lnTo>
                  <a:lnTo>
                    <a:pt x="1666" y="2414"/>
                  </a:lnTo>
                  <a:lnTo>
                    <a:pt x="1658" y="2398"/>
                  </a:lnTo>
                  <a:lnTo>
                    <a:pt x="1649" y="2387"/>
                  </a:lnTo>
                  <a:lnTo>
                    <a:pt x="1638" y="2378"/>
                  </a:lnTo>
                  <a:lnTo>
                    <a:pt x="1626" y="2371"/>
                  </a:lnTo>
                  <a:lnTo>
                    <a:pt x="1609" y="2367"/>
                  </a:lnTo>
                  <a:lnTo>
                    <a:pt x="1591" y="2363"/>
                  </a:lnTo>
                  <a:lnTo>
                    <a:pt x="1571" y="2363"/>
                  </a:lnTo>
                  <a:lnTo>
                    <a:pt x="1549" y="2363"/>
                  </a:lnTo>
                  <a:lnTo>
                    <a:pt x="1530" y="2367"/>
                  </a:lnTo>
                  <a:lnTo>
                    <a:pt x="1513" y="2371"/>
                  </a:lnTo>
                  <a:lnTo>
                    <a:pt x="1499" y="2378"/>
                  </a:lnTo>
                  <a:lnTo>
                    <a:pt x="1488" y="2387"/>
                  </a:lnTo>
                  <a:lnTo>
                    <a:pt x="1479" y="2398"/>
                  </a:lnTo>
                  <a:lnTo>
                    <a:pt x="1467" y="2430"/>
                  </a:lnTo>
                  <a:lnTo>
                    <a:pt x="1463" y="2450"/>
                  </a:lnTo>
                  <a:lnTo>
                    <a:pt x="1460" y="2471"/>
                  </a:lnTo>
                  <a:lnTo>
                    <a:pt x="1459" y="2516"/>
                  </a:lnTo>
                  <a:lnTo>
                    <a:pt x="1680" y="2514"/>
                  </a:lnTo>
                  <a:close/>
                  <a:moveTo>
                    <a:pt x="2127" y="2358"/>
                  </a:moveTo>
                  <a:lnTo>
                    <a:pt x="2127" y="2363"/>
                  </a:lnTo>
                  <a:lnTo>
                    <a:pt x="2125" y="2367"/>
                  </a:lnTo>
                  <a:lnTo>
                    <a:pt x="2121" y="2369"/>
                  </a:lnTo>
                  <a:lnTo>
                    <a:pt x="2114" y="2371"/>
                  </a:lnTo>
                  <a:lnTo>
                    <a:pt x="2075" y="2372"/>
                  </a:lnTo>
                  <a:lnTo>
                    <a:pt x="2040" y="2374"/>
                  </a:lnTo>
                  <a:lnTo>
                    <a:pt x="1981" y="2385"/>
                  </a:lnTo>
                  <a:lnTo>
                    <a:pt x="1981" y="2751"/>
                  </a:lnTo>
                  <a:lnTo>
                    <a:pt x="1980" y="2756"/>
                  </a:lnTo>
                  <a:lnTo>
                    <a:pt x="1977" y="2760"/>
                  </a:lnTo>
                  <a:lnTo>
                    <a:pt x="1973" y="2762"/>
                  </a:lnTo>
                  <a:lnTo>
                    <a:pt x="1967" y="2764"/>
                  </a:lnTo>
                  <a:lnTo>
                    <a:pt x="1895" y="2764"/>
                  </a:lnTo>
                  <a:lnTo>
                    <a:pt x="1886" y="2760"/>
                  </a:lnTo>
                  <a:lnTo>
                    <a:pt x="1883" y="2756"/>
                  </a:lnTo>
                  <a:lnTo>
                    <a:pt x="1881" y="2751"/>
                  </a:lnTo>
                  <a:lnTo>
                    <a:pt x="1881" y="2377"/>
                  </a:lnTo>
                  <a:lnTo>
                    <a:pt x="1884" y="2354"/>
                  </a:lnTo>
                  <a:lnTo>
                    <a:pt x="1888" y="2346"/>
                  </a:lnTo>
                  <a:lnTo>
                    <a:pt x="1894" y="2339"/>
                  </a:lnTo>
                  <a:lnTo>
                    <a:pt x="1910" y="2327"/>
                  </a:lnTo>
                  <a:lnTo>
                    <a:pt x="1934" y="2318"/>
                  </a:lnTo>
                  <a:lnTo>
                    <a:pt x="1967" y="2308"/>
                  </a:lnTo>
                  <a:lnTo>
                    <a:pt x="2005" y="2300"/>
                  </a:lnTo>
                  <a:lnTo>
                    <a:pt x="2083" y="2293"/>
                  </a:lnTo>
                  <a:lnTo>
                    <a:pt x="2097" y="2293"/>
                  </a:lnTo>
                  <a:lnTo>
                    <a:pt x="2109" y="2293"/>
                  </a:lnTo>
                  <a:lnTo>
                    <a:pt x="2117" y="2295"/>
                  </a:lnTo>
                  <a:lnTo>
                    <a:pt x="2123" y="2298"/>
                  </a:lnTo>
                  <a:lnTo>
                    <a:pt x="2126" y="2301"/>
                  </a:lnTo>
                  <a:lnTo>
                    <a:pt x="2127" y="2308"/>
                  </a:lnTo>
                  <a:lnTo>
                    <a:pt x="2127" y="2358"/>
                  </a:lnTo>
                  <a:close/>
                  <a:moveTo>
                    <a:pt x="3070" y="2751"/>
                  </a:moveTo>
                  <a:lnTo>
                    <a:pt x="3068" y="2755"/>
                  </a:lnTo>
                  <a:lnTo>
                    <a:pt x="3066" y="2760"/>
                  </a:lnTo>
                  <a:lnTo>
                    <a:pt x="3056" y="2764"/>
                  </a:lnTo>
                  <a:lnTo>
                    <a:pt x="2889" y="2764"/>
                  </a:lnTo>
                  <a:lnTo>
                    <a:pt x="2879" y="2759"/>
                  </a:lnTo>
                  <a:lnTo>
                    <a:pt x="2873" y="2750"/>
                  </a:lnTo>
                  <a:lnTo>
                    <a:pt x="2617" y="2199"/>
                  </a:lnTo>
                  <a:lnTo>
                    <a:pt x="2587" y="2199"/>
                  </a:lnTo>
                  <a:lnTo>
                    <a:pt x="2592" y="2751"/>
                  </a:lnTo>
                  <a:lnTo>
                    <a:pt x="2591" y="2755"/>
                  </a:lnTo>
                  <a:lnTo>
                    <a:pt x="2588" y="2760"/>
                  </a:lnTo>
                  <a:lnTo>
                    <a:pt x="2578" y="2764"/>
                  </a:lnTo>
                  <a:lnTo>
                    <a:pt x="2500" y="2764"/>
                  </a:lnTo>
                  <a:lnTo>
                    <a:pt x="2490" y="2760"/>
                  </a:lnTo>
                  <a:lnTo>
                    <a:pt x="2486" y="2751"/>
                  </a:lnTo>
                  <a:lnTo>
                    <a:pt x="2486" y="2130"/>
                  </a:lnTo>
                  <a:lnTo>
                    <a:pt x="2486" y="2125"/>
                  </a:lnTo>
                  <a:lnTo>
                    <a:pt x="2490" y="2120"/>
                  </a:lnTo>
                  <a:lnTo>
                    <a:pt x="2500" y="2116"/>
                  </a:lnTo>
                  <a:lnTo>
                    <a:pt x="2681" y="2116"/>
                  </a:lnTo>
                  <a:lnTo>
                    <a:pt x="2693" y="2120"/>
                  </a:lnTo>
                  <a:lnTo>
                    <a:pt x="2699" y="2130"/>
                  </a:lnTo>
                  <a:lnTo>
                    <a:pt x="2957" y="2694"/>
                  </a:lnTo>
                  <a:lnTo>
                    <a:pt x="2967" y="2694"/>
                  </a:lnTo>
                  <a:lnTo>
                    <a:pt x="2965" y="2130"/>
                  </a:lnTo>
                  <a:lnTo>
                    <a:pt x="2965" y="2124"/>
                  </a:lnTo>
                  <a:lnTo>
                    <a:pt x="2969" y="2120"/>
                  </a:lnTo>
                  <a:lnTo>
                    <a:pt x="2974" y="2118"/>
                  </a:lnTo>
                  <a:lnTo>
                    <a:pt x="2979" y="2116"/>
                  </a:lnTo>
                  <a:lnTo>
                    <a:pt x="3054" y="2116"/>
                  </a:lnTo>
                  <a:lnTo>
                    <a:pt x="3061" y="2118"/>
                  </a:lnTo>
                  <a:lnTo>
                    <a:pt x="3066" y="2120"/>
                  </a:lnTo>
                  <a:lnTo>
                    <a:pt x="3068" y="2124"/>
                  </a:lnTo>
                  <a:lnTo>
                    <a:pt x="3070" y="2130"/>
                  </a:lnTo>
                  <a:lnTo>
                    <a:pt x="3070" y="2751"/>
                  </a:lnTo>
                  <a:close/>
                  <a:moveTo>
                    <a:pt x="3611" y="2534"/>
                  </a:moveTo>
                  <a:lnTo>
                    <a:pt x="3610" y="2567"/>
                  </a:lnTo>
                  <a:lnTo>
                    <a:pt x="3608" y="2599"/>
                  </a:lnTo>
                  <a:lnTo>
                    <a:pt x="3604" y="2628"/>
                  </a:lnTo>
                  <a:lnTo>
                    <a:pt x="3598" y="2655"/>
                  </a:lnTo>
                  <a:lnTo>
                    <a:pt x="3589" y="2682"/>
                  </a:lnTo>
                  <a:lnTo>
                    <a:pt x="3576" y="2704"/>
                  </a:lnTo>
                  <a:lnTo>
                    <a:pt x="3567" y="2715"/>
                  </a:lnTo>
                  <a:lnTo>
                    <a:pt x="3558" y="2725"/>
                  </a:lnTo>
                  <a:lnTo>
                    <a:pt x="3537" y="2742"/>
                  </a:lnTo>
                  <a:lnTo>
                    <a:pt x="3512" y="2756"/>
                  </a:lnTo>
                  <a:lnTo>
                    <a:pt x="3479" y="2766"/>
                  </a:lnTo>
                  <a:lnTo>
                    <a:pt x="3441" y="2772"/>
                  </a:lnTo>
                  <a:lnTo>
                    <a:pt x="3397" y="2775"/>
                  </a:lnTo>
                  <a:lnTo>
                    <a:pt x="3354" y="2772"/>
                  </a:lnTo>
                  <a:lnTo>
                    <a:pt x="3315" y="2766"/>
                  </a:lnTo>
                  <a:lnTo>
                    <a:pt x="3284" y="2756"/>
                  </a:lnTo>
                  <a:lnTo>
                    <a:pt x="3257" y="2742"/>
                  </a:lnTo>
                  <a:lnTo>
                    <a:pt x="3237" y="2725"/>
                  </a:lnTo>
                  <a:lnTo>
                    <a:pt x="3220" y="2704"/>
                  </a:lnTo>
                  <a:lnTo>
                    <a:pt x="3212" y="2693"/>
                  </a:lnTo>
                  <a:lnTo>
                    <a:pt x="3206" y="2682"/>
                  </a:lnTo>
                  <a:lnTo>
                    <a:pt x="3197" y="2655"/>
                  </a:lnTo>
                  <a:lnTo>
                    <a:pt x="3191" y="2628"/>
                  </a:lnTo>
                  <a:lnTo>
                    <a:pt x="3188" y="2613"/>
                  </a:lnTo>
                  <a:lnTo>
                    <a:pt x="3187" y="2599"/>
                  </a:lnTo>
                  <a:lnTo>
                    <a:pt x="3184" y="2567"/>
                  </a:lnTo>
                  <a:lnTo>
                    <a:pt x="3184" y="2534"/>
                  </a:lnTo>
                  <a:lnTo>
                    <a:pt x="3184" y="2500"/>
                  </a:lnTo>
                  <a:lnTo>
                    <a:pt x="3187" y="2469"/>
                  </a:lnTo>
                  <a:lnTo>
                    <a:pt x="3197" y="2411"/>
                  </a:lnTo>
                  <a:lnTo>
                    <a:pt x="3206" y="2386"/>
                  </a:lnTo>
                  <a:lnTo>
                    <a:pt x="3220" y="2363"/>
                  </a:lnTo>
                  <a:lnTo>
                    <a:pt x="3237" y="2343"/>
                  </a:lnTo>
                  <a:lnTo>
                    <a:pt x="3257" y="2325"/>
                  </a:lnTo>
                  <a:lnTo>
                    <a:pt x="3284" y="2310"/>
                  </a:lnTo>
                  <a:lnTo>
                    <a:pt x="3315" y="2300"/>
                  </a:lnTo>
                  <a:lnTo>
                    <a:pt x="3354" y="2294"/>
                  </a:lnTo>
                  <a:lnTo>
                    <a:pt x="3397" y="2293"/>
                  </a:lnTo>
                  <a:lnTo>
                    <a:pt x="3441" y="2294"/>
                  </a:lnTo>
                  <a:lnTo>
                    <a:pt x="3479" y="2300"/>
                  </a:lnTo>
                  <a:lnTo>
                    <a:pt x="3512" y="2310"/>
                  </a:lnTo>
                  <a:lnTo>
                    <a:pt x="3537" y="2325"/>
                  </a:lnTo>
                  <a:lnTo>
                    <a:pt x="3558" y="2343"/>
                  </a:lnTo>
                  <a:lnTo>
                    <a:pt x="3576" y="2363"/>
                  </a:lnTo>
                  <a:lnTo>
                    <a:pt x="3589" y="2386"/>
                  </a:lnTo>
                  <a:lnTo>
                    <a:pt x="3598" y="2411"/>
                  </a:lnTo>
                  <a:lnTo>
                    <a:pt x="3604" y="2440"/>
                  </a:lnTo>
                  <a:lnTo>
                    <a:pt x="3608" y="2469"/>
                  </a:lnTo>
                  <a:lnTo>
                    <a:pt x="3610" y="2500"/>
                  </a:lnTo>
                  <a:lnTo>
                    <a:pt x="3611" y="2534"/>
                  </a:lnTo>
                  <a:close/>
                  <a:moveTo>
                    <a:pt x="3508" y="2534"/>
                  </a:moveTo>
                  <a:lnTo>
                    <a:pt x="3508" y="2484"/>
                  </a:lnTo>
                  <a:lnTo>
                    <a:pt x="3503" y="2442"/>
                  </a:lnTo>
                  <a:lnTo>
                    <a:pt x="3499" y="2424"/>
                  </a:lnTo>
                  <a:lnTo>
                    <a:pt x="3493" y="2408"/>
                  </a:lnTo>
                  <a:lnTo>
                    <a:pt x="3484" y="2395"/>
                  </a:lnTo>
                  <a:lnTo>
                    <a:pt x="3474" y="2385"/>
                  </a:lnTo>
                  <a:lnTo>
                    <a:pt x="3460" y="2376"/>
                  </a:lnTo>
                  <a:lnTo>
                    <a:pt x="3443" y="2369"/>
                  </a:lnTo>
                  <a:lnTo>
                    <a:pt x="3422" y="2366"/>
                  </a:lnTo>
                  <a:lnTo>
                    <a:pt x="3397" y="2364"/>
                  </a:lnTo>
                  <a:lnTo>
                    <a:pt x="3373" y="2366"/>
                  </a:lnTo>
                  <a:lnTo>
                    <a:pt x="3352" y="2369"/>
                  </a:lnTo>
                  <a:lnTo>
                    <a:pt x="3335" y="2376"/>
                  </a:lnTo>
                  <a:lnTo>
                    <a:pt x="3322" y="2385"/>
                  </a:lnTo>
                  <a:lnTo>
                    <a:pt x="3310" y="2395"/>
                  </a:lnTo>
                  <a:lnTo>
                    <a:pt x="3301" y="2408"/>
                  </a:lnTo>
                  <a:lnTo>
                    <a:pt x="3295" y="2424"/>
                  </a:lnTo>
                  <a:lnTo>
                    <a:pt x="3291" y="2442"/>
                  </a:lnTo>
                  <a:lnTo>
                    <a:pt x="3289" y="2461"/>
                  </a:lnTo>
                  <a:lnTo>
                    <a:pt x="3288" y="2484"/>
                  </a:lnTo>
                  <a:lnTo>
                    <a:pt x="3286" y="2534"/>
                  </a:lnTo>
                  <a:lnTo>
                    <a:pt x="3288" y="2584"/>
                  </a:lnTo>
                  <a:lnTo>
                    <a:pt x="3291" y="2625"/>
                  </a:lnTo>
                  <a:lnTo>
                    <a:pt x="3295" y="2643"/>
                  </a:lnTo>
                  <a:lnTo>
                    <a:pt x="3301" y="2659"/>
                  </a:lnTo>
                  <a:lnTo>
                    <a:pt x="3310" y="2672"/>
                  </a:lnTo>
                  <a:lnTo>
                    <a:pt x="3322" y="2683"/>
                  </a:lnTo>
                  <a:lnTo>
                    <a:pt x="3335" y="2692"/>
                  </a:lnTo>
                  <a:lnTo>
                    <a:pt x="3352" y="2698"/>
                  </a:lnTo>
                  <a:lnTo>
                    <a:pt x="3373" y="2702"/>
                  </a:lnTo>
                  <a:lnTo>
                    <a:pt x="3397" y="2703"/>
                  </a:lnTo>
                  <a:lnTo>
                    <a:pt x="3422" y="2702"/>
                  </a:lnTo>
                  <a:lnTo>
                    <a:pt x="3443" y="2698"/>
                  </a:lnTo>
                  <a:lnTo>
                    <a:pt x="3460" y="2692"/>
                  </a:lnTo>
                  <a:lnTo>
                    <a:pt x="3474" y="2683"/>
                  </a:lnTo>
                  <a:lnTo>
                    <a:pt x="3484" y="2672"/>
                  </a:lnTo>
                  <a:lnTo>
                    <a:pt x="3493" y="2659"/>
                  </a:lnTo>
                  <a:lnTo>
                    <a:pt x="3499" y="2643"/>
                  </a:lnTo>
                  <a:lnTo>
                    <a:pt x="3503" y="2625"/>
                  </a:lnTo>
                  <a:lnTo>
                    <a:pt x="3506" y="2605"/>
                  </a:lnTo>
                  <a:lnTo>
                    <a:pt x="3508" y="2584"/>
                  </a:lnTo>
                  <a:lnTo>
                    <a:pt x="3508" y="2534"/>
                  </a:lnTo>
                  <a:close/>
                  <a:moveTo>
                    <a:pt x="3954" y="2358"/>
                  </a:moveTo>
                  <a:lnTo>
                    <a:pt x="3954" y="2363"/>
                  </a:lnTo>
                  <a:lnTo>
                    <a:pt x="3952" y="2367"/>
                  </a:lnTo>
                  <a:lnTo>
                    <a:pt x="3948" y="2369"/>
                  </a:lnTo>
                  <a:lnTo>
                    <a:pt x="3942" y="2371"/>
                  </a:lnTo>
                  <a:lnTo>
                    <a:pt x="3902" y="2372"/>
                  </a:lnTo>
                  <a:lnTo>
                    <a:pt x="3867" y="2374"/>
                  </a:lnTo>
                  <a:lnTo>
                    <a:pt x="3808" y="2385"/>
                  </a:lnTo>
                  <a:lnTo>
                    <a:pt x="3808" y="2751"/>
                  </a:lnTo>
                  <a:lnTo>
                    <a:pt x="3807" y="2756"/>
                  </a:lnTo>
                  <a:lnTo>
                    <a:pt x="3804" y="2760"/>
                  </a:lnTo>
                  <a:lnTo>
                    <a:pt x="3800" y="2762"/>
                  </a:lnTo>
                  <a:lnTo>
                    <a:pt x="3795" y="2764"/>
                  </a:lnTo>
                  <a:lnTo>
                    <a:pt x="3722" y="2764"/>
                  </a:lnTo>
                  <a:lnTo>
                    <a:pt x="3713" y="2760"/>
                  </a:lnTo>
                  <a:lnTo>
                    <a:pt x="3710" y="2756"/>
                  </a:lnTo>
                  <a:lnTo>
                    <a:pt x="3708" y="2751"/>
                  </a:lnTo>
                  <a:lnTo>
                    <a:pt x="3708" y="2377"/>
                  </a:lnTo>
                  <a:lnTo>
                    <a:pt x="3711" y="2354"/>
                  </a:lnTo>
                  <a:lnTo>
                    <a:pt x="3715" y="2346"/>
                  </a:lnTo>
                  <a:lnTo>
                    <a:pt x="3721" y="2339"/>
                  </a:lnTo>
                  <a:lnTo>
                    <a:pt x="3737" y="2327"/>
                  </a:lnTo>
                  <a:lnTo>
                    <a:pt x="3761" y="2318"/>
                  </a:lnTo>
                  <a:lnTo>
                    <a:pt x="3794" y="2308"/>
                  </a:lnTo>
                  <a:lnTo>
                    <a:pt x="3832" y="2300"/>
                  </a:lnTo>
                  <a:lnTo>
                    <a:pt x="3910" y="2293"/>
                  </a:lnTo>
                  <a:lnTo>
                    <a:pt x="3925" y="2293"/>
                  </a:lnTo>
                  <a:lnTo>
                    <a:pt x="3937" y="2293"/>
                  </a:lnTo>
                  <a:lnTo>
                    <a:pt x="3945" y="2295"/>
                  </a:lnTo>
                  <a:lnTo>
                    <a:pt x="3950" y="2298"/>
                  </a:lnTo>
                  <a:lnTo>
                    <a:pt x="3953" y="2301"/>
                  </a:lnTo>
                  <a:lnTo>
                    <a:pt x="3954" y="2308"/>
                  </a:lnTo>
                  <a:lnTo>
                    <a:pt x="3954" y="2358"/>
                  </a:lnTo>
                  <a:close/>
                  <a:moveTo>
                    <a:pt x="4414" y="2688"/>
                  </a:moveTo>
                  <a:lnTo>
                    <a:pt x="4413" y="2708"/>
                  </a:lnTo>
                  <a:lnTo>
                    <a:pt x="4407" y="2727"/>
                  </a:lnTo>
                  <a:lnTo>
                    <a:pt x="4400" y="2736"/>
                  </a:lnTo>
                  <a:lnTo>
                    <a:pt x="4391" y="2744"/>
                  </a:lnTo>
                  <a:lnTo>
                    <a:pt x="4378" y="2751"/>
                  </a:lnTo>
                  <a:lnTo>
                    <a:pt x="4360" y="2756"/>
                  </a:lnTo>
                  <a:lnTo>
                    <a:pt x="4332" y="2764"/>
                  </a:lnTo>
                  <a:lnTo>
                    <a:pt x="4301" y="2769"/>
                  </a:lnTo>
                  <a:lnTo>
                    <a:pt x="4282" y="2771"/>
                  </a:lnTo>
                  <a:lnTo>
                    <a:pt x="4263" y="2774"/>
                  </a:lnTo>
                  <a:lnTo>
                    <a:pt x="4219" y="2775"/>
                  </a:lnTo>
                  <a:lnTo>
                    <a:pt x="4178" y="2774"/>
                  </a:lnTo>
                  <a:lnTo>
                    <a:pt x="4143" y="2769"/>
                  </a:lnTo>
                  <a:lnTo>
                    <a:pt x="4113" y="2761"/>
                  </a:lnTo>
                  <a:lnTo>
                    <a:pt x="4086" y="2751"/>
                  </a:lnTo>
                  <a:lnTo>
                    <a:pt x="4064" y="2737"/>
                  </a:lnTo>
                  <a:lnTo>
                    <a:pt x="4045" y="2720"/>
                  </a:lnTo>
                  <a:lnTo>
                    <a:pt x="4030" y="2699"/>
                  </a:lnTo>
                  <a:lnTo>
                    <a:pt x="4023" y="2687"/>
                  </a:lnTo>
                  <a:lnTo>
                    <a:pt x="4018" y="2674"/>
                  </a:lnTo>
                  <a:lnTo>
                    <a:pt x="4010" y="2645"/>
                  </a:lnTo>
                  <a:lnTo>
                    <a:pt x="4003" y="2613"/>
                  </a:lnTo>
                  <a:lnTo>
                    <a:pt x="4000" y="2576"/>
                  </a:lnTo>
                  <a:lnTo>
                    <a:pt x="4000" y="2534"/>
                  </a:lnTo>
                  <a:lnTo>
                    <a:pt x="4001" y="2478"/>
                  </a:lnTo>
                  <a:lnTo>
                    <a:pt x="4003" y="2453"/>
                  </a:lnTo>
                  <a:lnTo>
                    <a:pt x="4008" y="2429"/>
                  </a:lnTo>
                  <a:lnTo>
                    <a:pt x="4021" y="2387"/>
                  </a:lnTo>
                  <a:lnTo>
                    <a:pt x="4030" y="2369"/>
                  </a:lnTo>
                  <a:lnTo>
                    <a:pt x="4040" y="2353"/>
                  </a:lnTo>
                  <a:lnTo>
                    <a:pt x="4051" y="2339"/>
                  </a:lnTo>
                  <a:lnTo>
                    <a:pt x="4066" y="2327"/>
                  </a:lnTo>
                  <a:lnTo>
                    <a:pt x="4081" y="2317"/>
                  </a:lnTo>
                  <a:lnTo>
                    <a:pt x="4100" y="2308"/>
                  </a:lnTo>
                  <a:lnTo>
                    <a:pt x="4122" y="2300"/>
                  </a:lnTo>
                  <a:lnTo>
                    <a:pt x="4144" y="2296"/>
                  </a:lnTo>
                  <a:lnTo>
                    <a:pt x="4170" y="2293"/>
                  </a:lnTo>
                  <a:lnTo>
                    <a:pt x="4197" y="2293"/>
                  </a:lnTo>
                  <a:lnTo>
                    <a:pt x="4239" y="2294"/>
                  </a:lnTo>
                  <a:lnTo>
                    <a:pt x="4275" y="2299"/>
                  </a:lnTo>
                  <a:lnTo>
                    <a:pt x="4325" y="2309"/>
                  </a:lnTo>
                  <a:lnTo>
                    <a:pt x="4316" y="2257"/>
                  </a:lnTo>
                  <a:lnTo>
                    <a:pt x="4316" y="2134"/>
                  </a:lnTo>
                  <a:lnTo>
                    <a:pt x="4316" y="2128"/>
                  </a:lnTo>
                  <a:lnTo>
                    <a:pt x="4318" y="2124"/>
                  </a:lnTo>
                  <a:lnTo>
                    <a:pt x="4328" y="2119"/>
                  </a:lnTo>
                  <a:lnTo>
                    <a:pt x="4400" y="2105"/>
                  </a:lnTo>
                  <a:lnTo>
                    <a:pt x="4403" y="2105"/>
                  </a:lnTo>
                  <a:lnTo>
                    <a:pt x="4412" y="2107"/>
                  </a:lnTo>
                  <a:lnTo>
                    <a:pt x="4414" y="2112"/>
                  </a:lnTo>
                  <a:lnTo>
                    <a:pt x="4414" y="2118"/>
                  </a:lnTo>
                  <a:lnTo>
                    <a:pt x="4414" y="2688"/>
                  </a:lnTo>
                  <a:close/>
                  <a:moveTo>
                    <a:pt x="4316" y="2691"/>
                  </a:moveTo>
                  <a:lnTo>
                    <a:pt x="4316" y="2376"/>
                  </a:lnTo>
                  <a:lnTo>
                    <a:pt x="4286" y="2369"/>
                  </a:lnTo>
                  <a:lnTo>
                    <a:pt x="4254" y="2366"/>
                  </a:lnTo>
                  <a:lnTo>
                    <a:pt x="4218" y="2364"/>
                  </a:lnTo>
                  <a:lnTo>
                    <a:pt x="4199" y="2364"/>
                  </a:lnTo>
                  <a:lnTo>
                    <a:pt x="4181" y="2366"/>
                  </a:lnTo>
                  <a:lnTo>
                    <a:pt x="4165" y="2369"/>
                  </a:lnTo>
                  <a:lnTo>
                    <a:pt x="4151" y="2374"/>
                  </a:lnTo>
                  <a:lnTo>
                    <a:pt x="4138" y="2382"/>
                  </a:lnTo>
                  <a:lnTo>
                    <a:pt x="4128" y="2393"/>
                  </a:lnTo>
                  <a:lnTo>
                    <a:pt x="4119" y="2407"/>
                  </a:lnTo>
                  <a:lnTo>
                    <a:pt x="4113" y="2424"/>
                  </a:lnTo>
                  <a:lnTo>
                    <a:pt x="4107" y="2444"/>
                  </a:lnTo>
                  <a:lnTo>
                    <a:pt x="4103" y="2469"/>
                  </a:lnTo>
                  <a:lnTo>
                    <a:pt x="4102" y="2498"/>
                  </a:lnTo>
                  <a:lnTo>
                    <a:pt x="4100" y="2532"/>
                  </a:lnTo>
                  <a:lnTo>
                    <a:pt x="4102" y="2567"/>
                  </a:lnTo>
                  <a:lnTo>
                    <a:pt x="4104" y="2599"/>
                  </a:lnTo>
                  <a:lnTo>
                    <a:pt x="4108" y="2624"/>
                  </a:lnTo>
                  <a:lnTo>
                    <a:pt x="4114" y="2645"/>
                  </a:lnTo>
                  <a:lnTo>
                    <a:pt x="4122" y="2662"/>
                  </a:lnTo>
                  <a:lnTo>
                    <a:pt x="4131" y="2675"/>
                  </a:lnTo>
                  <a:lnTo>
                    <a:pt x="4142" y="2686"/>
                  </a:lnTo>
                  <a:lnTo>
                    <a:pt x="4154" y="2693"/>
                  </a:lnTo>
                  <a:lnTo>
                    <a:pt x="4168" y="2698"/>
                  </a:lnTo>
                  <a:lnTo>
                    <a:pt x="4183" y="2701"/>
                  </a:lnTo>
                  <a:lnTo>
                    <a:pt x="4221" y="2703"/>
                  </a:lnTo>
                  <a:lnTo>
                    <a:pt x="4257" y="2701"/>
                  </a:lnTo>
                  <a:lnTo>
                    <a:pt x="4287" y="2697"/>
                  </a:lnTo>
                  <a:lnTo>
                    <a:pt x="4316" y="2691"/>
                  </a:lnTo>
                  <a:close/>
                  <a:moveTo>
                    <a:pt x="4646" y="2751"/>
                  </a:moveTo>
                  <a:lnTo>
                    <a:pt x="4645" y="2756"/>
                  </a:lnTo>
                  <a:lnTo>
                    <a:pt x="4642" y="2760"/>
                  </a:lnTo>
                  <a:lnTo>
                    <a:pt x="4638" y="2762"/>
                  </a:lnTo>
                  <a:lnTo>
                    <a:pt x="4633" y="2764"/>
                  </a:lnTo>
                  <a:lnTo>
                    <a:pt x="4562" y="2764"/>
                  </a:lnTo>
                  <a:lnTo>
                    <a:pt x="4555" y="2762"/>
                  </a:lnTo>
                  <a:lnTo>
                    <a:pt x="4550" y="2760"/>
                  </a:lnTo>
                  <a:lnTo>
                    <a:pt x="4548" y="2756"/>
                  </a:lnTo>
                  <a:lnTo>
                    <a:pt x="4546" y="2751"/>
                  </a:lnTo>
                  <a:lnTo>
                    <a:pt x="4546" y="2320"/>
                  </a:lnTo>
                  <a:lnTo>
                    <a:pt x="4548" y="2317"/>
                  </a:lnTo>
                  <a:lnTo>
                    <a:pt x="4551" y="2312"/>
                  </a:lnTo>
                  <a:lnTo>
                    <a:pt x="4562" y="2309"/>
                  </a:lnTo>
                  <a:lnTo>
                    <a:pt x="4633" y="2309"/>
                  </a:lnTo>
                  <a:lnTo>
                    <a:pt x="4642" y="2312"/>
                  </a:lnTo>
                  <a:lnTo>
                    <a:pt x="4645" y="2317"/>
                  </a:lnTo>
                  <a:lnTo>
                    <a:pt x="4646" y="2320"/>
                  </a:lnTo>
                  <a:lnTo>
                    <a:pt x="4646" y="2751"/>
                  </a:lnTo>
                  <a:close/>
                  <a:moveTo>
                    <a:pt x="4646" y="2220"/>
                  </a:moveTo>
                  <a:lnTo>
                    <a:pt x="4645" y="2227"/>
                  </a:lnTo>
                  <a:lnTo>
                    <a:pt x="4641" y="2232"/>
                  </a:lnTo>
                  <a:lnTo>
                    <a:pt x="4636" y="2236"/>
                  </a:lnTo>
                  <a:lnTo>
                    <a:pt x="4627" y="2237"/>
                  </a:lnTo>
                  <a:lnTo>
                    <a:pt x="4565" y="2237"/>
                  </a:lnTo>
                  <a:lnTo>
                    <a:pt x="4558" y="2236"/>
                  </a:lnTo>
                  <a:lnTo>
                    <a:pt x="4551" y="2232"/>
                  </a:lnTo>
                  <a:lnTo>
                    <a:pt x="4548" y="2227"/>
                  </a:lnTo>
                  <a:lnTo>
                    <a:pt x="4546" y="2220"/>
                  </a:lnTo>
                  <a:lnTo>
                    <a:pt x="4546" y="2121"/>
                  </a:lnTo>
                  <a:lnTo>
                    <a:pt x="4548" y="2115"/>
                  </a:lnTo>
                  <a:lnTo>
                    <a:pt x="4551" y="2109"/>
                  </a:lnTo>
                  <a:lnTo>
                    <a:pt x="4558" y="2105"/>
                  </a:lnTo>
                  <a:lnTo>
                    <a:pt x="4565" y="2105"/>
                  </a:lnTo>
                  <a:lnTo>
                    <a:pt x="4627" y="2105"/>
                  </a:lnTo>
                  <a:lnTo>
                    <a:pt x="4636" y="2105"/>
                  </a:lnTo>
                  <a:lnTo>
                    <a:pt x="4641" y="2109"/>
                  </a:lnTo>
                  <a:lnTo>
                    <a:pt x="4645" y="2115"/>
                  </a:lnTo>
                  <a:lnTo>
                    <a:pt x="4646" y="2121"/>
                  </a:lnTo>
                  <a:lnTo>
                    <a:pt x="4646" y="2220"/>
                  </a:lnTo>
                  <a:close/>
                  <a:moveTo>
                    <a:pt x="5121" y="2733"/>
                  </a:moveTo>
                  <a:lnTo>
                    <a:pt x="5122" y="2738"/>
                  </a:lnTo>
                  <a:lnTo>
                    <a:pt x="5120" y="2746"/>
                  </a:lnTo>
                  <a:lnTo>
                    <a:pt x="5112" y="2750"/>
                  </a:lnTo>
                  <a:lnTo>
                    <a:pt x="5089" y="2759"/>
                  </a:lnTo>
                  <a:lnTo>
                    <a:pt x="5054" y="2766"/>
                  </a:lnTo>
                  <a:lnTo>
                    <a:pt x="5014" y="2771"/>
                  </a:lnTo>
                  <a:lnTo>
                    <a:pt x="4970" y="2774"/>
                  </a:lnTo>
                  <a:lnTo>
                    <a:pt x="4931" y="2771"/>
                  </a:lnTo>
                  <a:lnTo>
                    <a:pt x="4895" y="2766"/>
                  </a:lnTo>
                  <a:lnTo>
                    <a:pt x="4865" y="2759"/>
                  </a:lnTo>
                  <a:lnTo>
                    <a:pt x="4840" y="2747"/>
                  </a:lnTo>
                  <a:lnTo>
                    <a:pt x="4829" y="2740"/>
                  </a:lnTo>
                  <a:lnTo>
                    <a:pt x="4819" y="2732"/>
                  </a:lnTo>
                  <a:lnTo>
                    <a:pt x="4800" y="2715"/>
                  </a:lnTo>
                  <a:lnTo>
                    <a:pt x="4786" y="2692"/>
                  </a:lnTo>
                  <a:lnTo>
                    <a:pt x="4774" y="2668"/>
                  </a:lnTo>
                  <a:lnTo>
                    <a:pt x="4767" y="2639"/>
                  </a:lnTo>
                  <a:lnTo>
                    <a:pt x="4761" y="2607"/>
                  </a:lnTo>
                  <a:lnTo>
                    <a:pt x="4757" y="2572"/>
                  </a:lnTo>
                  <a:lnTo>
                    <a:pt x="4757" y="2533"/>
                  </a:lnTo>
                  <a:lnTo>
                    <a:pt x="4757" y="2494"/>
                  </a:lnTo>
                  <a:lnTo>
                    <a:pt x="4761" y="2459"/>
                  </a:lnTo>
                  <a:lnTo>
                    <a:pt x="4767" y="2427"/>
                  </a:lnTo>
                  <a:lnTo>
                    <a:pt x="4774" y="2398"/>
                  </a:lnTo>
                  <a:lnTo>
                    <a:pt x="4779" y="2386"/>
                  </a:lnTo>
                  <a:lnTo>
                    <a:pt x="4786" y="2373"/>
                  </a:lnTo>
                  <a:lnTo>
                    <a:pt x="4792" y="2362"/>
                  </a:lnTo>
                  <a:lnTo>
                    <a:pt x="4800" y="2352"/>
                  </a:lnTo>
                  <a:lnTo>
                    <a:pt x="4819" y="2333"/>
                  </a:lnTo>
                  <a:lnTo>
                    <a:pt x="4840" y="2319"/>
                  </a:lnTo>
                  <a:lnTo>
                    <a:pt x="4853" y="2313"/>
                  </a:lnTo>
                  <a:lnTo>
                    <a:pt x="4865" y="2306"/>
                  </a:lnTo>
                  <a:lnTo>
                    <a:pt x="4895" y="2299"/>
                  </a:lnTo>
                  <a:lnTo>
                    <a:pt x="4931" y="2294"/>
                  </a:lnTo>
                  <a:lnTo>
                    <a:pt x="4970" y="2293"/>
                  </a:lnTo>
                  <a:lnTo>
                    <a:pt x="5014" y="2294"/>
                  </a:lnTo>
                  <a:lnTo>
                    <a:pt x="5054" y="2299"/>
                  </a:lnTo>
                  <a:lnTo>
                    <a:pt x="5089" y="2306"/>
                  </a:lnTo>
                  <a:lnTo>
                    <a:pt x="5112" y="2315"/>
                  </a:lnTo>
                  <a:lnTo>
                    <a:pt x="5120" y="2319"/>
                  </a:lnTo>
                  <a:lnTo>
                    <a:pt x="5122" y="2328"/>
                  </a:lnTo>
                  <a:lnTo>
                    <a:pt x="5121" y="2333"/>
                  </a:lnTo>
                  <a:lnTo>
                    <a:pt x="5113" y="2373"/>
                  </a:lnTo>
                  <a:lnTo>
                    <a:pt x="5108" y="2381"/>
                  </a:lnTo>
                  <a:lnTo>
                    <a:pt x="5101" y="2383"/>
                  </a:lnTo>
                  <a:lnTo>
                    <a:pt x="5098" y="2383"/>
                  </a:lnTo>
                  <a:lnTo>
                    <a:pt x="5096" y="2382"/>
                  </a:lnTo>
                  <a:lnTo>
                    <a:pt x="5050" y="2372"/>
                  </a:lnTo>
                  <a:lnTo>
                    <a:pt x="5019" y="2367"/>
                  </a:lnTo>
                  <a:lnTo>
                    <a:pt x="4986" y="2364"/>
                  </a:lnTo>
                  <a:lnTo>
                    <a:pt x="4952" y="2367"/>
                  </a:lnTo>
                  <a:lnTo>
                    <a:pt x="4924" y="2373"/>
                  </a:lnTo>
                  <a:lnTo>
                    <a:pt x="4913" y="2378"/>
                  </a:lnTo>
                  <a:lnTo>
                    <a:pt x="4902" y="2385"/>
                  </a:lnTo>
                  <a:lnTo>
                    <a:pt x="4893" y="2392"/>
                  </a:lnTo>
                  <a:lnTo>
                    <a:pt x="4885" y="2401"/>
                  </a:lnTo>
                  <a:lnTo>
                    <a:pt x="4873" y="2424"/>
                  </a:lnTo>
                  <a:lnTo>
                    <a:pt x="4864" y="2454"/>
                  </a:lnTo>
                  <a:lnTo>
                    <a:pt x="4859" y="2490"/>
                  </a:lnTo>
                  <a:lnTo>
                    <a:pt x="4858" y="2533"/>
                  </a:lnTo>
                  <a:lnTo>
                    <a:pt x="4859" y="2576"/>
                  </a:lnTo>
                  <a:lnTo>
                    <a:pt x="4864" y="2613"/>
                  </a:lnTo>
                  <a:lnTo>
                    <a:pt x="4873" y="2641"/>
                  </a:lnTo>
                  <a:lnTo>
                    <a:pt x="4885" y="2664"/>
                  </a:lnTo>
                  <a:lnTo>
                    <a:pt x="4902" y="2681"/>
                  </a:lnTo>
                  <a:lnTo>
                    <a:pt x="4913" y="2687"/>
                  </a:lnTo>
                  <a:lnTo>
                    <a:pt x="4924" y="2692"/>
                  </a:lnTo>
                  <a:lnTo>
                    <a:pt x="4952" y="2698"/>
                  </a:lnTo>
                  <a:lnTo>
                    <a:pt x="4969" y="2701"/>
                  </a:lnTo>
                  <a:lnTo>
                    <a:pt x="4986" y="2701"/>
                  </a:lnTo>
                  <a:lnTo>
                    <a:pt x="5019" y="2698"/>
                  </a:lnTo>
                  <a:lnTo>
                    <a:pt x="5050" y="2694"/>
                  </a:lnTo>
                  <a:lnTo>
                    <a:pt x="5096" y="2684"/>
                  </a:lnTo>
                  <a:lnTo>
                    <a:pt x="5101" y="2684"/>
                  </a:lnTo>
                  <a:lnTo>
                    <a:pt x="5108" y="2686"/>
                  </a:lnTo>
                  <a:lnTo>
                    <a:pt x="5113" y="2693"/>
                  </a:lnTo>
                  <a:lnTo>
                    <a:pt x="5121" y="2733"/>
                  </a:lnTo>
                  <a:close/>
                  <a:moveTo>
                    <a:pt x="5823" y="2733"/>
                  </a:moveTo>
                  <a:lnTo>
                    <a:pt x="5824" y="2738"/>
                  </a:lnTo>
                  <a:lnTo>
                    <a:pt x="5822" y="2746"/>
                  </a:lnTo>
                  <a:lnTo>
                    <a:pt x="5814" y="2750"/>
                  </a:lnTo>
                  <a:lnTo>
                    <a:pt x="5791" y="2759"/>
                  </a:lnTo>
                  <a:lnTo>
                    <a:pt x="5757" y="2766"/>
                  </a:lnTo>
                  <a:lnTo>
                    <a:pt x="5716" y="2771"/>
                  </a:lnTo>
                  <a:lnTo>
                    <a:pt x="5673" y="2774"/>
                  </a:lnTo>
                  <a:lnTo>
                    <a:pt x="5633" y="2771"/>
                  </a:lnTo>
                  <a:lnTo>
                    <a:pt x="5599" y="2766"/>
                  </a:lnTo>
                  <a:lnTo>
                    <a:pt x="5568" y="2759"/>
                  </a:lnTo>
                  <a:lnTo>
                    <a:pt x="5542" y="2747"/>
                  </a:lnTo>
                  <a:lnTo>
                    <a:pt x="5531" y="2740"/>
                  </a:lnTo>
                  <a:lnTo>
                    <a:pt x="5520" y="2732"/>
                  </a:lnTo>
                  <a:lnTo>
                    <a:pt x="5503" y="2715"/>
                  </a:lnTo>
                  <a:lnTo>
                    <a:pt x="5488" y="2692"/>
                  </a:lnTo>
                  <a:lnTo>
                    <a:pt x="5476" y="2668"/>
                  </a:lnTo>
                  <a:lnTo>
                    <a:pt x="5469" y="2639"/>
                  </a:lnTo>
                  <a:lnTo>
                    <a:pt x="5462" y="2607"/>
                  </a:lnTo>
                  <a:lnTo>
                    <a:pt x="5459" y="2572"/>
                  </a:lnTo>
                  <a:lnTo>
                    <a:pt x="5459" y="2533"/>
                  </a:lnTo>
                  <a:lnTo>
                    <a:pt x="5459" y="2494"/>
                  </a:lnTo>
                  <a:lnTo>
                    <a:pt x="5462" y="2459"/>
                  </a:lnTo>
                  <a:lnTo>
                    <a:pt x="5469" y="2427"/>
                  </a:lnTo>
                  <a:lnTo>
                    <a:pt x="5476" y="2398"/>
                  </a:lnTo>
                  <a:lnTo>
                    <a:pt x="5481" y="2386"/>
                  </a:lnTo>
                  <a:lnTo>
                    <a:pt x="5488" y="2373"/>
                  </a:lnTo>
                  <a:lnTo>
                    <a:pt x="5494" y="2362"/>
                  </a:lnTo>
                  <a:lnTo>
                    <a:pt x="5503" y="2352"/>
                  </a:lnTo>
                  <a:lnTo>
                    <a:pt x="5520" y="2333"/>
                  </a:lnTo>
                  <a:lnTo>
                    <a:pt x="5542" y="2319"/>
                  </a:lnTo>
                  <a:lnTo>
                    <a:pt x="5554" y="2313"/>
                  </a:lnTo>
                  <a:lnTo>
                    <a:pt x="5568" y="2306"/>
                  </a:lnTo>
                  <a:lnTo>
                    <a:pt x="5599" y="2299"/>
                  </a:lnTo>
                  <a:lnTo>
                    <a:pt x="5633" y="2294"/>
                  </a:lnTo>
                  <a:lnTo>
                    <a:pt x="5673" y="2293"/>
                  </a:lnTo>
                  <a:lnTo>
                    <a:pt x="5716" y="2294"/>
                  </a:lnTo>
                  <a:lnTo>
                    <a:pt x="5757" y="2299"/>
                  </a:lnTo>
                  <a:lnTo>
                    <a:pt x="5791" y="2306"/>
                  </a:lnTo>
                  <a:lnTo>
                    <a:pt x="5814" y="2315"/>
                  </a:lnTo>
                  <a:lnTo>
                    <a:pt x="5822" y="2319"/>
                  </a:lnTo>
                  <a:lnTo>
                    <a:pt x="5824" y="2328"/>
                  </a:lnTo>
                  <a:lnTo>
                    <a:pt x="5823" y="2333"/>
                  </a:lnTo>
                  <a:lnTo>
                    <a:pt x="5815" y="2373"/>
                  </a:lnTo>
                  <a:lnTo>
                    <a:pt x="5810" y="2381"/>
                  </a:lnTo>
                  <a:lnTo>
                    <a:pt x="5803" y="2383"/>
                  </a:lnTo>
                  <a:lnTo>
                    <a:pt x="5800" y="2383"/>
                  </a:lnTo>
                  <a:lnTo>
                    <a:pt x="5798" y="2382"/>
                  </a:lnTo>
                  <a:lnTo>
                    <a:pt x="5752" y="2372"/>
                  </a:lnTo>
                  <a:lnTo>
                    <a:pt x="5721" y="2367"/>
                  </a:lnTo>
                  <a:lnTo>
                    <a:pt x="5688" y="2364"/>
                  </a:lnTo>
                  <a:lnTo>
                    <a:pt x="5654" y="2367"/>
                  </a:lnTo>
                  <a:lnTo>
                    <a:pt x="5626" y="2373"/>
                  </a:lnTo>
                  <a:lnTo>
                    <a:pt x="5615" y="2378"/>
                  </a:lnTo>
                  <a:lnTo>
                    <a:pt x="5604" y="2385"/>
                  </a:lnTo>
                  <a:lnTo>
                    <a:pt x="5595" y="2392"/>
                  </a:lnTo>
                  <a:lnTo>
                    <a:pt x="5587" y="2401"/>
                  </a:lnTo>
                  <a:lnTo>
                    <a:pt x="5575" y="2424"/>
                  </a:lnTo>
                  <a:lnTo>
                    <a:pt x="5566" y="2454"/>
                  </a:lnTo>
                  <a:lnTo>
                    <a:pt x="5561" y="2490"/>
                  </a:lnTo>
                  <a:lnTo>
                    <a:pt x="5559" y="2533"/>
                  </a:lnTo>
                  <a:lnTo>
                    <a:pt x="5561" y="2576"/>
                  </a:lnTo>
                  <a:lnTo>
                    <a:pt x="5566" y="2613"/>
                  </a:lnTo>
                  <a:lnTo>
                    <a:pt x="5575" y="2641"/>
                  </a:lnTo>
                  <a:lnTo>
                    <a:pt x="5587" y="2664"/>
                  </a:lnTo>
                  <a:lnTo>
                    <a:pt x="5604" y="2681"/>
                  </a:lnTo>
                  <a:lnTo>
                    <a:pt x="5615" y="2687"/>
                  </a:lnTo>
                  <a:lnTo>
                    <a:pt x="5626" y="2692"/>
                  </a:lnTo>
                  <a:lnTo>
                    <a:pt x="5654" y="2698"/>
                  </a:lnTo>
                  <a:lnTo>
                    <a:pt x="5670" y="2701"/>
                  </a:lnTo>
                  <a:lnTo>
                    <a:pt x="5688" y="2701"/>
                  </a:lnTo>
                  <a:lnTo>
                    <a:pt x="5721" y="2698"/>
                  </a:lnTo>
                  <a:lnTo>
                    <a:pt x="5752" y="2694"/>
                  </a:lnTo>
                  <a:lnTo>
                    <a:pt x="5798" y="2684"/>
                  </a:lnTo>
                  <a:lnTo>
                    <a:pt x="5803" y="2684"/>
                  </a:lnTo>
                  <a:lnTo>
                    <a:pt x="5810" y="2686"/>
                  </a:lnTo>
                  <a:lnTo>
                    <a:pt x="5815" y="2693"/>
                  </a:lnTo>
                  <a:lnTo>
                    <a:pt x="5823" y="2733"/>
                  </a:lnTo>
                  <a:close/>
                  <a:moveTo>
                    <a:pt x="6317" y="2534"/>
                  </a:moveTo>
                  <a:lnTo>
                    <a:pt x="6316" y="2567"/>
                  </a:lnTo>
                  <a:lnTo>
                    <a:pt x="6314" y="2599"/>
                  </a:lnTo>
                  <a:lnTo>
                    <a:pt x="6309" y="2628"/>
                  </a:lnTo>
                  <a:lnTo>
                    <a:pt x="6303" y="2655"/>
                  </a:lnTo>
                  <a:lnTo>
                    <a:pt x="6294" y="2682"/>
                  </a:lnTo>
                  <a:lnTo>
                    <a:pt x="6282" y="2704"/>
                  </a:lnTo>
                  <a:lnTo>
                    <a:pt x="6273" y="2715"/>
                  </a:lnTo>
                  <a:lnTo>
                    <a:pt x="6264" y="2725"/>
                  </a:lnTo>
                  <a:lnTo>
                    <a:pt x="6244" y="2742"/>
                  </a:lnTo>
                  <a:lnTo>
                    <a:pt x="6217" y="2756"/>
                  </a:lnTo>
                  <a:lnTo>
                    <a:pt x="6186" y="2766"/>
                  </a:lnTo>
                  <a:lnTo>
                    <a:pt x="6147" y="2772"/>
                  </a:lnTo>
                  <a:lnTo>
                    <a:pt x="6104" y="2775"/>
                  </a:lnTo>
                  <a:lnTo>
                    <a:pt x="6060" y="2772"/>
                  </a:lnTo>
                  <a:lnTo>
                    <a:pt x="6022" y="2766"/>
                  </a:lnTo>
                  <a:lnTo>
                    <a:pt x="5989" y="2756"/>
                  </a:lnTo>
                  <a:lnTo>
                    <a:pt x="5964" y="2742"/>
                  </a:lnTo>
                  <a:lnTo>
                    <a:pt x="5943" y="2725"/>
                  </a:lnTo>
                  <a:lnTo>
                    <a:pt x="5925" y="2704"/>
                  </a:lnTo>
                  <a:lnTo>
                    <a:pt x="5917" y="2693"/>
                  </a:lnTo>
                  <a:lnTo>
                    <a:pt x="5912" y="2682"/>
                  </a:lnTo>
                  <a:lnTo>
                    <a:pt x="5902" y="2655"/>
                  </a:lnTo>
                  <a:lnTo>
                    <a:pt x="5896" y="2628"/>
                  </a:lnTo>
                  <a:lnTo>
                    <a:pt x="5893" y="2613"/>
                  </a:lnTo>
                  <a:lnTo>
                    <a:pt x="5892" y="2599"/>
                  </a:lnTo>
                  <a:lnTo>
                    <a:pt x="5890" y="2567"/>
                  </a:lnTo>
                  <a:lnTo>
                    <a:pt x="5890" y="2534"/>
                  </a:lnTo>
                  <a:lnTo>
                    <a:pt x="5890" y="2500"/>
                  </a:lnTo>
                  <a:lnTo>
                    <a:pt x="5892" y="2469"/>
                  </a:lnTo>
                  <a:lnTo>
                    <a:pt x="5902" y="2411"/>
                  </a:lnTo>
                  <a:lnTo>
                    <a:pt x="5912" y="2386"/>
                  </a:lnTo>
                  <a:lnTo>
                    <a:pt x="5925" y="2363"/>
                  </a:lnTo>
                  <a:lnTo>
                    <a:pt x="5943" y="2343"/>
                  </a:lnTo>
                  <a:lnTo>
                    <a:pt x="5964" y="2325"/>
                  </a:lnTo>
                  <a:lnTo>
                    <a:pt x="5989" y="2310"/>
                  </a:lnTo>
                  <a:lnTo>
                    <a:pt x="6022" y="2300"/>
                  </a:lnTo>
                  <a:lnTo>
                    <a:pt x="6060" y="2294"/>
                  </a:lnTo>
                  <a:lnTo>
                    <a:pt x="6104" y="2293"/>
                  </a:lnTo>
                  <a:lnTo>
                    <a:pt x="6147" y="2294"/>
                  </a:lnTo>
                  <a:lnTo>
                    <a:pt x="6186" y="2300"/>
                  </a:lnTo>
                  <a:lnTo>
                    <a:pt x="6217" y="2310"/>
                  </a:lnTo>
                  <a:lnTo>
                    <a:pt x="6244" y="2325"/>
                  </a:lnTo>
                  <a:lnTo>
                    <a:pt x="6264" y="2343"/>
                  </a:lnTo>
                  <a:lnTo>
                    <a:pt x="6282" y="2363"/>
                  </a:lnTo>
                  <a:lnTo>
                    <a:pt x="6294" y="2386"/>
                  </a:lnTo>
                  <a:lnTo>
                    <a:pt x="6303" y="2411"/>
                  </a:lnTo>
                  <a:lnTo>
                    <a:pt x="6309" y="2440"/>
                  </a:lnTo>
                  <a:lnTo>
                    <a:pt x="6314" y="2469"/>
                  </a:lnTo>
                  <a:lnTo>
                    <a:pt x="6316" y="2500"/>
                  </a:lnTo>
                  <a:lnTo>
                    <a:pt x="6317" y="2534"/>
                  </a:lnTo>
                  <a:close/>
                  <a:moveTo>
                    <a:pt x="6213" y="2534"/>
                  </a:moveTo>
                  <a:lnTo>
                    <a:pt x="6213" y="2484"/>
                  </a:lnTo>
                  <a:lnTo>
                    <a:pt x="6208" y="2442"/>
                  </a:lnTo>
                  <a:lnTo>
                    <a:pt x="6205" y="2424"/>
                  </a:lnTo>
                  <a:lnTo>
                    <a:pt x="6198" y="2408"/>
                  </a:lnTo>
                  <a:lnTo>
                    <a:pt x="6190" y="2395"/>
                  </a:lnTo>
                  <a:lnTo>
                    <a:pt x="6179" y="2385"/>
                  </a:lnTo>
                  <a:lnTo>
                    <a:pt x="6166" y="2376"/>
                  </a:lnTo>
                  <a:lnTo>
                    <a:pt x="6148" y="2369"/>
                  </a:lnTo>
                  <a:lnTo>
                    <a:pt x="6128" y="2366"/>
                  </a:lnTo>
                  <a:lnTo>
                    <a:pt x="6104" y="2364"/>
                  </a:lnTo>
                  <a:lnTo>
                    <a:pt x="6079" y="2366"/>
                  </a:lnTo>
                  <a:lnTo>
                    <a:pt x="6058" y="2369"/>
                  </a:lnTo>
                  <a:lnTo>
                    <a:pt x="6041" y="2376"/>
                  </a:lnTo>
                  <a:lnTo>
                    <a:pt x="6027" y="2385"/>
                  </a:lnTo>
                  <a:lnTo>
                    <a:pt x="6016" y="2395"/>
                  </a:lnTo>
                  <a:lnTo>
                    <a:pt x="6008" y="2408"/>
                  </a:lnTo>
                  <a:lnTo>
                    <a:pt x="6002" y="2424"/>
                  </a:lnTo>
                  <a:lnTo>
                    <a:pt x="5997" y="2442"/>
                  </a:lnTo>
                  <a:lnTo>
                    <a:pt x="5994" y="2461"/>
                  </a:lnTo>
                  <a:lnTo>
                    <a:pt x="5993" y="2484"/>
                  </a:lnTo>
                  <a:lnTo>
                    <a:pt x="5992" y="2534"/>
                  </a:lnTo>
                  <a:lnTo>
                    <a:pt x="5993" y="2584"/>
                  </a:lnTo>
                  <a:lnTo>
                    <a:pt x="5997" y="2625"/>
                  </a:lnTo>
                  <a:lnTo>
                    <a:pt x="6002" y="2643"/>
                  </a:lnTo>
                  <a:lnTo>
                    <a:pt x="6008" y="2659"/>
                  </a:lnTo>
                  <a:lnTo>
                    <a:pt x="6016" y="2672"/>
                  </a:lnTo>
                  <a:lnTo>
                    <a:pt x="6027" y="2683"/>
                  </a:lnTo>
                  <a:lnTo>
                    <a:pt x="6041" y="2692"/>
                  </a:lnTo>
                  <a:lnTo>
                    <a:pt x="6058" y="2698"/>
                  </a:lnTo>
                  <a:lnTo>
                    <a:pt x="6079" y="2702"/>
                  </a:lnTo>
                  <a:lnTo>
                    <a:pt x="6104" y="2703"/>
                  </a:lnTo>
                  <a:lnTo>
                    <a:pt x="6128" y="2702"/>
                  </a:lnTo>
                  <a:lnTo>
                    <a:pt x="6148" y="2698"/>
                  </a:lnTo>
                  <a:lnTo>
                    <a:pt x="6166" y="2692"/>
                  </a:lnTo>
                  <a:lnTo>
                    <a:pt x="6179" y="2683"/>
                  </a:lnTo>
                  <a:lnTo>
                    <a:pt x="6190" y="2672"/>
                  </a:lnTo>
                  <a:lnTo>
                    <a:pt x="6198" y="2659"/>
                  </a:lnTo>
                  <a:lnTo>
                    <a:pt x="6205" y="2643"/>
                  </a:lnTo>
                  <a:lnTo>
                    <a:pt x="6208" y="2625"/>
                  </a:lnTo>
                  <a:lnTo>
                    <a:pt x="6211" y="2605"/>
                  </a:lnTo>
                  <a:lnTo>
                    <a:pt x="6213" y="2584"/>
                  </a:lnTo>
                  <a:lnTo>
                    <a:pt x="6213" y="2534"/>
                  </a:lnTo>
                  <a:close/>
                  <a:moveTo>
                    <a:pt x="6811" y="2600"/>
                  </a:moveTo>
                  <a:lnTo>
                    <a:pt x="6811" y="2624"/>
                  </a:lnTo>
                  <a:lnTo>
                    <a:pt x="6807" y="2648"/>
                  </a:lnTo>
                  <a:lnTo>
                    <a:pt x="6802" y="2669"/>
                  </a:lnTo>
                  <a:lnTo>
                    <a:pt x="6796" y="2689"/>
                  </a:lnTo>
                  <a:lnTo>
                    <a:pt x="6786" y="2708"/>
                  </a:lnTo>
                  <a:lnTo>
                    <a:pt x="6772" y="2725"/>
                  </a:lnTo>
                  <a:lnTo>
                    <a:pt x="6755" y="2740"/>
                  </a:lnTo>
                  <a:lnTo>
                    <a:pt x="6735" y="2752"/>
                  </a:lnTo>
                  <a:lnTo>
                    <a:pt x="6711" y="2761"/>
                  </a:lnTo>
                  <a:lnTo>
                    <a:pt x="6682" y="2769"/>
                  </a:lnTo>
                  <a:lnTo>
                    <a:pt x="6648" y="2774"/>
                  </a:lnTo>
                  <a:lnTo>
                    <a:pt x="6610" y="2775"/>
                  </a:lnTo>
                  <a:lnTo>
                    <a:pt x="6560" y="2772"/>
                  </a:lnTo>
                  <a:lnTo>
                    <a:pt x="6537" y="2769"/>
                  </a:lnTo>
                  <a:lnTo>
                    <a:pt x="6517" y="2765"/>
                  </a:lnTo>
                  <a:lnTo>
                    <a:pt x="6482" y="2751"/>
                  </a:lnTo>
                  <a:lnTo>
                    <a:pt x="6468" y="2742"/>
                  </a:lnTo>
                  <a:lnTo>
                    <a:pt x="6454" y="2732"/>
                  </a:lnTo>
                  <a:lnTo>
                    <a:pt x="6444" y="2721"/>
                  </a:lnTo>
                  <a:lnTo>
                    <a:pt x="6434" y="2708"/>
                  </a:lnTo>
                  <a:lnTo>
                    <a:pt x="6426" y="2694"/>
                  </a:lnTo>
                  <a:lnTo>
                    <a:pt x="6420" y="2678"/>
                  </a:lnTo>
                  <a:lnTo>
                    <a:pt x="6411" y="2643"/>
                  </a:lnTo>
                  <a:lnTo>
                    <a:pt x="6409" y="2601"/>
                  </a:lnTo>
                  <a:lnTo>
                    <a:pt x="6409" y="2322"/>
                  </a:lnTo>
                  <a:lnTo>
                    <a:pt x="6410" y="2315"/>
                  </a:lnTo>
                  <a:lnTo>
                    <a:pt x="6413" y="2312"/>
                  </a:lnTo>
                  <a:lnTo>
                    <a:pt x="6424" y="2306"/>
                  </a:lnTo>
                  <a:lnTo>
                    <a:pt x="6494" y="2293"/>
                  </a:lnTo>
                  <a:lnTo>
                    <a:pt x="6498" y="2293"/>
                  </a:lnTo>
                  <a:lnTo>
                    <a:pt x="6506" y="2295"/>
                  </a:lnTo>
                  <a:lnTo>
                    <a:pt x="6508" y="2300"/>
                  </a:lnTo>
                  <a:lnTo>
                    <a:pt x="6510" y="2305"/>
                  </a:lnTo>
                  <a:lnTo>
                    <a:pt x="6510" y="2606"/>
                  </a:lnTo>
                  <a:lnTo>
                    <a:pt x="6510" y="2630"/>
                  </a:lnTo>
                  <a:lnTo>
                    <a:pt x="6513" y="2650"/>
                  </a:lnTo>
                  <a:lnTo>
                    <a:pt x="6521" y="2667"/>
                  </a:lnTo>
                  <a:lnTo>
                    <a:pt x="6530" y="2681"/>
                  </a:lnTo>
                  <a:lnTo>
                    <a:pt x="6536" y="2686"/>
                  </a:lnTo>
                  <a:lnTo>
                    <a:pt x="6544" y="2691"/>
                  </a:lnTo>
                  <a:lnTo>
                    <a:pt x="6561" y="2698"/>
                  </a:lnTo>
                  <a:lnTo>
                    <a:pt x="6584" y="2703"/>
                  </a:lnTo>
                  <a:lnTo>
                    <a:pt x="6610" y="2704"/>
                  </a:lnTo>
                  <a:lnTo>
                    <a:pt x="6631" y="2703"/>
                  </a:lnTo>
                  <a:lnTo>
                    <a:pt x="6649" y="2701"/>
                  </a:lnTo>
                  <a:lnTo>
                    <a:pt x="6665" y="2697"/>
                  </a:lnTo>
                  <a:lnTo>
                    <a:pt x="6677" y="2691"/>
                  </a:lnTo>
                  <a:lnTo>
                    <a:pt x="6687" y="2683"/>
                  </a:lnTo>
                  <a:lnTo>
                    <a:pt x="6695" y="2675"/>
                  </a:lnTo>
                  <a:lnTo>
                    <a:pt x="6701" y="2665"/>
                  </a:lnTo>
                  <a:lnTo>
                    <a:pt x="6705" y="2655"/>
                  </a:lnTo>
                  <a:lnTo>
                    <a:pt x="6710" y="2631"/>
                  </a:lnTo>
                  <a:lnTo>
                    <a:pt x="6711" y="2606"/>
                  </a:lnTo>
                  <a:lnTo>
                    <a:pt x="6711" y="2322"/>
                  </a:lnTo>
                  <a:lnTo>
                    <a:pt x="6712" y="2315"/>
                  </a:lnTo>
                  <a:lnTo>
                    <a:pt x="6715" y="2312"/>
                  </a:lnTo>
                  <a:lnTo>
                    <a:pt x="6725" y="2306"/>
                  </a:lnTo>
                  <a:lnTo>
                    <a:pt x="6796" y="2293"/>
                  </a:lnTo>
                  <a:lnTo>
                    <a:pt x="6798" y="2293"/>
                  </a:lnTo>
                  <a:lnTo>
                    <a:pt x="6804" y="2293"/>
                  </a:lnTo>
                  <a:lnTo>
                    <a:pt x="6808" y="2295"/>
                  </a:lnTo>
                  <a:lnTo>
                    <a:pt x="6809" y="2300"/>
                  </a:lnTo>
                  <a:lnTo>
                    <a:pt x="6811" y="2305"/>
                  </a:lnTo>
                  <a:lnTo>
                    <a:pt x="6811" y="2600"/>
                  </a:lnTo>
                  <a:close/>
                  <a:moveTo>
                    <a:pt x="7327" y="2751"/>
                  </a:moveTo>
                  <a:lnTo>
                    <a:pt x="7326" y="2756"/>
                  </a:lnTo>
                  <a:lnTo>
                    <a:pt x="7324" y="2760"/>
                  </a:lnTo>
                  <a:lnTo>
                    <a:pt x="7320" y="2762"/>
                  </a:lnTo>
                  <a:lnTo>
                    <a:pt x="7315" y="2764"/>
                  </a:lnTo>
                  <a:lnTo>
                    <a:pt x="7242" y="2764"/>
                  </a:lnTo>
                  <a:lnTo>
                    <a:pt x="7235" y="2762"/>
                  </a:lnTo>
                  <a:lnTo>
                    <a:pt x="7232" y="2760"/>
                  </a:lnTo>
                  <a:lnTo>
                    <a:pt x="7229" y="2756"/>
                  </a:lnTo>
                  <a:lnTo>
                    <a:pt x="7228" y="2751"/>
                  </a:lnTo>
                  <a:lnTo>
                    <a:pt x="7228" y="2436"/>
                  </a:lnTo>
                  <a:lnTo>
                    <a:pt x="7227" y="2417"/>
                  </a:lnTo>
                  <a:lnTo>
                    <a:pt x="7224" y="2401"/>
                  </a:lnTo>
                  <a:lnTo>
                    <a:pt x="7218" y="2388"/>
                  </a:lnTo>
                  <a:lnTo>
                    <a:pt x="7211" y="2380"/>
                  </a:lnTo>
                  <a:lnTo>
                    <a:pt x="7201" y="2372"/>
                  </a:lnTo>
                  <a:lnTo>
                    <a:pt x="7189" y="2367"/>
                  </a:lnTo>
                  <a:lnTo>
                    <a:pt x="7174" y="2364"/>
                  </a:lnTo>
                  <a:lnTo>
                    <a:pt x="7156" y="2364"/>
                  </a:lnTo>
                  <a:lnTo>
                    <a:pt x="7108" y="2367"/>
                  </a:lnTo>
                  <a:lnTo>
                    <a:pt x="7067" y="2373"/>
                  </a:lnTo>
                  <a:lnTo>
                    <a:pt x="7026" y="2382"/>
                  </a:lnTo>
                  <a:lnTo>
                    <a:pt x="7026" y="2751"/>
                  </a:lnTo>
                  <a:lnTo>
                    <a:pt x="7025" y="2756"/>
                  </a:lnTo>
                  <a:lnTo>
                    <a:pt x="7022" y="2760"/>
                  </a:lnTo>
                  <a:lnTo>
                    <a:pt x="7017" y="2762"/>
                  </a:lnTo>
                  <a:lnTo>
                    <a:pt x="7012" y="2764"/>
                  </a:lnTo>
                  <a:lnTo>
                    <a:pt x="6939" y="2764"/>
                  </a:lnTo>
                  <a:lnTo>
                    <a:pt x="6930" y="2760"/>
                  </a:lnTo>
                  <a:lnTo>
                    <a:pt x="6927" y="2756"/>
                  </a:lnTo>
                  <a:lnTo>
                    <a:pt x="6925" y="2751"/>
                  </a:lnTo>
                  <a:lnTo>
                    <a:pt x="6925" y="2378"/>
                  </a:lnTo>
                  <a:lnTo>
                    <a:pt x="6927" y="2367"/>
                  </a:lnTo>
                  <a:lnTo>
                    <a:pt x="6928" y="2357"/>
                  </a:lnTo>
                  <a:lnTo>
                    <a:pt x="6938" y="2340"/>
                  </a:lnTo>
                  <a:lnTo>
                    <a:pt x="6946" y="2334"/>
                  </a:lnTo>
                  <a:lnTo>
                    <a:pt x="6956" y="2328"/>
                  </a:lnTo>
                  <a:lnTo>
                    <a:pt x="6985" y="2317"/>
                  </a:lnTo>
                  <a:lnTo>
                    <a:pt x="7024" y="2308"/>
                  </a:lnTo>
                  <a:lnTo>
                    <a:pt x="7070" y="2299"/>
                  </a:lnTo>
                  <a:lnTo>
                    <a:pt x="7118" y="2294"/>
                  </a:lnTo>
                  <a:lnTo>
                    <a:pt x="7165" y="2293"/>
                  </a:lnTo>
                  <a:lnTo>
                    <a:pt x="7203" y="2294"/>
                  </a:lnTo>
                  <a:lnTo>
                    <a:pt x="7235" y="2298"/>
                  </a:lnTo>
                  <a:lnTo>
                    <a:pt x="7263" y="2306"/>
                  </a:lnTo>
                  <a:lnTo>
                    <a:pt x="7286" y="2319"/>
                  </a:lnTo>
                  <a:lnTo>
                    <a:pt x="7296" y="2328"/>
                  </a:lnTo>
                  <a:lnTo>
                    <a:pt x="7303" y="2337"/>
                  </a:lnTo>
                  <a:lnTo>
                    <a:pt x="7311" y="2348"/>
                  </a:lnTo>
                  <a:lnTo>
                    <a:pt x="7317" y="2359"/>
                  </a:lnTo>
                  <a:lnTo>
                    <a:pt x="7321" y="2373"/>
                  </a:lnTo>
                  <a:lnTo>
                    <a:pt x="7325" y="2388"/>
                  </a:lnTo>
                  <a:lnTo>
                    <a:pt x="7327" y="2422"/>
                  </a:lnTo>
                  <a:lnTo>
                    <a:pt x="7327" y="2751"/>
                  </a:lnTo>
                  <a:close/>
                  <a:moveTo>
                    <a:pt x="7700" y="2741"/>
                  </a:moveTo>
                  <a:lnTo>
                    <a:pt x="7702" y="2745"/>
                  </a:lnTo>
                  <a:lnTo>
                    <a:pt x="7699" y="2751"/>
                  </a:lnTo>
                  <a:lnTo>
                    <a:pt x="7692" y="2756"/>
                  </a:lnTo>
                  <a:lnTo>
                    <a:pt x="7652" y="2766"/>
                  </a:lnTo>
                  <a:lnTo>
                    <a:pt x="7621" y="2770"/>
                  </a:lnTo>
                  <a:lnTo>
                    <a:pt x="7583" y="2772"/>
                  </a:lnTo>
                  <a:lnTo>
                    <a:pt x="7550" y="2771"/>
                  </a:lnTo>
                  <a:lnTo>
                    <a:pt x="7521" y="2765"/>
                  </a:lnTo>
                  <a:lnTo>
                    <a:pt x="7497" y="2755"/>
                  </a:lnTo>
                  <a:lnTo>
                    <a:pt x="7477" y="2742"/>
                  </a:lnTo>
                  <a:lnTo>
                    <a:pt x="7470" y="2733"/>
                  </a:lnTo>
                  <a:lnTo>
                    <a:pt x="7462" y="2723"/>
                  </a:lnTo>
                  <a:lnTo>
                    <a:pt x="7456" y="2713"/>
                  </a:lnTo>
                  <a:lnTo>
                    <a:pt x="7451" y="2701"/>
                  </a:lnTo>
                  <a:lnTo>
                    <a:pt x="7445" y="2673"/>
                  </a:lnTo>
                  <a:lnTo>
                    <a:pt x="7442" y="2641"/>
                  </a:lnTo>
                  <a:lnTo>
                    <a:pt x="7442" y="2178"/>
                  </a:lnTo>
                  <a:lnTo>
                    <a:pt x="7443" y="2172"/>
                  </a:lnTo>
                  <a:lnTo>
                    <a:pt x="7446" y="2168"/>
                  </a:lnTo>
                  <a:lnTo>
                    <a:pt x="7456" y="2163"/>
                  </a:lnTo>
                  <a:lnTo>
                    <a:pt x="7528" y="2148"/>
                  </a:lnTo>
                  <a:lnTo>
                    <a:pt x="7530" y="2148"/>
                  </a:lnTo>
                  <a:lnTo>
                    <a:pt x="7539" y="2152"/>
                  </a:lnTo>
                  <a:lnTo>
                    <a:pt x="7542" y="2157"/>
                  </a:lnTo>
                  <a:lnTo>
                    <a:pt x="7542" y="2162"/>
                  </a:lnTo>
                  <a:lnTo>
                    <a:pt x="7542" y="2304"/>
                  </a:lnTo>
                  <a:lnTo>
                    <a:pt x="7675" y="2304"/>
                  </a:lnTo>
                  <a:lnTo>
                    <a:pt x="7685" y="2306"/>
                  </a:lnTo>
                  <a:lnTo>
                    <a:pt x="7688" y="2312"/>
                  </a:lnTo>
                  <a:lnTo>
                    <a:pt x="7689" y="2317"/>
                  </a:lnTo>
                  <a:lnTo>
                    <a:pt x="7689" y="2364"/>
                  </a:lnTo>
                  <a:lnTo>
                    <a:pt x="7688" y="2369"/>
                  </a:lnTo>
                  <a:lnTo>
                    <a:pt x="7685" y="2374"/>
                  </a:lnTo>
                  <a:lnTo>
                    <a:pt x="7680" y="2377"/>
                  </a:lnTo>
                  <a:lnTo>
                    <a:pt x="7675" y="2378"/>
                  </a:lnTo>
                  <a:lnTo>
                    <a:pt x="7542" y="2378"/>
                  </a:lnTo>
                  <a:lnTo>
                    <a:pt x="7542" y="2641"/>
                  </a:lnTo>
                  <a:lnTo>
                    <a:pt x="7543" y="2657"/>
                  </a:lnTo>
                  <a:lnTo>
                    <a:pt x="7545" y="2668"/>
                  </a:lnTo>
                  <a:lnTo>
                    <a:pt x="7550" y="2678"/>
                  </a:lnTo>
                  <a:lnTo>
                    <a:pt x="7558" y="2686"/>
                  </a:lnTo>
                  <a:lnTo>
                    <a:pt x="7567" y="2692"/>
                  </a:lnTo>
                  <a:lnTo>
                    <a:pt x="7578" y="2696"/>
                  </a:lnTo>
                  <a:lnTo>
                    <a:pt x="7591" y="2698"/>
                  </a:lnTo>
                  <a:lnTo>
                    <a:pt x="7607" y="2698"/>
                  </a:lnTo>
                  <a:lnTo>
                    <a:pt x="7647" y="2696"/>
                  </a:lnTo>
                  <a:lnTo>
                    <a:pt x="7679" y="2689"/>
                  </a:lnTo>
                  <a:lnTo>
                    <a:pt x="7681" y="2689"/>
                  </a:lnTo>
                  <a:lnTo>
                    <a:pt x="7688" y="2692"/>
                  </a:lnTo>
                  <a:lnTo>
                    <a:pt x="7692" y="2698"/>
                  </a:lnTo>
                  <a:lnTo>
                    <a:pt x="7700" y="2741"/>
                  </a:lnTo>
                  <a:close/>
                  <a:moveTo>
                    <a:pt x="8025" y="2358"/>
                  </a:moveTo>
                  <a:lnTo>
                    <a:pt x="8025" y="2363"/>
                  </a:lnTo>
                  <a:lnTo>
                    <a:pt x="8023" y="2367"/>
                  </a:lnTo>
                  <a:lnTo>
                    <a:pt x="8019" y="2369"/>
                  </a:lnTo>
                  <a:lnTo>
                    <a:pt x="8013" y="2371"/>
                  </a:lnTo>
                  <a:lnTo>
                    <a:pt x="7974" y="2372"/>
                  </a:lnTo>
                  <a:lnTo>
                    <a:pt x="7939" y="2374"/>
                  </a:lnTo>
                  <a:lnTo>
                    <a:pt x="7879" y="2385"/>
                  </a:lnTo>
                  <a:lnTo>
                    <a:pt x="7879" y="2751"/>
                  </a:lnTo>
                  <a:lnTo>
                    <a:pt x="7878" y="2756"/>
                  </a:lnTo>
                  <a:lnTo>
                    <a:pt x="7876" y="2760"/>
                  </a:lnTo>
                  <a:lnTo>
                    <a:pt x="7872" y="2762"/>
                  </a:lnTo>
                  <a:lnTo>
                    <a:pt x="7867" y="2764"/>
                  </a:lnTo>
                  <a:lnTo>
                    <a:pt x="7794" y="2764"/>
                  </a:lnTo>
                  <a:lnTo>
                    <a:pt x="7785" y="2760"/>
                  </a:lnTo>
                  <a:lnTo>
                    <a:pt x="7781" y="2756"/>
                  </a:lnTo>
                  <a:lnTo>
                    <a:pt x="7780" y="2751"/>
                  </a:lnTo>
                  <a:lnTo>
                    <a:pt x="7780" y="2377"/>
                  </a:lnTo>
                  <a:lnTo>
                    <a:pt x="7782" y="2354"/>
                  </a:lnTo>
                  <a:lnTo>
                    <a:pt x="7786" y="2346"/>
                  </a:lnTo>
                  <a:lnTo>
                    <a:pt x="7792" y="2339"/>
                  </a:lnTo>
                  <a:lnTo>
                    <a:pt x="7809" y="2327"/>
                  </a:lnTo>
                  <a:lnTo>
                    <a:pt x="7833" y="2318"/>
                  </a:lnTo>
                  <a:lnTo>
                    <a:pt x="7865" y="2308"/>
                  </a:lnTo>
                  <a:lnTo>
                    <a:pt x="7903" y="2300"/>
                  </a:lnTo>
                  <a:lnTo>
                    <a:pt x="7981" y="2293"/>
                  </a:lnTo>
                  <a:lnTo>
                    <a:pt x="7996" y="2293"/>
                  </a:lnTo>
                  <a:lnTo>
                    <a:pt x="8008" y="2293"/>
                  </a:lnTo>
                  <a:lnTo>
                    <a:pt x="8017" y="2295"/>
                  </a:lnTo>
                  <a:lnTo>
                    <a:pt x="8022" y="2298"/>
                  </a:lnTo>
                  <a:lnTo>
                    <a:pt x="8024" y="2301"/>
                  </a:lnTo>
                  <a:lnTo>
                    <a:pt x="8025" y="2308"/>
                  </a:lnTo>
                  <a:lnTo>
                    <a:pt x="8025" y="2358"/>
                  </a:lnTo>
                  <a:close/>
                  <a:moveTo>
                    <a:pt x="8207" y="2751"/>
                  </a:moveTo>
                  <a:lnTo>
                    <a:pt x="8206" y="2756"/>
                  </a:lnTo>
                  <a:lnTo>
                    <a:pt x="8203" y="2760"/>
                  </a:lnTo>
                  <a:lnTo>
                    <a:pt x="8199" y="2762"/>
                  </a:lnTo>
                  <a:lnTo>
                    <a:pt x="8194" y="2764"/>
                  </a:lnTo>
                  <a:lnTo>
                    <a:pt x="8123" y="2764"/>
                  </a:lnTo>
                  <a:lnTo>
                    <a:pt x="8116" y="2762"/>
                  </a:lnTo>
                  <a:lnTo>
                    <a:pt x="8111" y="2760"/>
                  </a:lnTo>
                  <a:lnTo>
                    <a:pt x="8109" y="2756"/>
                  </a:lnTo>
                  <a:lnTo>
                    <a:pt x="8107" y="2751"/>
                  </a:lnTo>
                  <a:lnTo>
                    <a:pt x="8107" y="2320"/>
                  </a:lnTo>
                  <a:lnTo>
                    <a:pt x="8109" y="2317"/>
                  </a:lnTo>
                  <a:lnTo>
                    <a:pt x="8112" y="2312"/>
                  </a:lnTo>
                  <a:lnTo>
                    <a:pt x="8123" y="2309"/>
                  </a:lnTo>
                  <a:lnTo>
                    <a:pt x="8194" y="2309"/>
                  </a:lnTo>
                  <a:lnTo>
                    <a:pt x="8203" y="2312"/>
                  </a:lnTo>
                  <a:lnTo>
                    <a:pt x="8206" y="2317"/>
                  </a:lnTo>
                  <a:lnTo>
                    <a:pt x="8207" y="2320"/>
                  </a:lnTo>
                  <a:lnTo>
                    <a:pt x="8207" y="2751"/>
                  </a:lnTo>
                  <a:close/>
                  <a:moveTo>
                    <a:pt x="8207" y="2220"/>
                  </a:moveTo>
                  <a:lnTo>
                    <a:pt x="8206" y="2227"/>
                  </a:lnTo>
                  <a:lnTo>
                    <a:pt x="8202" y="2232"/>
                  </a:lnTo>
                  <a:lnTo>
                    <a:pt x="8196" y="2236"/>
                  </a:lnTo>
                  <a:lnTo>
                    <a:pt x="8188" y="2237"/>
                  </a:lnTo>
                  <a:lnTo>
                    <a:pt x="8126" y="2237"/>
                  </a:lnTo>
                  <a:lnTo>
                    <a:pt x="8119" y="2236"/>
                  </a:lnTo>
                  <a:lnTo>
                    <a:pt x="8112" y="2232"/>
                  </a:lnTo>
                  <a:lnTo>
                    <a:pt x="8109" y="2227"/>
                  </a:lnTo>
                  <a:lnTo>
                    <a:pt x="8107" y="2220"/>
                  </a:lnTo>
                  <a:lnTo>
                    <a:pt x="8107" y="2121"/>
                  </a:lnTo>
                  <a:lnTo>
                    <a:pt x="8109" y="2115"/>
                  </a:lnTo>
                  <a:lnTo>
                    <a:pt x="8112" y="2109"/>
                  </a:lnTo>
                  <a:lnTo>
                    <a:pt x="8119" y="2105"/>
                  </a:lnTo>
                  <a:lnTo>
                    <a:pt x="8126" y="2105"/>
                  </a:lnTo>
                  <a:lnTo>
                    <a:pt x="8188" y="2105"/>
                  </a:lnTo>
                  <a:lnTo>
                    <a:pt x="8196" y="2105"/>
                  </a:lnTo>
                  <a:lnTo>
                    <a:pt x="8202" y="2109"/>
                  </a:lnTo>
                  <a:lnTo>
                    <a:pt x="8206" y="2115"/>
                  </a:lnTo>
                  <a:lnTo>
                    <a:pt x="8207" y="2121"/>
                  </a:lnTo>
                  <a:lnTo>
                    <a:pt x="8207" y="2220"/>
                  </a:lnTo>
                  <a:close/>
                  <a:moveTo>
                    <a:pt x="8739" y="2526"/>
                  </a:moveTo>
                  <a:lnTo>
                    <a:pt x="8739" y="2546"/>
                  </a:lnTo>
                  <a:lnTo>
                    <a:pt x="8739" y="2567"/>
                  </a:lnTo>
                  <a:lnTo>
                    <a:pt x="8735" y="2579"/>
                  </a:lnTo>
                  <a:lnTo>
                    <a:pt x="8730" y="2582"/>
                  </a:lnTo>
                  <a:lnTo>
                    <a:pt x="8724" y="2584"/>
                  </a:lnTo>
                  <a:lnTo>
                    <a:pt x="8419" y="2584"/>
                  </a:lnTo>
                  <a:lnTo>
                    <a:pt x="8421" y="2613"/>
                  </a:lnTo>
                  <a:lnTo>
                    <a:pt x="8426" y="2636"/>
                  </a:lnTo>
                  <a:lnTo>
                    <a:pt x="8436" y="2655"/>
                  </a:lnTo>
                  <a:lnTo>
                    <a:pt x="8450" y="2672"/>
                  </a:lnTo>
                  <a:lnTo>
                    <a:pt x="8460" y="2679"/>
                  </a:lnTo>
                  <a:lnTo>
                    <a:pt x="8472" y="2687"/>
                  </a:lnTo>
                  <a:lnTo>
                    <a:pt x="8497" y="2696"/>
                  </a:lnTo>
                  <a:lnTo>
                    <a:pt x="8527" y="2702"/>
                  </a:lnTo>
                  <a:lnTo>
                    <a:pt x="8564" y="2703"/>
                  </a:lnTo>
                  <a:lnTo>
                    <a:pt x="8603" y="2701"/>
                  </a:lnTo>
                  <a:lnTo>
                    <a:pt x="8635" y="2696"/>
                  </a:lnTo>
                  <a:lnTo>
                    <a:pt x="8690" y="2682"/>
                  </a:lnTo>
                  <a:lnTo>
                    <a:pt x="8692" y="2682"/>
                  </a:lnTo>
                  <a:lnTo>
                    <a:pt x="8693" y="2682"/>
                  </a:lnTo>
                  <a:lnTo>
                    <a:pt x="8700" y="2683"/>
                  </a:lnTo>
                  <a:lnTo>
                    <a:pt x="8705" y="2692"/>
                  </a:lnTo>
                  <a:lnTo>
                    <a:pt x="8716" y="2732"/>
                  </a:lnTo>
                  <a:lnTo>
                    <a:pt x="8716" y="2733"/>
                  </a:lnTo>
                  <a:lnTo>
                    <a:pt x="8716" y="2736"/>
                  </a:lnTo>
                  <a:lnTo>
                    <a:pt x="8713" y="2744"/>
                  </a:lnTo>
                  <a:lnTo>
                    <a:pt x="8707" y="2747"/>
                  </a:lnTo>
                  <a:lnTo>
                    <a:pt x="8678" y="2757"/>
                  </a:lnTo>
                  <a:lnTo>
                    <a:pt x="8640" y="2766"/>
                  </a:lnTo>
                  <a:lnTo>
                    <a:pt x="8598" y="2772"/>
                  </a:lnTo>
                  <a:lnTo>
                    <a:pt x="8551" y="2775"/>
                  </a:lnTo>
                  <a:lnTo>
                    <a:pt x="8519" y="2774"/>
                  </a:lnTo>
                  <a:lnTo>
                    <a:pt x="8492" y="2771"/>
                  </a:lnTo>
                  <a:lnTo>
                    <a:pt x="8441" y="2761"/>
                  </a:lnTo>
                  <a:lnTo>
                    <a:pt x="8420" y="2752"/>
                  </a:lnTo>
                  <a:lnTo>
                    <a:pt x="8401" y="2744"/>
                  </a:lnTo>
                  <a:lnTo>
                    <a:pt x="8385" y="2731"/>
                  </a:lnTo>
                  <a:lnTo>
                    <a:pt x="8369" y="2717"/>
                  </a:lnTo>
                  <a:lnTo>
                    <a:pt x="8346" y="2684"/>
                  </a:lnTo>
                  <a:lnTo>
                    <a:pt x="8337" y="2664"/>
                  </a:lnTo>
                  <a:lnTo>
                    <a:pt x="8329" y="2643"/>
                  </a:lnTo>
                  <a:lnTo>
                    <a:pt x="8320" y="2594"/>
                  </a:lnTo>
                  <a:lnTo>
                    <a:pt x="8318" y="2565"/>
                  </a:lnTo>
                  <a:lnTo>
                    <a:pt x="8318" y="2534"/>
                  </a:lnTo>
                  <a:lnTo>
                    <a:pt x="8318" y="2497"/>
                  </a:lnTo>
                  <a:lnTo>
                    <a:pt x="8322" y="2461"/>
                  </a:lnTo>
                  <a:lnTo>
                    <a:pt x="8327" y="2430"/>
                  </a:lnTo>
                  <a:lnTo>
                    <a:pt x="8334" y="2401"/>
                  </a:lnTo>
                  <a:lnTo>
                    <a:pt x="8344" y="2376"/>
                  </a:lnTo>
                  <a:lnTo>
                    <a:pt x="8359" y="2354"/>
                  </a:lnTo>
                  <a:lnTo>
                    <a:pt x="8377" y="2335"/>
                  </a:lnTo>
                  <a:lnTo>
                    <a:pt x="8387" y="2327"/>
                  </a:lnTo>
                  <a:lnTo>
                    <a:pt x="8398" y="2320"/>
                  </a:lnTo>
                  <a:lnTo>
                    <a:pt x="8424" y="2308"/>
                  </a:lnTo>
                  <a:lnTo>
                    <a:pt x="8454" y="2299"/>
                  </a:lnTo>
                  <a:lnTo>
                    <a:pt x="8489" y="2294"/>
                  </a:lnTo>
                  <a:lnTo>
                    <a:pt x="8530" y="2293"/>
                  </a:lnTo>
                  <a:lnTo>
                    <a:pt x="8561" y="2293"/>
                  </a:lnTo>
                  <a:lnTo>
                    <a:pt x="8590" y="2296"/>
                  </a:lnTo>
                  <a:lnTo>
                    <a:pt x="8615" y="2303"/>
                  </a:lnTo>
                  <a:lnTo>
                    <a:pt x="8638" y="2310"/>
                  </a:lnTo>
                  <a:lnTo>
                    <a:pt x="8676" y="2332"/>
                  </a:lnTo>
                  <a:lnTo>
                    <a:pt x="8691" y="2346"/>
                  </a:lnTo>
                  <a:lnTo>
                    <a:pt x="8703" y="2362"/>
                  </a:lnTo>
                  <a:lnTo>
                    <a:pt x="8712" y="2377"/>
                  </a:lnTo>
                  <a:lnTo>
                    <a:pt x="8721" y="2395"/>
                  </a:lnTo>
                  <a:lnTo>
                    <a:pt x="8727" y="2414"/>
                  </a:lnTo>
                  <a:lnTo>
                    <a:pt x="8731" y="2432"/>
                  </a:lnTo>
                  <a:lnTo>
                    <a:pt x="8737" y="2476"/>
                  </a:lnTo>
                  <a:lnTo>
                    <a:pt x="8739" y="2526"/>
                  </a:lnTo>
                  <a:close/>
                  <a:moveTo>
                    <a:pt x="8638" y="2514"/>
                  </a:moveTo>
                  <a:lnTo>
                    <a:pt x="8637" y="2471"/>
                  </a:lnTo>
                  <a:lnTo>
                    <a:pt x="8630" y="2431"/>
                  </a:lnTo>
                  <a:lnTo>
                    <a:pt x="8625" y="2414"/>
                  </a:lnTo>
                  <a:lnTo>
                    <a:pt x="8618" y="2398"/>
                  </a:lnTo>
                  <a:lnTo>
                    <a:pt x="8608" y="2387"/>
                  </a:lnTo>
                  <a:lnTo>
                    <a:pt x="8598" y="2378"/>
                  </a:lnTo>
                  <a:lnTo>
                    <a:pt x="8584" y="2371"/>
                  </a:lnTo>
                  <a:lnTo>
                    <a:pt x="8569" y="2367"/>
                  </a:lnTo>
                  <a:lnTo>
                    <a:pt x="8550" y="2363"/>
                  </a:lnTo>
                  <a:lnTo>
                    <a:pt x="8530" y="2363"/>
                  </a:lnTo>
                  <a:lnTo>
                    <a:pt x="8507" y="2363"/>
                  </a:lnTo>
                  <a:lnTo>
                    <a:pt x="8488" y="2367"/>
                  </a:lnTo>
                  <a:lnTo>
                    <a:pt x="8472" y="2371"/>
                  </a:lnTo>
                  <a:lnTo>
                    <a:pt x="8458" y="2378"/>
                  </a:lnTo>
                  <a:lnTo>
                    <a:pt x="8448" y="2387"/>
                  </a:lnTo>
                  <a:lnTo>
                    <a:pt x="8438" y="2398"/>
                  </a:lnTo>
                  <a:lnTo>
                    <a:pt x="8426" y="2430"/>
                  </a:lnTo>
                  <a:lnTo>
                    <a:pt x="8422" y="2450"/>
                  </a:lnTo>
                  <a:lnTo>
                    <a:pt x="8420" y="2471"/>
                  </a:lnTo>
                  <a:lnTo>
                    <a:pt x="8419" y="2516"/>
                  </a:lnTo>
                  <a:lnTo>
                    <a:pt x="8638" y="2514"/>
                  </a:lnTo>
                  <a:close/>
                  <a:moveTo>
                    <a:pt x="9176" y="2629"/>
                  </a:moveTo>
                  <a:lnTo>
                    <a:pt x="9175" y="2649"/>
                  </a:lnTo>
                  <a:lnTo>
                    <a:pt x="9172" y="2668"/>
                  </a:lnTo>
                  <a:lnTo>
                    <a:pt x="9167" y="2684"/>
                  </a:lnTo>
                  <a:lnTo>
                    <a:pt x="9161" y="2699"/>
                  </a:lnTo>
                  <a:lnTo>
                    <a:pt x="9153" y="2713"/>
                  </a:lnTo>
                  <a:lnTo>
                    <a:pt x="9143" y="2726"/>
                  </a:lnTo>
                  <a:lnTo>
                    <a:pt x="9133" y="2736"/>
                  </a:lnTo>
                  <a:lnTo>
                    <a:pt x="9119" y="2745"/>
                  </a:lnTo>
                  <a:lnTo>
                    <a:pt x="9092" y="2759"/>
                  </a:lnTo>
                  <a:lnTo>
                    <a:pt x="9059" y="2769"/>
                  </a:lnTo>
                  <a:lnTo>
                    <a:pt x="9025" y="2774"/>
                  </a:lnTo>
                  <a:lnTo>
                    <a:pt x="8986" y="2775"/>
                  </a:lnTo>
                  <a:lnTo>
                    <a:pt x="8958" y="2774"/>
                  </a:lnTo>
                  <a:lnTo>
                    <a:pt x="8930" y="2771"/>
                  </a:lnTo>
                  <a:lnTo>
                    <a:pt x="8882" y="2762"/>
                  </a:lnTo>
                  <a:lnTo>
                    <a:pt x="8847" y="2754"/>
                  </a:lnTo>
                  <a:lnTo>
                    <a:pt x="8827" y="2747"/>
                  </a:lnTo>
                  <a:lnTo>
                    <a:pt x="8822" y="2744"/>
                  </a:lnTo>
                  <a:lnTo>
                    <a:pt x="8819" y="2736"/>
                  </a:lnTo>
                  <a:lnTo>
                    <a:pt x="8819" y="2732"/>
                  </a:lnTo>
                  <a:lnTo>
                    <a:pt x="8829" y="2688"/>
                  </a:lnTo>
                  <a:lnTo>
                    <a:pt x="8832" y="2681"/>
                  </a:lnTo>
                  <a:lnTo>
                    <a:pt x="8838" y="2678"/>
                  </a:lnTo>
                  <a:lnTo>
                    <a:pt x="8841" y="2679"/>
                  </a:lnTo>
                  <a:lnTo>
                    <a:pt x="8843" y="2679"/>
                  </a:lnTo>
                  <a:lnTo>
                    <a:pt x="8891" y="2692"/>
                  </a:lnTo>
                  <a:lnTo>
                    <a:pt x="8933" y="2699"/>
                  </a:lnTo>
                  <a:lnTo>
                    <a:pt x="8979" y="2702"/>
                  </a:lnTo>
                  <a:lnTo>
                    <a:pt x="9001" y="2702"/>
                  </a:lnTo>
                  <a:lnTo>
                    <a:pt x="9020" y="2698"/>
                  </a:lnTo>
                  <a:lnTo>
                    <a:pt x="9036" y="2694"/>
                  </a:lnTo>
                  <a:lnTo>
                    <a:pt x="9050" y="2687"/>
                  </a:lnTo>
                  <a:lnTo>
                    <a:pt x="9061" y="2678"/>
                  </a:lnTo>
                  <a:lnTo>
                    <a:pt x="9070" y="2667"/>
                  </a:lnTo>
                  <a:lnTo>
                    <a:pt x="9075" y="2654"/>
                  </a:lnTo>
                  <a:lnTo>
                    <a:pt x="9078" y="2638"/>
                  </a:lnTo>
                  <a:lnTo>
                    <a:pt x="9075" y="2619"/>
                  </a:lnTo>
                  <a:lnTo>
                    <a:pt x="9070" y="2604"/>
                  </a:lnTo>
                  <a:lnTo>
                    <a:pt x="9060" y="2592"/>
                  </a:lnTo>
                  <a:lnTo>
                    <a:pt x="9049" y="2585"/>
                  </a:lnTo>
                  <a:lnTo>
                    <a:pt x="9016" y="2576"/>
                  </a:lnTo>
                  <a:lnTo>
                    <a:pt x="8976" y="2568"/>
                  </a:lnTo>
                  <a:lnTo>
                    <a:pt x="8947" y="2565"/>
                  </a:lnTo>
                  <a:lnTo>
                    <a:pt x="8914" y="2557"/>
                  </a:lnTo>
                  <a:lnTo>
                    <a:pt x="8897" y="2551"/>
                  </a:lnTo>
                  <a:lnTo>
                    <a:pt x="8881" y="2542"/>
                  </a:lnTo>
                  <a:lnTo>
                    <a:pt x="8866" y="2532"/>
                  </a:lnTo>
                  <a:lnTo>
                    <a:pt x="8852" y="2519"/>
                  </a:lnTo>
                  <a:lnTo>
                    <a:pt x="8846" y="2512"/>
                  </a:lnTo>
                  <a:lnTo>
                    <a:pt x="8841" y="2503"/>
                  </a:lnTo>
                  <a:lnTo>
                    <a:pt x="8832" y="2483"/>
                  </a:lnTo>
                  <a:lnTo>
                    <a:pt x="8826" y="2460"/>
                  </a:lnTo>
                  <a:lnTo>
                    <a:pt x="8823" y="2432"/>
                  </a:lnTo>
                  <a:lnTo>
                    <a:pt x="8826" y="2405"/>
                  </a:lnTo>
                  <a:lnTo>
                    <a:pt x="8832" y="2380"/>
                  </a:lnTo>
                  <a:lnTo>
                    <a:pt x="8841" y="2359"/>
                  </a:lnTo>
                  <a:lnTo>
                    <a:pt x="8855" y="2343"/>
                  </a:lnTo>
                  <a:lnTo>
                    <a:pt x="8870" y="2329"/>
                  </a:lnTo>
                  <a:lnTo>
                    <a:pt x="8887" y="2317"/>
                  </a:lnTo>
                  <a:lnTo>
                    <a:pt x="8905" y="2308"/>
                  </a:lnTo>
                  <a:lnTo>
                    <a:pt x="8925" y="2301"/>
                  </a:lnTo>
                  <a:lnTo>
                    <a:pt x="8967" y="2294"/>
                  </a:lnTo>
                  <a:lnTo>
                    <a:pt x="9008" y="2293"/>
                  </a:lnTo>
                  <a:lnTo>
                    <a:pt x="9059" y="2295"/>
                  </a:lnTo>
                  <a:lnTo>
                    <a:pt x="9102" y="2300"/>
                  </a:lnTo>
                  <a:lnTo>
                    <a:pt x="9149" y="2312"/>
                  </a:lnTo>
                  <a:lnTo>
                    <a:pt x="9157" y="2315"/>
                  </a:lnTo>
                  <a:lnTo>
                    <a:pt x="9160" y="2323"/>
                  </a:lnTo>
                  <a:lnTo>
                    <a:pt x="9160" y="2324"/>
                  </a:lnTo>
                  <a:lnTo>
                    <a:pt x="9152" y="2372"/>
                  </a:lnTo>
                  <a:lnTo>
                    <a:pt x="9151" y="2376"/>
                  </a:lnTo>
                  <a:lnTo>
                    <a:pt x="9148" y="2378"/>
                  </a:lnTo>
                  <a:lnTo>
                    <a:pt x="9142" y="2380"/>
                  </a:lnTo>
                  <a:lnTo>
                    <a:pt x="9139" y="2380"/>
                  </a:lnTo>
                  <a:lnTo>
                    <a:pt x="9094" y="2372"/>
                  </a:lnTo>
                  <a:lnTo>
                    <a:pt x="9057" y="2367"/>
                  </a:lnTo>
                  <a:lnTo>
                    <a:pt x="9020" y="2364"/>
                  </a:lnTo>
                  <a:lnTo>
                    <a:pt x="8984" y="2367"/>
                  </a:lnTo>
                  <a:lnTo>
                    <a:pt x="8968" y="2371"/>
                  </a:lnTo>
                  <a:lnTo>
                    <a:pt x="8953" y="2377"/>
                  </a:lnTo>
                  <a:lnTo>
                    <a:pt x="8940" y="2385"/>
                  </a:lnTo>
                  <a:lnTo>
                    <a:pt x="8931" y="2396"/>
                  </a:lnTo>
                  <a:lnTo>
                    <a:pt x="8925" y="2408"/>
                  </a:lnTo>
                  <a:lnTo>
                    <a:pt x="8923" y="2425"/>
                  </a:lnTo>
                  <a:lnTo>
                    <a:pt x="8925" y="2442"/>
                  </a:lnTo>
                  <a:lnTo>
                    <a:pt x="8931" y="2456"/>
                  </a:lnTo>
                  <a:lnTo>
                    <a:pt x="8942" y="2466"/>
                  </a:lnTo>
                  <a:lnTo>
                    <a:pt x="8955" y="2474"/>
                  </a:lnTo>
                  <a:lnTo>
                    <a:pt x="8987" y="2484"/>
                  </a:lnTo>
                  <a:lnTo>
                    <a:pt x="9025" y="2489"/>
                  </a:lnTo>
                  <a:lnTo>
                    <a:pt x="9061" y="2495"/>
                  </a:lnTo>
                  <a:lnTo>
                    <a:pt x="9097" y="2504"/>
                  </a:lnTo>
                  <a:lnTo>
                    <a:pt x="9113" y="2512"/>
                  </a:lnTo>
                  <a:lnTo>
                    <a:pt x="9128" y="2519"/>
                  </a:lnTo>
                  <a:lnTo>
                    <a:pt x="9141" y="2531"/>
                  </a:lnTo>
                  <a:lnTo>
                    <a:pt x="9153" y="2543"/>
                  </a:lnTo>
                  <a:lnTo>
                    <a:pt x="9163" y="2560"/>
                  </a:lnTo>
                  <a:lnTo>
                    <a:pt x="9170" y="2579"/>
                  </a:lnTo>
                  <a:lnTo>
                    <a:pt x="9175" y="2602"/>
                  </a:lnTo>
                  <a:lnTo>
                    <a:pt x="9176" y="2629"/>
                  </a:lnTo>
                  <a:close/>
                  <a:moveTo>
                    <a:pt x="422" y="1473"/>
                  </a:moveTo>
                  <a:lnTo>
                    <a:pt x="422" y="1494"/>
                  </a:lnTo>
                  <a:lnTo>
                    <a:pt x="421" y="1515"/>
                  </a:lnTo>
                  <a:lnTo>
                    <a:pt x="417" y="1527"/>
                  </a:lnTo>
                  <a:lnTo>
                    <a:pt x="412" y="1531"/>
                  </a:lnTo>
                  <a:lnTo>
                    <a:pt x="406" y="1532"/>
                  </a:lnTo>
                  <a:lnTo>
                    <a:pt x="101" y="1532"/>
                  </a:lnTo>
                  <a:lnTo>
                    <a:pt x="103" y="1561"/>
                  </a:lnTo>
                  <a:lnTo>
                    <a:pt x="110" y="1585"/>
                  </a:lnTo>
                  <a:lnTo>
                    <a:pt x="120" y="1604"/>
                  </a:lnTo>
                  <a:lnTo>
                    <a:pt x="134" y="1620"/>
                  </a:lnTo>
                  <a:lnTo>
                    <a:pt x="144" y="1628"/>
                  </a:lnTo>
                  <a:lnTo>
                    <a:pt x="154" y="1635"/>
                  </a:lnTo>
                  <a:lnTo>
                    <a:pt x="179" y="1644"/>
                  </a:lnTo>
                  <a:lnTo>
                    <a:pt x="210" y="1649"/>
                  </a:lnTo>
                  <a:lnTo>
                    <a:pt x="247" y="1652"/>
                  </a:lnTo>
                  <a:lnTo>
                    <a:pt x="285" y="1649"/>
                  </a:lnTo>
                  <a:lnTo>
                    <a:pt x="318" y="1644"/>
                  </a:lnTo>
                  <a:lnTo>
                    <a:pt x="372" y="1630"/>
                  </a:lnTo>
                  <a:lnTo>
                    <a:pt x="374" y="1629"/>
                  </a:lnTo>
                  <a:lnTo>
                    <a:pt x="377" y="1629"/>
                  </a:lnTo>
                  <a:lnTo>
                    <a:pt x="383" y="1631"/>
                  </a:lnTo>
                  <a:lnTo>
                    <a:pt x="388" y="1640"/>
                  </a:lnTo>
                  <a:lnTo>
                    <a:pt x="398" y="1680"/>
                  </a:lnTo>
                  <a:lnTo>
                    <a:pt x="399" y="1682"/>
                  </a:lnTo>
                  <a:lnTo>
                    <a:pt x="399" y="1683"/>
                  </a:lnTo>
                  <a:lnTo>
                    <a:pt x="396" y="1691"/>
                  </a:lnTo>
                  <a:lnTo>
                    <a:pt x="389" y="1696"/>
                  </a:lnTo>
                  <a:lnTo>
                    <a:pt x="360" y="1706"/>
                  </a:lnTo>
                  <a:lnTo>
                    <a:pt x="324" y="1714"/>
                  </a:lnTo>
                  <a:lnTo>
                    <a:pt x="281" y="1721"/>
                  </a:lnTo>
                  <a:lnTo>
                    <a:pt x="233" y="1723"/>
                  </a:lnTo>
                  <a:lnTo>
                    <a:pt x="203" y="1722"/>
                  </a:lnTo>
                  <a:lnTo>
                    <a:pt x="174" y="1720"/>
                  </a:lnTo>
                  <a:lnTo>
                    <a:pt x="125" y="1709"/>
                  </a:lnTo>
                  <a:lnTo>
                    <a:pt x="103" y="1701"/>
                  </a:lnTo>
                  <a:lnTo>
                    <a:pt x="83" y="1691"/>
                  </a:lnTo>
                  <a:lnTo>
                    <a:pt x="67" y="1679"/>
                  </a:lnTo>
                  <a:lnTo>
                    <a:pt x="52" y="1665"/>
                  </a:lnTo>
                  <a:lnTo>
                    <a:pt x="29" y="1633"/>
                  </a:lnTo>
                  <a:lnTo>
                    <a:pt x="20" y="1612"/>
                  </a:lnTo>
                  <a:lnTo>
                    <a:pt x="13" y="1591"/>
                  </a:lnTo>
                  <a:lnTo>
                    <a:pt x="3" y="1541"/>
                  </a:lnTo>
                  <a:lnTo>
                    <a:pt x="0" y="1513"/>
                  </a:lnTo>
                  <a:lnTo>
                    <a:pt x="0" y="1483"/>
                  </a:lnTo>
                  <a:lnTo>
                    <a:pt x="1" y="1445"/>
                  </a:lnTo>
                  <a:lnTo>
                    <a:pt x="4" y="1410"/>
                  </a:lnTo>
                  <a:lnTo>
                    <a:pt x="9" y="1378"/>
                  </a:lnTo>
                  <a:lnTo>
                    <a:pt x="16" y="1349"/>
                  </a:lnTo>
                  <a:lnTo>
                    <a:pt x="28" y="1324"/>
                  </a:lnTo>
                  <a:lnTo>
                    <a:pt x="42" y="1301"/>
                  </a:lnTo>
                  <a:lnTo>
                    <a:pt x="59" y="1284"/>
                  </a:lnTo>
                  <a:lnTo>
                    <a:pt x="69" y="1275"/>
                  </a:lnTo>
                  <a:lnTo>
                    <a:pt x="81" y="1267"/>
                  </a:lnTo>
                  <a:lnTo>
                    <a:pt x="106" y="1256"/>
                  </a:lnTo>
                  <a:lnTo>
                    <a:pt x="137" y="1247"/>
                  </a:lnTo>
                  <a:lnTo>
                    <a:pt x="173" y="1242"/>
                  </a:lnTo>
                  <a:lnTo>
                    <a:pt x="212" y="1240"/>
                  </a:lnTo>
                  <a:lnTo>
                    <a:pt x="244" y="1241"/>
                  </a:lnTo>
                  <a:lnTo>
                    <a:pt x="272" y="1245"/>
                  </a:lnTo>
                  <a:lnTo>
                    <a:pt x="299" y="1250"/>
                  </a:lnTo>
                  <a:lnTo>
                    <a:pt x="321" y="1259"/>
                  </a:lnTo>
                  <a:lnTo>
                    <a:pt x="358" y="1280"/>
                  </a:lnTo>
                  <a:lnTo>
                    <a:pt x="373" y="1294"/>
                  </a:lnTo>
                  <a:lnTo>
                    <a:pt x="386" y="1310"/>
                  </a:lnTo>
                  <a:lnTo>
                    <a:pt x="396" y="1325"/>
                  </a:lnTo>
                  <a:lnTo>
                    <a:pt x="403" y="1343"/>
                  </a:lnTo>
                  <a:lnTo>
                    <a:pt x="410" y="1361"/>
                  </a:lnTo>
                  <a:lnTo>
                    <a:pt x="415" y="1381"/>
                  </a:lnTo>
                  <a:lnTo>
                    <a:pt x="420" y="1425"/>
                  </a:lnTo>
                  <a:lnTo>
                    <a:pt x="422" y="1473"/>
                  </a:lnTo>
                  <a:close/>
                  <a:moveTo>
                    <a:pt x="321" y="1463"/>
                  </a:moveTo>
                  <a:lnTo>
                    <a:pt x="320" y="1420"/>
                  </a:lnTo>
                  <a:lnTo>
                    <a:pt x="313" y="1379"/>
                  </a:lnTo>
                  <a:lnTo>
                    <a:pt x="307" y="1362"/>
                  </a:lnTo>
                  <a:lnTo>
                    <a:pt x="300" y="1347"/>
                  </a:lnTo>
                  <a:lnTo>
                    <a:pt x="291" y="1335"/>
                  </a:lnTo>
                  <a:lnTo>
                    <a:pt x="280" y="1325"/>
                  </a:lnTo>
                  <a:lnTo>
                    <a:pt x="267" y="1319"/>
                  </a:lnTo>
                  <a:lnTo>
                    <a:pt x="251" y="1314"/>
                  </a:lnTo>
                  <a:lnTo>
                    <a:pt x="233" y="1311"/>
                  </a:lnTo>
                  <a:lnTo>
                    <a:pt x="212" y="1311"/>
                  </a:lnTo>
                  <a:lnTo>
                    <a:pt x="190" y="1311"/>
                  </a:lnTo>
                  <a:lnTo>
                    <a:pt x="170" y="1314"/>
                  </a:lnTo>
                  <a:lnTo>
                    <a:pt x="154" y="1319"/>
                  </a:lnTo>
                  <a:lnTo>
                    <a:pt x="141" y="1325"/>
                  </a:lnTo>
                  <a:lnTo>
                    <a:pt x="130" y="1335"/>
                  </a:lnTo>
                  <a:lnTo>
                    <a:pt x="121" y="1347"/>
                  </a:lnTo>
                  <a:lnTo>
                    <a:pt x="108" y="1378"/>
                  </a:lnTo>
                  <a:lnTo>
                    <a:pt x="105" y="1398"/>
                  </a:lnTo>
                  <a:lnTo>
                    <a:pt x="102" y="1420"/>
                  </a:lnTo>
                  <a:lnTo>
                    <a:pt x="101" y="1464"/>
                  </a:lnTo>
                  <a:lnTo>
                    <a:pt x="321" y="1463"/>
                  </a:lnTo>
                  <a:close/>
                  <a:moveTo>
                    <a:pt x="924" y="1698"/>
                  </a:moveTo>
                  <a:lnTo>
                    <a:pt x="922" y="1704"/>
                  </a:lnTo>
                  <a:lnTo>
                    <a:pt x="920" y="1708"/>
                  </a:lnTo>
                  <a:lnTo>
                    <a:pt x="916" y="1711"/>
                  </a:lnTo>
                  <a:lnTo>
                    <a:pt x="911" y="1712"/>
                  </a:lnTo>
                  <a:lnTo>
                    <a:pt x="838" y="1712"/>
                  </a:lnTo>
                  <a:lnTo>
                    <a:pt x="832" y="1711"/>
                  </a:lnTo>
                  <a:lnTo>
                    <a:pt x="828" y="1708"/>
                  </a:lnTo>
                  <a:lnTo>
                    <a:pt x="825" y="1704"/>
                  </a:lnTo>
                  <a:lnTo>
                    <a:pt x="824" y="1698"/>
                  </a:lnTo>
                  <a:lnTo>
                    <a:pt x="824" y="1383"/>
                  </a:lnTo>
                  <a:lnTo>
                    <a:pt x="823" y="1366"/>
                  </a:lnTo>
                  <a:lnTo>
                    <a:pt x="820" y="1349"/>
                  </a:lnTo>
                  <a:lnTo>
                    <a:pt x="815" y="1337"/>
                  </a:lnTo>
                  <a:lnTo>
                    <a:pt x="808" y="1328"/>
                  </a:lnTo>
                  <a:lnTo>
                    <a:pt x="798" y="1320"/>
                  </a:lnTo>
                  <a:lnTo>
                    <a:pt x="785" y="1315"/>
                  </a:lnTo>
                  <a:lnTo>
                    <a:pt x="770" y="1313"/>
                  </a:lnTo>
                  <a:lnTo>
                    <a:pt x="752" y="1311"/>
                  </a:lnTo>
                  <a:lnTo>
                    <a:pt x="704" y="1315"/>
                  </a:lnTo>
                  <a:lnTo>
                    <a:pt x="663" y="1322"/>
                  </a:lnTo>
                  <a:lnTo>
                    <a:pt x="622" y="1330"/>
                  </a:lnTo>
                  <a:lnTo>
                    <a:pt x="622" y="1698"/>
                  </a:lnTo>
                  <a:lnTo>
                    <a:pt x="621" y="1704"/>
                  </a:lnTo>
                  <a:lnTo>
                    <a:pt x="619" y="1708"/>
                  </a:lnTo>
                  <a:lnTo>
                    <a:pt x="615" y="1711"/>
                  </a:lnTo>
                  <a:lnTo>
                    <a:pt x="609" y="1712"/>
                  </a:lnTo>
                  <a:lnTo>
                    <a:pt x="537" y="1712"/>
                  </a:lnTo>
                  <a:lnTo>
                    <a:pt x="527" y="1708"/>
                  </a:lnTo>
                  <a:lnTo>
                    <a:pt x="523" y="1704"/>
                  </a:lnTo>
                  <a:lnTo>
                    <a:pt x="522" y="1698"/>
                  </a:lnTo>
                  <a:lnTo>
                    <a:pt x="522" y="1325"/>
                  </a:lnTo>
                  <a:lnTo>
                    <a:pt x="523" y="1314"/>
                  </a:lnTo>
                  <a:lnTo>
                    <a:pt x="524" y="1304"/>
                  </a:lnTo>
                  <a:lnTo>
                    <a:pt x="534" y="1289"/>
                  </a:lnTo>
                  <a:lnTo>
                    <a:pt x="542" y="1282"/>
                  </a:lnTo>
                  <a:lnTo>
                    <a:pt x="552" y="1276"/>
                  </a:lnTo>
                  <a:lnTo>
                    <a:pt x="581" y="1265"/>
                  </a:lnTo>
                  <a:lnTo>
                    <a:pt x="620" y="1255"/>
                  </a:lnTo>
                  <a:lnTo>
                    <a:pt x="667" y="1247"/>
                  </a:lnTo>
                  <a:lnTo>
                    <a:pt x="716" y="1242"/>
                  </a:lnTo>
                  <a:lnTo>
                    <a:pt x="761" y="1240"/>
                  </a:lnTo>
                  <a:lnTo>
                    <a:pt x="799" y="1241"/>
                  </a:lnTo>
                  <a:lnTo>
                    <a:pt x="832" y="1246"/>
                  </a:lnTo>
                  <a:lnTo>
                    <a:pt x="859" y="1255"/>
                  </a:lnTo>
                  <a:lnTo>
                    <a:pt x="882" y="1267"/>
                  </a:lnTo>
                  <a:lnTo>
                    <a:pt x="892" y="1275"/>
                  </a:lnTo>
                  <a:lnTo>
                    <a:pt x="901" y="1285"/>
                  </a:lnTo>
                  <a:lnTo>
                    <a:pt x="907" y="1295"/>
                  </a:lnTo>
                  <a:lnTo>
                    <a:pt x="914" y="1308"/>
                  </a:lnTo>
                  <a:lnTo>
                    <a:pt x="917" y="1322"/>
                  </a:lnTo>
                  <a:lnTo>
                    <a:pt x="921" y="1337"/>
                  </a:lnTo>
                  <a:lnTo>
                    <a:pt x="924" y="1371"/>
                  </a:lnTo>
                  <a:lnTo>
                    <a:pt x="924" y="1698"/>
                  </a:lnTo>
                  <a:close/>
                  <a:moveTo>
                    <a:pt x="1423" y="1269"/>
                  </a:moveTo>
                  <a:lnTo>
                    <a:pt x="1293" y="1698"/>
                  </a:lnTo>
                  <a:lnTo>
                    <a:pt x="1290" y="1703"/>
                  </a:lnTo>
                  <a:lnTo>
                    <a:pt x="1287" y="1708"/>
                  </a:lnTo>
                  <a:lnTo>
                    <a:pt x="1282" y="1711"/>
                  </a:lnTo>
                  <a:lnTo>
                    <a:pt x="1275" y="1712"/>
                  </a:lnTo>
                  <a:lnTo>
                    <a:pt x="1142" y="1712"/>
                  </a:lnTo>
                  <a:lnTo>
                    <a:pt x="1132" y="1708"/>
                  </a:lnTo>
                  <a:lnTo>
                    <a:pt x="1124" y="1698"/>
                  </a:lnTo>
                  <a:lnTo>
                    <a:pt x="989" y="1270"/>
                  </a:lnTo>
                  <a:lnTo>
                    <a:pt x="989" y="1267"/>
                  </a:lnTo>
                  <a:lnTo>
                    <a:pt x="989" y="1265"/>
                  </a:lnTo>
                  <a:lnTo>
                    <a:pt x="989" y="1260"/>
                  </a:lnTo>
                  <a:lnTo>
                    <a:pt x="992" y="1255"/>
                  </a:lnTo>
                  <a:lnTo>
                    <a:pt x="1001" y="1251"/>
                  </a:lnTo>
                  <a:lnTo>
                    <a:pt x="1075" y="1251"/>
                  </a:lnTo>
                  <a:lnTo>
                    <a:pt x="1082" y="1252"/>
                  </a:lnTo>
                  <a:lnTo>
                    <a:pt x="1086" y="1255"/>
                  </a:lnTo>
                  <a:lnTo>
                    <a:pt x="1092" y="1265"/>
                  </a:lnTo>
                  <a:lnTo>
                    <a:pt x="1198" y="1646"/>
                  </a:lnTo>
                  <a:lnTo>
                    <a:pt x="1221" y="1646"/>
                  </a:lnTo>
                  <a:lnTo>
                    <a:pt x="1316" y="1265"/>
                  </a:lnTo>
                  <a:lnTo>
                    <a:pt x="1322" y="1255"/>
                  </a:lnTo>
                  <a:lnTo>
                    <a:pt x="1327" y="1252"/>
                  </a:lnTo>
                  <a:lnTo>
                    <a:pt x="1333" y="1251"/>
                  </a:lnTo>
                  <a:lnTo>
                    <a:pt x="1410" y="1251"/>
                  </a:lnTo>
                  <a:lnTo>
                    <a:pt x="1420" y="1255"/>
                  </a:lnTo>
                  <a:lnTo>
                    <a:pt x="1423" y="1260"/>
                  </a:lnTo>
                  <a:lnTo>
                    <a:pt x="1424" y="1265"/>
                  </a:lnTo>
                  <a:lnTo>
                    <a:pt x="1423" y="1266"/>
                  </a:lnTo>
                  <a:lnTo>
                    <a:pt x="1423" y="1269"/>
                  </a:lnTo>
                  <a:close/>
                  <a:moveTo>
                    <a:pt x="1612" y="1698"/>
                  </a:moveTo>
                  <a:lnTo>
                    <a:pt x="1610" y="1704"/>
                  </a:lnTo>
                  <a:lnTo>
                    <a:pt x="1608" y="1708"/>
                  </a:lnTo>
                  <a:lnTo>
                    <a:pt x="1603" y="1711"/>
                  </a:lnTo>
                  <a:lnTo>
                    <a:pt x="1598" y="1712"/>
                  </a:lnTo>
                  <a:lnTo>
                    <a:pt x="1526" y="1712"/>
                  </a:lnTo>
                  <a:lnTo>
                    <a:pt x="1520" y="1711"/>
                  </a:lnTo>
                  <a:lnTo>
                    <a:pt x="1516" y="1708"/>
                  </a:lnTo>
                  <a:lnTo>
                    <a:pt x="1513" y="1704"/>
                  </a:lnTo>
                  <a:lnTo>
                    <a:pt x="1512" y="1698"/>
                  </a:lnTo>
                  <a:lnTo>
                    <a:pt x="1512" y="1269"/>
                  </a:lnTo>
                  <a:lnTo>
                    <a:pt x="1513" y="1264"/>
                  </a:lnTo>
                  <a:lnTo>
                    <a:pt x="1516" y="1260"/>
                  </a:lnTo>
                  <a:lnTo>
                    <a:pt x="1526" y="1256"/>
                  </a:lnTo>
                  <a:lnTo>
                    <a:pt x="1598" y="1256"/>
                  </a:lnTo>
                  <a:lnTo>
                    <a:pt x="1608" y="1260"/>
                  </a:lnTo>
                  <a:lnTo>
                    <a:pt x="1610" y="1264"/>
                  </a:lnTo>
                  <a:lnTo>
                    <a:pt x="1612" y="1269"/>
                  </a:lnTo>
                  <a:lnTo>
                    <a:pt x="1612" y="1698"/>
                  </a:lnTo>
                  <a:close/>
                  <a:moveTo>
                    <a:pt x="1612" y="1167"/>
                  </a:moveTo>
                  <a:lnTo>
                    <a:pt x="1610" y="1174"/>
                  </a:lnTo>
                  <a:lnTo>
                    <a:pt x="1607" y="1180"/>
                  </a:lnTo>
                  <a:lnTo>
                    <a:pt x="1600" y="1184"/>
                  </a:lnTo>
                  <a:lnTo>
                    <a:pt x="1593" y="1184"/>
                  </a:lnTo>
                  <a:lnTo>
                    <a:pt x="1531" y="1184"/>
                  </a:lnTo>
                  <a:lnTo>
                    <a:pt x="1522" y="1184"/>
                  </a:lnTo>
                  <a:lnTo>
                    <a:pt x="1517" y="1180"/>
                  </a:lnTo>
                  <a:lnTo>
                    <a:pt x="1513" y="1174"/>
                  </a:lnTo>
                  <a:lnTo>
                    <a:pt x="1512" y="1167"/>
                  </a:lnTo>
                  <a:lnTo>
                    <a:pt x="1512" y="1070"/>
                  </a:lnTo>
                  <a:lnTo>
                    <a:pt x="1513" y="1062"/>
                  </a:lnTo>
                  <a:lnTo>
                    <a:pt x="1517" y="1057"/>
                  </a:lnTo>
                  <a:lnTo>
                    <a:pt x="1522" y="1053"/>
                  </a:lnTo>
                  <a:lnTo>
                    <a:pt x="1531" y="1052"/>
                  </a:lnTo>
                  <a:lnTo>
                    <a:pt x="1593" y="1052"/>
                  </a:lnTo>
                  <a:lnTo>
                    <a:pt x="1600" y="1053"/>
                  </a:lnTo>
                  <a:lnTo>
                    <a:pt x="1607" y="1057"/>
                  </a:lnTo>
                  <a:lnTo>
                    <a:pt x="1610" y="1062"/>
                  </a:lnTo>
                  <a:lnTo>
                    <a:pt x="1612" y="1070"/>
                  </a:lnTo>
                  <a:lnTo>
                    <a:pt x="1612" y="1167"/>
                  </a:lnTo>
                  <a:close/>
                  <a:moveTo>
                    <a:pt x="1991" y="1305"/>
                  </a:moveTo>
                  <a:lnTo>
                    <a:pt x="1990" y="1310"/>
                  </a:lnTo>
                  <a:lnTo>
                    <a:pt x="1988" y="1315"/>
                  </a:lnTo>
                  <a:lnTo>
                    <a:pt x="1985" y="1318"/>
                  </a:lnTo>
                  <a:lnTo>
                    <a:pt x="1978" y="1319"/>
                  </a:lnTo>
                  <a:lnTo>
                    <a:pt x="1939" y="1320"/>
                  </a:lnTo>
                  <a:lnTo>
                    <a:pt x="1904" y="1323"/>
                  </a:lnTo>
                  <a:lnTo>
                    <a:pt x="1845" y="1333"/>
                  </a:lnTo>
                  <a:lnTo>
                    <a:pt x="1845" y="1698"/>
                  </a:lnTo>
                  <a:lnTo>
                    <a:pt x="1844" y="1704"/>
                  </a:lnTo>
                  <a:lnTo>
                    <a:pt x="1841" y="1708"/>
                  </a:lnTo>
                  <a:lnTo>
                    <a:pt x="1836" y="1711"/>
                  </a:lnTo>
                  <a:lnTo>
                    <a:pt x="1831" y="1712"/>
                  </a:lnTo>
                  <a:lnTo>
                    <a:pt x="1758" y="1712"/>
                  </a:lnTo>
                  <a:lnTo>
                    <a:pt x="1750" y="1708"/>
                  </a:lnTo>
                  <a:lnTo>
                    <a:pt x="1746" y="1704"/>
                  </a:lnTo>
                  <a:lnTo>
                    <a:pt x="1744" y="1698"/>
                  </a:lnTo>
                  <a:lnTo>
                    <a:pt x="1744" y="1325"/>
                  </a:lnTo>
                  <a:lnTo>
                    <a:pt x="1748" y="1303"/>
                  </a:lnTo>
                  <a:lnTo>
                    <a:pt x="1752" y="1294"/>
                  </a:lnTo>
                  <a:lnTo>
                    <a:pt x="1757" y="1286"/>
                  </a:lnTo>
                  <a:lnTo>
                    <a:pt x="1773" y="1275"/>
                  </a:lnTo>
                  <a:lnTo>
                    <a:pt x="1798" y="1265"/>
                  </a:lnTo>
                  <a:lnTo>
                    <a:pt x="1830" y="1256"/>
                  </a:lnTo>
                  <a:lnTo>
                    <a:pt x="1869" y="1248"/>
                  </a:lnTo>
                  <a:lnTo>
                    <a:pt x="1946" y="1241"/>
                  </a:lnTo>
                  <a:lnTo>
                    <a:pt x="1961" y="1241"/>
                  </a:lnTo>
                  <a:lnTo>
                    <a:pt x="1973" y="1241"/>
                  </a:lnTo>
                  <a:lnTo>
                    <a:pt x="1981" y="1242"/>
                  </a:lnTo>
                  <a:lnTo>
                    <a:pt x="1987" y="1246"/>
                  </a:lnTo>
                  <a:lnTo>
                    <a:pt x="1990" y="1250"/>
                  </a:lnTo>
                  <a:lnTo>
                    <a:pt x="1991" y="1256"/>
                  </a:lnTo>
                  <a:lnTo>
                    <a:pt x="1991" y="1305"/>
                  </a:lnTo>
                  <a:close/>
                  <a:moveTo>
                    <a:pt x="2462" y="1481"/>
                  </a:moveTo>
                  <a:lnTo>
                    <a:pt x="2462" y="1514"/>
                  </a:lnTo>
                  <a:lnTo>
                    <a:pt x="2460" y="1546"/>
                  </a:lnTo>
                  <a:lnTo>
                    <a:pt x="2456" y="1576"/>
                  </a:lnTo>
                  <a:lnTo>
                    <a:pt x="2450" y="1604"/>
                  </a:lnTo>
                  <a:lnTo>
                    <a:pt x="2440" y="1629"/>
                  </a:lnTo>
                  <a:lnTo>
                    <a:pt x="2427" y="1653"/>
                  </a:lnTo>
                  <a:lnTo>
                    <a:pt x="2419" y="1663"/>
                  </a:lnTo>
                  <a:lnTo>
                    <a:pt x="2411" y="1673"/>
                  </a:lnTo>
                  <a:lnTo>
                    <a:pt x="2389" y="1691"/>
                  </a:lnTo>
                  <a:lnTo>
                    <a:pt x="2363" y="1704"/>
                  </a:lnTo>
                  <a:lnTo>
                    <a:pt x="2331" y="1714"/>
                  </a:lnTo>
                  <a:lnTo>
                    <a:pt x="2293" y="1721"/>
                  </a:lnTo>
                  <a:lnTo>
                    <a:pt x="2249" y="1723"/>
                  </a:lnTo>
                  <a:lnTo>
                    <a:pt x="2205" y="1721"/>
                  </a:lnTo>
                  <a:lnTo>
                    <a:pt x="2167" y="1714"/>
                  </a:lnTo>
                  <a:lnTo>
                    <a:pt x="2135" y="1704"/>
                  </a:lnTo>
                  <a:lnTo>
                    <a:pt x="2109" y="1691"/>
                  </a:lnTo>
                  <a:lnTo>
                    <a:pt x="2088" y="1673"/>
                  </a:lnTo>
                  <a:lnTo>
                    <a:pt x="2070" y="1653"/>
                  </a:lnTo>
                  <a:lnTo>
                    <a:pt x="2064" y="1641"/>
                  </a:lnTo>
                  <a:lnTo>
                    <a:pt x="2058" y="1629"/>
                  </a:lnTo>
                  <a:lnTo>
                    <a:pt x="2049" y="1604"/>
                  </a:lnTo>
                  <a:lnTo>
                    <a:pt x="2043" y="1576"/>
                  </a:lnTo>
                  <a:lnTo>
                    <a:pt x="2040" y="1561"/>
                  </a:lnTo>
                  <a:lnTo>
                    <a:pt x="2038" y="1546"/>
                  </a:lnTo>
                  <a:lnTo>
                    <a:pt x="2035" y="1514"/>
                  </a:lnTo>
                  <a:lnTo>
                    <a:pt x="2035" y="1481"/>
                  </a:lnTo>
                  <a:lnTo>
                    <a:pt x="2035" y="1449"/>
                  </a:lnTo>
                  <a:lnTo>
                    <a:pt x="2038" y="1417"/>
                  </a:lnTo>
                  <a:lnTo>
                    <a:pt x="2049" y="1359"/>
                  </a:lnTo>
                  <a:lnTo>
                    <a:pt x="2058" y="1334"/>
                  </a:lnTo>
                  <a:lnTo>
                    <a:pt x="2070" y="1310"/>
                  </a:lnTo>
                  <a:lnTo>
                    <a:pt x="2088" y="1290"/>
                  </a:lnTo>
                  <a:lnTo>
                    <a:pt x="2109" y="1272"/>
                  </a:lnTo>
                  <a:lnTo>
                    <a:pt x="2135" y="1259"/>
                  </a:lnTo>
                  <a:lnTo>
                    <a:pt x="2167" y="1248"/>
                  </a:lnTo>
                  <a:lnTo>
                    <a:pt x="2205" y="1242"/>
                  </a:lnTo>
                  <a:lnTo>
                    <a:pt x="2249" y="1240"/>
                  </a:lnTo>
                  <a:lnTo>
                    <a:pt x="2293" y="1242"/>
                  </a:lnTo>
                  <a:lnTo>
                    <a:pt x="2331" y="1248"/>
                  </a:lnTo>
                  <a:lnTo>
                    <a:pt x="2363" y="1259"/>
                  </a:lnTo>
                  <a:lnTo>
                    <a:pt x="2389" y="1272"/>
                  </a:lnTo>
                  <a:lnTo>
                    <a:pt x="2411" y="1290"/>
                  </a:lnTo>
                  <a:lnTo>
                    <a:pt x="2427" y="1310"/>
                  </a:lnTo>
                  <a:lnTo>
                    <a:pt x="2440" y="1334"/>
                  </a:lnTo>
                  <a:lnTo>
                    <a:pt x="2450" y="1359"/>
                  </a:lnTo>
                  <a:lnTo>
                    <a:pt x="2456" y="1388"/>
                  </a:lnTo>
                  <a:lnTo>
                    <a:pt x="2460" y="1417"/>
                  </a:lnTo>
                  <a:lnTo>
                    <a:pt x="2462" y="1449"/>
                  </a:lnTo>
                  <a:lnTo>
                    <a:pt x="2462" y="1481"/>
                  </a:lnTo>
                  <a:close/>
                  <a:moveTo>
                    <a:pt x="2360" y="1481"/>
                  </a:moveTo>
                  <a:lnTo>
                    <a:pt x="2359" y="1432"/>
                  </a:lnTo>
                  <a:lnTo>
                    <a:pt x="2355" y="1390"/>
                  </a:lnTo>
                  <a:lnTo>
                    <a:pt x="2350" y="1372"/>
                  </a:lnTo>
                  <a:lnTo>
                    <a:pt x="2344" y="1357"/>
                  </a:lnTo>
                  <a:lnTo>
                    <a:pt x="2336" y="1343"/>
                  </a:lnTo>
                  <a:lnTo>
                    <a:pt x="2325" y="1332"/>
                  </a:lnTo>
                  <a:lnTo>
                    <a:pt x="2311" y="1323"/>
                  </a:lnTo>
                  <a:lnTo>
                    <a:pt x="2295" y="1316"/>
                  </a:lnTo>
                  <a:lnTo>
                    <a:pt x="2273" y="1313"/>
                  </a:lnTo>
                  <a:lnTo>
                    <a:pt x="2249" y="1311"/>
                  </a:lnTo>
                  <a:lnTo>
                    <a:pt x="2224" y="1313"/>
                  </a:lnTo>
                  <a:lnTo>
                    <a:pt x="2204" y="1316"/>
                  </a:lnTo>
                  <a:lnTo>
                    <a:pt x="2186" y="1323"/>
                  </a:lnTo>
                  <a:lnTo>
                    <a:pt x="2172" y="1332"/>
                  </a:lnTo>
                  <a:lnTo>
                    <a:pt x="2162" y="1343"/>
                  </a:lnTo>
                  <a:lnTo>
                    <a:pt x="2153" y="1357"/>
                  </a:lnTo>
                  <a:lnTo>
                    <a:pt x="2147" y="1372"/>
                  </a:lnTo>
                  <a:lnTo>
                    <a:pt x="2143" y="1390"/>
                  </a:lnTo>
                  <a:lnTo>
                    <a:pt x="2140" y="1410"/>
                  </a:lnTo>
                  <a:lnTo>
                    <a:pt x="2138" y="1432"/>
                  </a:lnTo>
                  <a:lnTo>
                    <a:pt x="2137" y="1481"/>
                  </a:lnTo>
                  <a:lnTo>
                    <a:pt x="2138" y="1532"/>
                  </a:lnTo>
                  <a:lnTo>
                    <a:pt x="2143" y="1573"/>
                  </a:lnTo>
                  <a:lnTo>
                    <a:pt x="2147" y="1591"/>
                  </a:lnTo>
                  <a:lnTo>
                    <a:pt x="2153" y="1606"/>
                  </a:lnTo>
                  <a:lnTo>
                    <a:pt x="2162" y="1620"/>
                  </a:lnTo>
                  <a:lnTo>
                    <a:pt x="2172" y="1631"/>
                  </a:lnTo>
                  <a:lnTo>
                    <a:pt x="2186" y="1640"/>
                  </a:lnTo>
                  <a:lnTo>
                    <a:pt x="2204" y="1646"/>
                  </a:lnTo>
                  <a:lnTo>
                    <a:pt x="2224" y="1650"/>
                  </a:lnTo>
                  <a:lnTo>
                    <a:pt x="2249" y="1652"/>
                  </a:lnTo>
                  <a:lnTo>
                    <a:pt x="2273" y="1650"/>
                  </a:lnTo>
                  <a:lnTo>
                    <a:pt x="2295" y="1646"/>
                  </a:lnTo>
                  <a:lnTo>
                    <a:pt x="2311" y="1640"/>
                  </a:lnTo>
                  <a:lnTo>
                    <a:pt x="2325" y="1631"/>
                  </a:lnTo>
                  <a:lnTo>
                    <a:pt x="2336" y="1620"/>
                  </a:lnTo>
                  <a:lnTo>
                    <a:pt x="2344" y="1606"/>
                  </a:lnTo>
                  <a:lnTo>
                    <a:pt x="2350" y="1591"/>
                  </a:lnTo>
                  <a:lnTo>
                    <a:pt x="2355" y="1573"/>
                  </a:lnTo>
                  <a:lnTo>
                    <a:pt x="2358" y="1553"/>
                  </a:lnTo>
                  <a:lnTo>
                    <a:pt x="2359" y="1532"/>
                  </a:lnTo>
                  <a:lnTo>
                    <a:pt x="2360" y="1481"/>
                  </a:lnTo>
                  <a:close/>
                  <a:moveTo>
                    <a:pt x="2961" y="1698"/>
                  </a:moveTo>
                  <a:lnTo>
                    <a:pt x="2960" y="1704"/>
                  </a:lnTo>
                  <a:lnTo>
                    <a:pt x="2957" y="1708"/>
                  </a:lnTo>
                  <a:lnTo>
                    <a:pt x="2954" y="1711"/>
                  </a:lnTo>
                  <a:lnTo>
                    <a:pt x="2947" y="1712"/>
                  </a:lnTo>
                  <a:lnTo>
                    <a:pt x="2876" y="1712"/>
                  </a:lnTo>
                  <a:lnTo>
                    <a:pt x="2869" y="1711"/>
                  </a:lnTo>
                  <a:lnTo>
                    <a:pt x="2865" y="1708"/>
                  </a:lnTo>
                  <a:lnTo>
                    <a:pt x="2862" y="1704"/>
                  </a:lnTo>
                  <a:lnTo>
                    <a:pt x="2862" y="1698"/>
                  </a:lnTo>
                  <a:lnTo>
                    <a:pt x="2862" y="1383"/>
                  </a:lnTo>
                  <a:lnTo>
                    <a:pt x="2860" y="1366"/>
                  </a:lnTo>
                  <a:lnTo>
                    <a:pt x="2857" y="1349"/>
                  </a:lnTo>
                  <a:lnTo>
                    <a:pt x="2852" y="1337"/>
                  </a:lnTo>
                  <a:lnTo>
                    <a:pt x="2844" y="1328"/>
                  </a:lnTo>
                  <a:lnTo>
                    <a:pt x="2835" y="1320"/>
                  </a:lnTo>
                  <a:lnTo>
                    <a:pt x="2823" y="1315"/>
                  </a:lnTo>
                  <a:lnTo>
                    <a:pt x="2807" y="1313"/>
                  </a:lnTo>
                  <a:lnTo>
                    <a:pt x="2789" y="1311"/>
                  </a:lnTo>
                  <a:lnTo>
                    <a:pt x="2742" y="1315"/>
                  </a:lnTo>
                  <a:lnTo>
                    <a:pt x="2700" y="1322"/>
                  </a:lnTo>
                  <a:lnTo>
                    <a:pt x="2659" y="1330"/>
                  </a:lnTo>
                  <a:lnTo>
                    <a:pt x="2659" y="1698"/>
                  </a:lnTo>
                  <a:lnTo>
                    <a:pt x="2659" y="1704"/>
                  </a:lnTo>
                  <a:lnTo>
                    <a:pt x="2656" y="1708"/>
                  </a:lnTo>
                  <a:lnTo>
                    <a:pt x="2651" y="1711"/>
                  </a:lnTo>
                  <a:lnTo>
                    <a:pt x="2646" y="1712"/>
                  </a:lnTo>
                  <a:lnTo>
                    <a:pt x="2573" y="1712"/>
                  </a:lnTo>
                  <a:lnTo>
                    <a:pt x="2563" y="1708"/>
                  </a:lnTo>
                  <a:lnTo>
                    <a:pt x="2560" y="1704"/>
                  </a:lnTo>
                  <a:lnTo>
                    <a:pt x="2559" y="1698"/>
                  </a:lnTo>
                  <a:lnTo>
                    <a:pt x="2559" y="1325"/>
                  </a:lnTo>
                  <a:lnTo>
                    <a:pt x="2560" y="1314"/>
                  </a:lnTo>
                  <a:lnTo>
                    <a:pt x="2562" y="1304"/>
                  </a:lnTo>
                  <a:lnTo>
                    <a:pt x="2571" y="1289"/>
                  </a:lnTo>
                  <a:lnTo>
                    <a:pt x="2578" y="1282"/>
                  </a:lnTo>
                  <a:lnTo>
                    <a:pt x="2589" y="1276"/>
                  </a:lnTo>
                  <a:lnTo>
                    <a:pt x="2618" y="1265"/>
                  </a:lnTo>
                  <a:lnTo>
                    <a:pt x="2658" y="1255"/>
                  </a:lnTo>
                  <a:lnTo>
                    <a:pt x="2704" y="1247"/>
                  </a:lnTo>
                  <a:lnTo>
                    <a:pt x="2752" y="1242"/>
                  </a:lnTo>
                  <a:lnTo>
                    <a:pt x="2797" y="1240"/>
                  </a:lnTo>
                  <a:lnTo>
                    <a:pt x="2835" y="1241"/>
                  </a:lnTo>
                  <a:lnTo>
                    <a:pt x="2868" y="1246"/>
                  </a:lnTo>
                  <a:lnTo>
                    <a:pt x="2897" y="1255"/>
                  </a:lnTo>
                  <a:lnTo>
                    <a:pt x="2920" y="1267"/>
                  </a:lnTo>
                  <a:lnTo>
                    <a:pt x="2930" y="1275"/>
                  </a:lnTo>
                  <a:lnTo>
                    <a:pt x="2937" y="1285"/>
                  </a:lnTo>
                  <a:lnTo>
                    <a:pt x="2945" y="1295"/>
                  </a:lnTo>
                  <a:lnTo>
                    <a:pt x="2951" y="1308"/>
                  </a:lnTo>
                  <a:lnTo>
                    <a:pt x="2955" y="1322"/>
                  </a:lnTo>
                  <a:lnTo>
                    <a:pt x="2959" y="1337"/>
                  </a:lnTo>
                  <a:lnTo>
                    <a:pt x="2961" y="1371"/>
                  </a:lnTo>
                  <a:lnTo>
                    <a:pt x="2961" y="1698"/>
                  </a:lnTo>
                  <a:close/>
                  <a:moveTo>
                    <a:pt x="3782" y="1698"/>
                  </a:moveTo>
                  <a:lnTo>
                    <a:pt x="3782" y="1704"/>
                  </a:lnTo>
                  <a:lnTo>
                    <a:pt x="3779" y="1708"/>
                  </a:lnTo>
                  <a:lnTo>
                    <a:pt x="3774" y="1711"/>
                  </a:lnTo>
                  <a:lnTo>
                    <a:pt x="3769" y="1712"/>
                  </a:lnTo>
                  <a:lnTo>
                    <a:pt x="3697" y="1712"/>
                  </a:lnTo>
                  <a:lnTo>
                    <a:pt x="3691" y="1711"/>
                  </a:lnTo>
                  <a:lnTo>
                    <a:pt x="3687" y="1708"/>
                  </a:lnTo>
                  <a:lnTo>
                    <a:pt x="3683" y="1704"/>
                  </a:lnTo>
                  <a:lnTo>
                    <a:pt x="3683" y="1698"/>
                  </a:lnTo>
                  <a:lnTo>
                    <a:pt x="3683" y="1383"/>
                  </a:lnTo>
                  <a:lnTo>
                    <a:pt x="3682" y="1366"/>
                  </a:lnTo>
                  <a:lnTo>
                    <a:pt x="3681" y="1357"/>
                  </a:lnTo>
                  <a:lnTo>
                    <a:pt x="3678" y="1349"/>
                  </a:lnTo>
                  <a:lnTo>
                    <a:pt x="3673" y="1337"/>
                  </a:lnTo>
                  <a:lnTo>
                    <a:pt x="3666" y="1328"/>
                  </a:lnTo>
                  <a:lnTo>
                    <a:pt x="3643" y="1315"/>
                  </a:lnTo>
                  <a:lnTo>
                    <a:pt x="3627" y="1313"/>
                  </a:lnTo>
                  <a:lnTo>
                    <a:pt x="3609" y="1311"/>
                  </a:lnTo>
                  <a:lnTo>
                    <a:pt x="3562" y="1315"/>
                  </a:lnTo>
                  <a:lnTo>
                    <a:pt x="3521" y="1322"/>
                  </a:lnTo>
                  <a:lnTo>
                    <a:pt x="3479" y="1330"/>
                  </a:lnTo>
                  <a:lnTo>
                    <a:pt x="3479" y="1698"/>
                  </a:lnTo>
                  <a:lnTo>
                    <a:pt x="3478" y="1704"/>
                  </a:lnTo>
                  <a:lnTo>
                    <a:pt x="3475" y="1708"/>
                  </a:lnTo>
                  <a:lnTo>
                    <a:pt x="3472" y="1711"/>
                  </a:lnTo>
                  <a:lnTo>
                    <a:pt x="3466" y="1712"/>
                  </a:lnTo>
                  <a:lnTo>
                    <a:pt x="3393" y="1712"/>
                  </a:lnTo>
                  <a:lnTo>
                    <a:pt x="3383" y="1708"/>
                  </a:lnTo>
                  <a:lnTo>
                    <a:pt x="3381" y="1704"/>
                  </a:lnTo>
                  <a:lnTo>
                    <a:pt x="3380" y="1698"/>
                  </a:lnTo>
                  <a:lnTo>
                    <a:pt x="3380" y="1383"/>
                  </a:lnTo>
                  <a:lnTo>
                    <a:pt x="3380" y="1366"/>
                  </a:lnTo>
                  <a:lnTo>
                    <a:pt x="3376" y="1349"/>
                  </a:lnTo>
                  <a:lnTo>
                    <a:pt x="3371" y="1337"/>
                  </a:lnTo>
                  <a:lnTo>
                    <a:pt x="3363" y="1328"/>
                  </a:lnTo>
                  <a:lnTo>
                    <a:pt x="3340" y="1315"/>
                  </a:lnTo>
                  <a:lnTo>
                    <a:pt x="3325" y="1313"/>
                  </a:lnTo>
                  <a:lnTo>
                    <a:pt x="3308" y="1311"/>
                  </a:lnTo>
                  <a:lnTo>
                    <a:pt x="3275" y="1313"/>
                  </a:lnTo>
                  <a:lnTo>
                    <a:pt x="3245" y="1316"/>
                  </a:lnTo>
                  <a:lnTo>
                    <a:pt x="3196" y="1325"/>
                  </a:lnTo>
                  <a:lnTo>
                    <a:pt x="3175" y="1330"/>
                  </a:lnTo>
                  <a:lnTo>
                    <a:pt x="3175" y="1698"/>
                  </a:lnTo>
                  <a:lnTo>
                    <a:pt x="3174" y="1704"/>
                  </a:lnTo>
                  <a:lnTo>
                    <a:pt x="3172" y="1708"/>
                  </a:lnTo>
                  <a:lnTo>
                    <a:pt x="3168" y="1711"/>
                  </a:lnTo>
                  <a:lnTo>
                    <a:pt x="3163" y="1712"/>
                  </a:lnTo>
                  <a:lnTo>
                    <a:pt x="3090" y="1712"/>
                  </a:lnTo>
                  <a:lnTo>
                    <a:pt x="3080" y="1708"/>
                  </a:lnTo>
                  <a:lnTo>
                    <a:pt x="3077" y="1704"/>
                  </a:lnTo>
                  <a:lnTo>
                    <a:pt x="3076" y="1698"/>
                  </a:lnTo>
                  <a:lnTo>
                    <a:pt x="3076" y="1325"/>
                  </a:lnTo>
                  <a:lnTo>
                    <a:pt x="3076" y="1314"/>
                  </a:lnTo>
                  <a:lnTo>
                    <a:pt x="3078" y="1304"/>
                  </a:lnTo>
                  <a:lnTo>
                    <a:pt x="3087" y="1289"/>
                  </a:lnTo>
                  <a:lnTo>
                    <a:pt x="3095" y="1282"/>
                  </a:lnTo>
                  <a:lnTo>
                    <a:pt x="3105" y="1276"/>
                  </a:lnTo>
                  <a:lnTo>
                    <a:pt x="3135" y="1265"/>
                  </a:lnTo>
                  <a:lnTo>
                    <a:pt x="3174" y="1255"/>
                  </a:lnTo>
                  <a:lnTo>
                    <a:pt x="3221" y="1247"/>
                  </a:lnTo>
                  <a:lnTo>
                    <a:pt x="3270" y="1242"/>
                  </a:lnTo>
                  <a:lnTo>
                    <a:pt x="3315" y="1240"/>
                  </a:lnTo>
                  <a:lnTo>
                    <a:pt x="3353" y="1242"/>
                  </a:lnTo>
                  <a:lnTo>
                    <a:pt x="3386" y="1248"/>
                  </a:lnTo>
                  <a:lnTo>
                    <a:pt x="3412" y="1259"/>
                  </a:lnTo>
                  <a:lnTo>
                    <a:pt x="3434" y="1271"/>
                  </a:lnTo>
                  <a:lnTo>
                    <a:pt x="3455" y="1265"/>
                  </a:lnTo>
                  <a:lnTo>
                    <a:pt x="3483" y="1257"/>
                  </a:lnTo>
                  <a:lnTo>
                    <a:pt x="3550" y="1246"/>
                  </a:lnTo>
                  <a:lnTo>
                    <a:pt x="3586" y="1241"/>
                  </a:lnTo>
                  <a:lnTo>
                    <a:pt x="3619" y="1240"/>
                  </a:lnTo>
                  <a:lnTo>
                    <a:pt x="3657" y="1241"/>
                  </a:lnTo>
                  <a:lnTo>
                    <a:pt x="3690" y="1246"/>
                  </a:lnTo>
                  <a:lnTo>
                    <a:pt x="3717" y="1255"/>
                  </a:lnTo>
                  <a:lnTo>
                    <a:pt x="3741" y="1267"/>
                  </a:lnTo>
                  <a:lnTo>
                    <a:pt x="3750" y="1275"/>
                  </a:lnTo>
                  <a:lnTo>
                    <a:pt x="3759" y="1285"/>
                  </a:lnTo>
                  <a:lnTo>
                    <a:pt x="3771" y="1308"/>
                  </a:lnTo>
                  <a:lnTo>
                    <a:pt x="3776" y="1322"/>
                  </a:lnTo>
                  <a:lnTo>
                    <a:pt x="3779" y="1337"/>
                  </a:lnTo>
                  <a:lnTo>
                    <a:pt x="3782" y="1371"/>
                  </a:lnTo>
                  <a:lnTo>
                    <a:pt x="3782" y="1698"/>
                  </a:lnTo>
                  <a:close/>
                  <a:moveTo>
                    <a:pt x="4299" y="1473"/>
                  </a:moveTo>
                  <a:lnTo>
                    <a:pt x="4299" y="1494"/>
                  </a:lnTo>
                  <a:lnTo>
                    <a:pt x="4299" y="1515"/>
                  </a:lnTo>
                  <a:lnTo>
                    <a:pt x="4296" y="1527"/>
                  </a:lnTo>
                  <a:lnTo>
                    <a:pt x="4291" y="1531"/>
                  </a:lnTo>
                  <a:lnTo>
                    <a:pt x="4284" y="1532"/>
                  </a:lnTo>
                  <a:lnTo>
                    <a:pt x="3979" y="1532"/>
                  </a:lnTo>
                  <a:lnTo>
                    <a:pt x="3982" y="1561"/>
                  </a:lnTo>
                  <a:lnTo>
                    <a:pt x="3987" y="1585"/>
                  </a:lnTo>
                  <a:lnTo>
                    <a:pt x="3997" y="1604"/>
                  </a:lnTo>
                  <a:lnTo>
                    <a:pt x="4011" y="1620"/>
                  </a:lnTo>
                  <a:lnTo>
                    <a:pt x="4021" y="1628"/>
                  </a:lnTo>
                  <a:lnTo>
                    <a:pt x="4032" y="1635"/>
                  </a:lnTo>
                  <a:lnTo>
                    <a:pt x="4057" y="1644"/>
                  </a:lnTo>
                  <a:lnTo>
                    <a:pt x="4088" y="1649"/>
                  </a:lnTo>
                  <a:lnTo>
                    <a:pt x="4124" y="1652"/>
                  </a:lnTo>
                  <a:lnTo>
                    <a:pt x="4163" y="1649"/>
                  </a:lnTo>
                  <a:lnTo>
                    <a:pt x="4196" y="1644"/>
                  </a:lnTo>
                  <a:lnTo>
                    <a:pt x="4250" y="1630"/>
                  </a:lnTo>
                  <a:lnTo>
                    <a:pt x="4253" y="1629"/>
                  </a:lnTo>
                  <a:lnTo>
                    <a:pt x="4254" y="1629"/>
                  </a:lnTo>
                  <a:lnTo>
                    <a:pt x="4260" y="1631"/>
                  </a:lnTo>
                  <a:lnTo>
                    <a:pt x="4265" y="1640"/>
                  </a:lnTo>
                  <a:lnTo>
                    <a:pt x="4277" y="1680"/>
                  </a:lnTo>
                  <a:lnTo>
                    <a:pt x="4277" y="1682"/>
                  </a:lnTo>
                  <a:lnTo>
                    <a:pt x="4277" y="1683"/>
                  </a:lnTo>
                  <a:lnTo>
                    <a:pt x="4274" y="1691"/>
                  </a:lnTo>
                  <a:lnTo>
                    <a:pt x="4268" y="1696"/>
                  </a:lnTo>
                  <a:lnTo>
                    <a:pt x="4239" y="1706"/>
                  </a:lnTo>
                  <a:lnTo>
                    <a:pt x="4201" y="1714"/>
                  </a:lnTo>
                  <a:lnTo>
                    <a:pt x="4158" y="1721"/>
                  </a:lnTo>
                  <a:lnTo>
                    <a:pt x="4112" y="1723"/>
                  </a:lnTo>
                  <a:lnTo>
                    <a:pt x="4080" y="1722"/>
                  </a:lnTo>
                  <a:lnTo>
                    <a:pt x="4052" y="1720"/>
                  </a:lnTo>
                  <a:lnTo>
                    <a:pt x="4002" y="1709"/>
                  </a:lnTo>
                  <a:lnTo>
                    <a:pt x="3981" y="1701"/>
                  </a:lnTo>
                  <a:lnTo>
                    <a:pt x="3962" y="1691"/>
                  </a:lnTo>
                  <a:lnTo>
                    <a:pt x="3945" y="1679"/>
                  </a:lnTo>
                  <a:lnTo>
                    <a:pt x="3930" y="1665"/>
                  </a:lnTo>
                  <a:lnTo>
                    <a:pt x="3906" y="1633"/>
                  </a:lnTo>
                  <a:lnTo>
                    <a:pt x="3897" y="1612"/>
                  </a:lnTo>
                  <a:lnTo>
                    <a:pt x="3890" y="1591"/>
                  </a:lnTo>
                  <a:lnTo>
                    <a:pt x="3881" y="1541"/>
                  </a:lnTo>
                  <a:lnTo>
                    <a:pt x="3879" y="1513"/>
                  </a:lnTo>
                  <a:lnTo>
                    <a:pt x="3879" y="1483"/>
                  </a:lnTo>
                  <a:lnTo>
                    <a:pt x="3879" y="1445"/>
                  </a:lnTo>
                  <a:lnTo>
                    <a:pt x="3882" y="1410"/>
                  </a:lnTo>
                  <a:lnTo>
                    <a:pt x="3887" y="1378"/>
                  </a:lnTo>
                  <a:lnTo>
                    <a:pt x="3895" y="1349"/>
                  </a:lnTo>
                  <a:lnTo>
                    <a:pt x="3905" y="1324"/>
                  </a:lnTo>
                  <a:lnTo>
                    <a:pt x="3920" y="1301"/>
                  </a:lnTo>
                  <a:lnTo>
                    <a:pt x="3938" y="1284"/>
                  </a:lnTo>
                  <a:lnTo>
                    <a:pt x="3948" y="1275"/>
                  </a:lnTo>
                  <a:lnTo>
                    <a:pt x="3959" y="1267"/>
                  </a:lnTo>
                  <a:lnTo>
                    <a:pt x="3984" y="1256"/>
                  </a:lnTo>
                  <a:lnTo>
                    <a:pt x="4015" y="1247"/>
                  </a:lnTo>
                  <a:lnTo>
                    <a:pt x="4050" y="1242"/>
                  </a:lnTo>
                  <a:lnTo>
                    <a:pt x="4090" y="1240"/>
                  </a:lnTo>
                  <a:lnTo>
                    <a:pt x="4122" y="1241"/>
                  </a:lnTo>
                  <a:lnTo>
                    <a:pt x="4151" y="1245"/>
                  </a:lnTo>
                  <a:lnTo>
                    <a:pt x="4176" y="1250"/>
                  </a:lnTo>
                  <a:lnTo>
                    <a:pt x="4199" y="1259"/>
                  </a:lnTo>
                  <a:lnTo>
                    <a:pt x="4236" y="1280"/>
                  </a:lnTo>
                  <a:lnTo>
                    <a:pt x="4252" y="1294"/>
                  </a:lnTo>
                  <a:lnTo>
                    <a:pt x="4264" y="1310"/>
                  </a:lnTo>
                  <a:lnTo>
                    <a:pt x="4273" y="1325"/>
                  </a:lnTo>
                  <a:lnTo>
                    <a:pt x="4282" y="1343"/>
                  </a:lnTo>
                  <a:lnTo>
                    <a:pt x="4288" y="1361"/>
                  </a:lnTo>
                  <a:lnTo>
                    <a:pt x="4292" y="1381"/>
                  </a:lnTo>
                  <a:lnTo>
                    <a:pt x="4298" y="1425"/>
                  </a:lnTo>
                  <a:lnTo>
                    <a:pt x="4299" y="1473"/>
                  </a:lnTo>
                  <a:close/>
                  <a:moveTo>
                    <a:pt x="4199" y="1463"/>
                  </a:moveTo>
                  <a:lnTo>
                    <a:pt x="4197" y="1420"/>
                  </a:lnTo>
                  <a:lnTo>
                    <a:pt x="4191" y="1379"/>
                  </a:lnTo>
                  <a:lnTo>
                    <a:pt x="4186" y="1362"/>
                  </a:lnTo>
                  <a:lnTo>
                    <a:pt x="4178" y="1347"/>
                  </a:lnTo>
                  <a:lnTo>
                    <a:pt x="4168" y="1335"/>
                  </a:lnTo>
                  <a:lnTo>
                    <a:pt x="4158" y="1325"/>
                  </a:lnTo>
                  <a:lnTo>
                    <a:pt x="4144" y="1319"/>
                  </a:lnTo>
                  <a:lnTo>
                    <a:pt x="4129" y="1314"/>
                  </a:lnTo>
                  <a:lnTo>
                    <a:pt x="4110" y="1311"/>
                  </a:lnTo>
                  <a:lnTo>
                    <a:pt x="4090" y="1311"/>
                  </a:lnTo>
                  <a:lnTo>
                    <a:pt x="4068" y="1311"/>
                  </a:lnTo>
                  <a:lnTo>
                    <a:pt x="4049" y="1314"/>
                  </a:lnTo>
                  <a:lnTo>
                    <a:pt x="4032" y="1319"/>
                  </a:lnTo>
                  <a:lnTo>
                    <a:pt x="4018" y="1325"/>
                  </a:lnTo>
                  <a:lnTo>
                    <a:pt x="4007" y="1335"/>
                  </a:lnTo>
                  <a:lnTo>
                    <a:pt x="3998" y="1347"/>
                  </a:lnTo>
                  <a:lnTo>
                    <a:pt x="3987" y="1378"/>
                  </a:lnTo>
                  <a:lnTo>
                    <a:pt x="3983" y="1398"/>
                  </a:lnTo>
                  <a:lnTo>
                    <a:pt x="3981" y="1420"/>
                  </a:lnTo>
                  <a:lnTo>
                    <a:pt x="3979" y="1464"/>
                  </a:lnTo>
                  <a:lnTo>
                    <a:pt x="4199" y="1463"/>
                  </a:lnTo>
                  <a:close/>
                  <a:moveTo>
                    <a:pt x="4802" y="1698"/>
                  </a:moveTo>
                  <a:lnTo>
                    <a:pt x="4801" y="1704"/>
                  </a:lnTo>
                  <a:lnTo>
                    <a:pt x="4798" y="1708"/>
                  </a:lnTo>
                  <a:lnTo>
                    <a:pt x="4793" y="1711"/>
                  </a:lnTo>
                  <a:lnTo>
                    <a:pt x="4788" y="1712"/>
                  </a:lnTo>
                  <a:lnTo>
                    <a:pt x="4716" y="1712"/>
                  </a:lnTo>
                  <a:lnTo>
                    <a:pt x="4710" y="1711"/>
                  </a:lnTo>
                  <a:lnTo>
                    <a:pt x="4705" y="1708"/>
                  </a:lnTo>
                  <a:lnTo>
                    <a:pt x="4703" y="1704"/>
                  </a:lnTo>
                  <a:lnTo>
                    <a:pt x="4701" y="1698"/>
                  </a:lnTo>
                  <a:lnTo>
                    <a:pt x="4701" y="1383"/>
                  </a:lnTo>
                  <a:lnTo>
                    <a:pt x="4701" y="1366"/>
                  </a:lnTo>
                  <a:lnTo>
                    <a:pt x="4698" y="1349"/>
                  </a:lnTo>
                  <a:lnTo>
                    <a:pt x="4693" y="1337"/>
                  </a:lnTo>
                  <a:lnTo>
                    <a:pt x="4685" y="1328"/>
                  </a:lnTo>
                  <a:lnTo>
                    <a:pt x="4675" y="1320"/>
                  </a:lnTo>
                  <a:lnTo>
                    <a:pt x="4664" y="1315"/>
                  </a:lnTo>
                  <a:lnTo>
                    <a:pt x="4647" y="1313"/>
                  </a:lnTo>
                  <a:lnTo>
                    <a:pt x="4630" y="1311"/>
                  </a:lnTo>
                  <a:lnTo>
                    <a:pt x="4583" y="1315"/>
                  </a:lnTo>
                  <a:lnTo>
                    <a:pt x="4541" y="1322"/>
                  </a:lnTo>
                  <a:lnTo>
                    <a:pt x="4500" y="1330"/>
                  </a:lnTo>
                  <a:lnTo>
                    <a:pt x="4500" y="1698"/>
                  </a:lnTo>
                  <a:lnTo>
                    <a:pt x="4498" y="1704"/>
                  </a:lnTo>
                  <a:lnTo>
                    <a:pt x="4496" y="1708"/>
                  </a:lnTo>
                  <a:lnTo>
                    <a:pt x="4492" y="1711"/>
                  </a:lnTo>
                  <a:lnTo>
                    <a:pt x="4487" y="1712"/>
                  </a:lnTo>
                  <a:lnTo>
                    <a:pt x="4414" y="1712"/>
                  </a:lnTo>
                  <a:lnTo>
                    <a:pt x="4404" y="1708"/>
                  </a:lnTo>
                  <a:lnTo>
                    <a:pt x="4401" y="1704"/>
                  </a:lnTo>
                  <a:lnTo>
                    <a:pt x="4400" y="1698"/>
                  </a:lnTo>
                  <a:lnTo>
                    <a:pt x="4400" y="1325"/>
                  </a:lnTo>
                  <a:lnTo>
                    <a:pt x="4400" y="1314"/>
                  </a:lnTo>
                  <a:lnTo>
                    <a:pt x="4403" y="1304"/>
                  </a:lnTo>
                  <a:lnTo>
                    <a:pt x="4412" y="1289"/>
                  </a:lnTo>
                  <a:lnTo>
                    <a:pt x="4419" y="1282"/>
                  </a:lnTo>
                  <a:lnTo>
                    <a:pt x="4429" y="1276"/>
                  </a:lnTo>
                  <a:lnTo>
                    <a:pt x="4459" y="1265"/>
                  </a:lnTo>
                  <a:lnTo>
                    <a:pt x="4498" y="1255"/>
                  </a:lnTo>
                  <a:lnTo>
                    <a:pt x="4544" y="1247"/>
                  </a:lnTo>
                  <a:lnTo>
                    <a:pt x="4593" y="1242"/>
                  </a:lnTo>
                  <a:lnTo>
                    <a:pt x="4638" y="1240"/>
                  </a:lnTo>
                  <a:lnTo>
                    <a:pt x="4676" y="1241"/>
                  </a:lnTo>
                  <a:lnTo>
                    <a:pt x="4709" y="1246"/>
                  </a:lnTo>
                  <a:lnTo>
                    <a:pt x="4737" y="1255"/>
                  </a:lnTo>
                  <a:lnTo>
                    <a:pt x="4761" y="1267"/>
                  </a:lnTo>
                  <a:lnTo>
                    <a:pt x="4769" y="1275"/>
                  </a:lnTo>
                  <a:lnTo>
                    <a:pt x="4778" y="1285"/>
                  </a:lnTo>
                  <a:lnTo>
                    <a:pt x="4786" y="1295"/>
                  </a:lnTo>
                  <a:lnTo>
                    <a:pt x="4791" y="1308"/>
                  </a:lnTo>
                  <a:lnTo>
                    <a:pt x="4796" y="1322"/>
                  </a:lnTo>
                  <a:lnTo>
                    <a:pt x="4800" y="1337"/>
                  </a:lnTo>
                  <a:lnTo>
                    <a:pt x="4802" y="1371"/>
                  </a:lnTo>
                  <a:lnTo>
                    <a:pt x="4802" y="1698"/>
                  </a:lnTo>
                  <a:close/>
                  <a:moveTo>
                    <a:pt x="5175" y="1689"/>
                  </a:moveTo>
                  <a:lnTo>
                    <a:pt x="5176" y="1692"/>
                  </a:lnTo>
                  <a:lnTo>
                    <a:pt x="5174" y="1699"/>
                  </a:lnTo>
                  <a:lnTo>
                    <a:pt x="5166" y="1704"/>
                  </a:lnTo>
                  <a:lnTo>
                    <a:pt x="5126" y="1714"/>
                  </a:lnTo>
                  <a:lnTo>
                    <a:pt x="5096" y="1718"/>
                  </a:lnTo>
                  <a:lnTo>
                    <a:pt x="5058" y="1721"/>
                  </a:lnTo>
                  <a:lnTo>
                    <a:pt x="5025" y="1718"/>
                  </a:lnTo>
                  <a:lnTo>
                    <a:pt x="4996" y="1713"/>
                  </a:lnTo>
                  <a:lnTo>
                    <a:pt x="4972" y="1703"/>
                  </a:lnTo>
                  <a:lnTo>
                    <a:pt x="4952" y="1689"/>
                  </a:lnTo>
                  <a:lnTo>
                    <a:pt x="4943" y="1682"/>
                  </a:lnTo>
                  <a:lnTo>
                    <a:pt x="4937" y="1672"/>
                  </a:lnTo>
                  <a:lnTo>
                    <a:pt x="4931" y="1662"/>
                  </a:lnTo>
                  <a:lnTo>
                    <a:pt x="4926" y="1649"/>
                  </a:lnTo>
                  <a:lnTo>
                    <a:pt x="4919" y="1621"/>
                  </a:lnTo>
                  <a:lnTo>
                    <a:pt x="4917" y="1589"/>
                  </a:lnTo>
                  <a:lnTo>
                    <a:pt x="4917" y="1126"/>
                  </a:lnTo>
                  <a:lnTo>
                    <a:pt x="4917" y="1120"/>
                  </a:lnTo>
                  <a:lnTo>
                    <a:pt x="4919" y="1116"/>
                  </a:lnTo>
                  <a:lnTo>
                    <a:pt x="4931" y="1111"/>
                  </a:lnTo>
                  <a:lnTo>
                    <a:pt x="5001" y="1096"/>
                  </a:lnTo>
                  <a:lnTo>
                    <a:pt x="5005" y="1096"/>
                  </a:lnTo>
                  <a:lnTo>
                    <a:pt x="5014" y="1100"/>
                  </a:lnTo>
                  <a:lnTo>
                    <a:pt x="5015" y="1104"/>
                  </a:lnTo>
                  <a:lnTo>
                    <a:pt x="5016" y="1110"/>
                  </a:lnTo>
                  <a:lnTo>
                    <a:pt x="5016" y="1251"/>
                  </a:lnTo>
                  <a:lnTo>
                    <a:pt x="5150" y="1251"/>
                  </a:lnTo>
                  <a:lnTo>
                    <a:pt x="5159" y="1255"/>
                  </a:lnTo>
                  <a:lnTo>
                    <a:pt x="5163" y="1260"/>
                  </a:lnTo>
                  <a:lnTo>
                    <a:pt x="5163" y="1265"/>
                  </a:lnTo>
                  <a:lnTo>
                    <a:pt x="5163" y="1313"/>
                  </a:lnTo>
                  <a:lnTo>
                    <a:pt x="5163" y="1318"/>
                  </a:lnTo>
                  <a:lnTo>
                    <a:pt x="5159" y="1323"/>
                  </a:lnTo>
                  <a:lnTo>
                    <a:pt x="5155" y="1325"/>
                  </a:lnTo>
                  <a:lnTo>
                    <a:pt x="5150" y="1325"/>
                  </a:lnTo>
                  <a:lnTo>
                    <a:pt x="5016" y="1325"/>
                  </a:lnTo>
                  <a:lnTo>
                    <a:pt x="5016" y="1590"/>
                  </a:lnTo>
                  <a:lnTo>
                    <a:pt x="5018" y="1605"/>
                  </a:lnTo>
                  <a:lnTo>
                    <a:pt x="5020" y="1616"/>
                  </a:lnTo>
                  <a:lnTo>
                    <a:pt x="5025" y="1626"/>
                  </a:lnTo>
                  <a:lnTo>
                    <a:pt x="5032" y="1634"/>
                  </a:lnTo>
                  <a:lnTo>
                    <a:pt x="5040" y="1640"/>
                  </a:lnTo>
                  <a:lnTo>
                    <a:pt x="5052" y="1644"/>
                  </a:lnTo>
                  <a:lnTo>
                    <a:pt x="5066" y="1646"/>
                  </a:lnTo>
                  <a:lnTo>
                    <a:pt x="5082" y="1646"/>
                  </a:lnTo>
                  <a:lnTo>
                    <a:pt x="5121" y="1643"/>
                  </a:lnTo>
                  <a:lnTo>
                    <a:pt x="5154" y="1638"/>
                  </a:lnTo>
                  <a:lnTo>
                    <a:pt x="5156" y="1638"/>
                  </a:lnTo>
                  <a:lnTo>
                    <a:pt x="5163" y="1640"/>
                  </a:lnTo>
                  <a:lnTo>
                    <a:pt x="5166" y="1646"/>
                  </a:lnTo>
                  <a:lnTo>
                    <a:pt x="5175" y="1689"/>
                  </a:lnTo>
                  <a:close/>
                  <a:moveTo>
                    <a:pt x="5784" y="1689"/>
                  </a:moveTo>
                  <a:lnTo>
                    <a:pt x="5784" y="1692"/>
                  </a:lnTo>
                  <a:lnTo>
                    <a:pt x="5781" y="1699"/>
                  </a:lnTo>
                  <a:lnTo>
                    <a:pt x="5775" y="1704"/>
                  </a:lnTo>
                  <a:lnTo>
                    <a:pt x="5735" y="1714"/>
                  </a:lnTo>
                  <a:lnTo>
                    <a:pt x="5703" y="1718"/>
                  </a:lnTo>
                  <a:lnTo>
                    <a:pt x="5665" y="1721"/>
                  </a:lnTo>
                  <a:lnTo>
                    <a:pt x="5633" y="1718"/>
                  </a:lnTo>
                  <a:lnTo>
                    <a:pt x="5604" y="1713"/>
                  </a:lnTo>
                  <a:lnTo>
                    <a:pt x="5580" y="1703"/>
                  </a:lnTo>
                  <a:lnTo>
                    <a:pt x="5559" y="1689"/>
                  </a:lnTo>
                  <a:lnTo>
                    <a:pt x="5552" y="1682"/>
                  </a:lnTo>
                  <a:lnTo>
                    <a:pt x="5544" y="1672"/>
                  </a:lnTo>
                  <a:lnTo>
                    <a:pt x="5538" y="1662"/>
                  </a:lnTo>
                  <a:lnTo>
                    <a:pt x="5533" y="1649"/>
                  </a:lnTo>
                  <a:lnTo>
                    <a:pt x="5527" y="1621"/>
                  </a:lnTo>
                  <a:lnTo>
                    <a:pt x="5524" y="1589"/>
                  </a:lnTo>
                  <a:lnTo>
                    <a:pt x="5524" y="1126"/>
                  </a:lnTo>
                  <a:lnTo>
                    <a:pt x="5525" y="1120"/>
                  </a:lnTo>
                  <a:lnTo>
                    <a:pt x="5528" y="1116"/>
                  </a:lnTo>
                  <a:lnTo>
                    <a:pt x="5539" y="1111"/>
                  </a:lnTo>
                  <a:lnTo>
                    <a:pt x="5610" y="1096"/>
                  </a:lnTo>
                  <a:lnTo>
                    <a:pt x="5614" y="1096"/>
                  </a:lnTo>
                  <a:lnTo>
                    <a:pt x="5621" y="1100"/>
                  </a:lnTo>
                  <a:lnTo>
                    <a:pt x="5624" y="1104"/>
                  </a:lnTo>
                  <a:lnTo>
                    <a:pt x="5625" y="1110"/>
                  </a:lnTo>
                  <a:lnTo>
                    <a:pt x="5625" y="1251"/>
                  </a:lnTo>
                  <a:lnTo>
                    <a:pt x="5757" y="1251"/>
                  </a:lnTo>
                  <a:lnTo>
                    <a:pt x="5767" y="1255"/>
                  </a:lnTo>
                  <a:lnTo>
                    <a:pt x="5770" y="1260"/>
                  </a:lnTo>
                  <a:lnTo>
                    <a:pt x="5771" y="1265"/>
                  </a:lnTo>
                  <a:lnTo>
                    <a:pt x="5771" y="1313"/>
                  </a:lnTo>
                  <a:lnTo>
                    <a:pt x="5770" y="1318"/>
                  </a:lnTo>
                  <a:lnTo>
                    <a:pt x="5767" y="1323"/>
                  </a:lnTo>
                  <a:lnTo>
                    <a:pt x="5764" y="1325"/>
                  </a:lnTo>
                  <a:lnTo>
                    <a:pt x="5757" y="1325"/>
                  </a:lnTo>
                  <a:lnTo>
                    <a:pt x="5625" y="1325"/>
                  </a:lnTo>
                  <a:lnTo>
                    <a:pt x="5625" y="1590"/>
                  </a:lnTo>
                  <a:lnTo>
                    <a:pt x="5625" y="1605"/>
                  </a:lnTo>
                  <a:lnTo>
                    <a:pt x="5629" y="1616"/>
                  </a:lnTo>
                  <a:lnTo>
                    <a:pt x="5633" y="1626"/>
                  </a:lnTo>
                  <a:lnTo>
                    <a:pt x="5640" y="1634"/>
                  </a:lnTo>
                  <a:lnTo>
                    <a:pt x="5649" y="1640"/>
                  </a:lnTo>
                  <a:lnTo>
                    <a:pt x="5660" y="1644"/>
                  </a:lnTo>
                  <a:lnTo>
                    <a:pt x="5674" y="1646"/>
                  </a:lnTo>
                  <a:lnTo>
                    <a:pt x="5689" y="1646"/>
                  </a:lnTo>
                  <a:lnTo>
                    <a:pt x="5730" y="1643"/>
                  </a:lnTo>
                  <a:lnTo>
                    <a:pt x="5761" y="1638"/>
                  </a:lnTo>
                  <a:lnTo>
                    <a:pt x="5764" y="1638"/>
                  </a:lnTo>
                  <a:lnTo>
                    <a:pt x="5771" y="1640"/>
                  </a:lnTo>
                  <a:lnTo>
                    <a:pt x="5775" y="1646"/>
                  </a:lnTo>
                  <a:lnTo>
                    <a:pt x="5784" y="1689"/>
                  </a:lnTo>
                  <a:close/>
                  <a:moveTo>
                    <a:pt x="6266" y="1481"/>
                  </a:moveTo>
                  <a:lnTo>
                    <a:pt x="6265" y="1514"/>
                  </a:lnTo>
                  <a:lnTo>
                    <a:pt x="6264" y="1546"/>
                  </a:lnTo>
                  <a:lnTo>
                    <a:pt x="6259" y="1576"/>
                  </a:lnTo>
                  <a:lnTo>
                    <a:pt x="6253" y="1604"/>
                  </a:lnTo>
                  <a:lnTo>
                    <a:pt x="6244" y="1629"/>
                  </a:lnTo>
                  <a:lnTo>
                    <a:pt x="6231" y="1653"/>
                  </a:lnTo>
                  <a:lnTo>
                    <a:pt x="6222" y="1663"/>
                  </a:lnTo>
                  <a:lnTo>
                    <a:pt x="6213" y="1673"/>
                  </a:lnTo>
                  <a:lnTo>
                    <a:pt x="6193" y="1691"/>
                  </a:lnTo>
                  <a:lnTo>
                    <a:pt x="6167" y="1704"/>
                  </a:lnTo>
                  <a:lnTo>
                    <a:pt x="6135" y="1714"/>
                  </a:lnTo>
                  <a:lnTo>
                    <a:pt x="6096" y="1721"/>
                  </a:lnTo>
                  <a:lnTo>
                    <a:pt x="6053" y="1723"/>
                  </a:lnTo>
                  <a:lnTo>
                    <a:pt x="6009" y="1721"/>
                  </a:lnTo>
                  <a:lnTo>
                    <a:pt x="5972" y="1714"/>
                  </a:lnTo>
                  <a:lnTo>
                    <a:pt x="5939" y="1704"/>
                  </a:lnTo>
                  <a:lnTo>
                    <a:pt x="5912" y="1691"/>
                  </a:lnTo>
                  <a:lnTo>
                    <a:pt x="5892" y="1673"/>
                  </a:lnTo>
                  <a:lnTo>
                    <a:pt x="5875" y="1653"/>
                  </a:lnTo>
                  <a:lnTo>
                    <a:pt x="5867" y="1641"/>
                  </a:lnTo>
                  <a:lnTo>
                    <a:pt x="5862" y="1629"/>
                  </a:lnTo>
                  <a:lnTo>
                    <a:pt x="5852" y="1604"/>
                  </a:lnTo>
                  <a:lnTo>
                    <a:pt x="5846" y="1576"/>
                  </a:lnTo>
                  <a:lnTo>
                    <a:pt x="5843" y="1561"/>
                  </a:lnTo>
                  <a:lnTo>
                    <a:pt x="5842" y="1546"/>
                  </a:lnTo>
                  <a:lnTo>
                    <a:pt x="5839" y="1514"/>
                  </a:lnTo>
                  <a:lnTo>
                    <a:pt x="5839" y="1481"/>
                  </a:lnTo>
                  <a:lnTo>
                    <a:pt x="5839" y="1449"/>
                  </a:lnTo>
                  <a:lnTo>
                    <a:pt x="5842" y="1417"/>
                  </a:lnTo>
                  <a:lnTo>
                    <a:pt x="5852" y="1359"/>
                  </a:lnTo>
                  <a:lnTo>
                    <a:pt x="5862" y="1334"/>
                  </a:lnTo>
                  <a:lnTo>
                    <a:pt x="5875" y="1310"/>
                  </a:lnTo>
                  <a:lnTo>
                    <a:pt x="5892" y="1290"/>
                  </a:lnTo>
                  <a:lnTo>
                    <a:pt x="5912" y="1272"/>
                  </a:lnTo>
                  <a:lnTo>
                    <a:pt x="5939" y="1259"/>
                  </a:lnTo>
                  <a:lnTo>
                    <a:pt x="5972" y="1248"/>
                  </a:lnTo>
                  <a:lnTo>
                    <a:pt x="6009" y="1242"/>
                  </a:lnTo>
                  <a:lnTo>
                    <a:pt x="6053" y="1240"/>
                  </a:lnTo>
                  <a:lnTo>
                    <a:pt x="6096" y="1242"/>
                  </a:lnTo>
                  <a:lnTo>
                    <a:pt x="6135" y="1248"/>
                  </a:lnTo>
                  <a:lnTo>
                    <a:pt x="6167" y="1259"/>
                  </a:lnTo>
                  <a:lnTo>
                    <a:pt x="6193" y="1272"/>
                  </a:lnTo>
                  <a:lnTo>
                    <a:pt x="6213" y="1290"/>
                  </a:lnTo>
                  <a:lnTo>
                    <a:pt x="6231" y="1310"/>
                  </a:lnTo>
                  <a:lnTo>
                    <a:pt x="6244" y="1334"/>
                  </a:lnTo>
                  <a:lnTo>
                    <a:pt x="6253" y="1359"/>
                  </a:lnTo>
                  <a:lnTo>
                    <a:pt x="6259" y="1388"/>
                  </a:lnTo>
                  <a:lnTo>
                    <a:pt x="6264" y="1417"/>
                  </a:lnTo>
                  <a:lnTo>
                    <a:pt x="6265" y="1449"/>
                  </a:lnTo>
                  <a:lnTo>
                    <a:pt x="6266" y="1481"/>
                  </a:lnTo>
                  <a:close/>
                  <a:moveTo>
                    <a:pt x="6163" y="1481"/>
                  </a:moveTo>
                  <a:lnTo>
                    <a:pt x="6163" y="1432"/>
                  </a:lnTo>
                  <a:lnTo>
                    <a:pt x="6158" y="1390"/>
                  </a:lnTo>
                  <a:lnTo>
                    <a:pt x="6154" y="1372"/>
                  </a:lnTo>
                  <a:lnTo>
                    <a:pt x="6148" y="1357"/>
                  </a:lnTo>
                  <a:lnTo>
                    <a:pt x="6139" y="1343"/>
                  </a:lnTo>
                  <a:lnTo>
                    <a:pt x="6129" y="1332"/>
                  </a:lnTo>
                  <a:lnTo>
                    <a:pt x="6115" y="1323"/>
                  </a:lnTo>
                  <a:lnTo>
                    <a:pt x="6098" y="1316"/>
                  </a:lnTo>
                  <a:lnTo>
                    <a:pt x="6077" y="1313"/>
                  </a:lnTo>
                  <a:lnTo>
                    <a:pt x="6053" y="1311"/>
                  </a:lnTo>
                  <a:lnTo>
                    <a:pt x="6028" y="1313"/>
                  </a:lnTo>
                  <a:lnTo>
                    <a:pt x="6008" y="1316"/>
                  </a:lnTo>
                  <a:lnTo>
                    <a:pt x="5990" y="1323"/>
                  </a:lnTo>
                  <a:lnTo>
                    <a:pt x="5977" y="1332"/>
                  </a:lnTo>
                  <a:lnTo>
                    <a:pt x="5965" y="1343"/>
                  </a:lnTo>
                  <a:lnTo>
                    <a:pt x="5958" y="1357"/>
                  </a:lnTo>
                  <a:lnTo>
                    <a:pt x="5951" y="1372"/>
                  </a:lnTo>
                  <a:lnTo>
                    <a:pt x="5946" y="1390"/>
                  </a:lnTo>
                  <a:lnTo>
                    <a:pt x="5944" y="1410"/>
                  </a:lnTo>
                  <a:lnTo>
                    <a:pt x="5943" y="1432"/>
                  </a:lnTo>
                  <a:lnTo>
                    <a:pt x="5941" y="1481"/>
                  </a:lnTo>
                  <a:lnTo>
                    <a:pt x="5943" y="1532"/>
                  </a:lnTo>
                  <a:lnTo>
                    <a:pt x="5946" y="1573"/>
                  </a:lnTo>
                  <a:lnTo>
                    <a:pt x="5951" y="1591"/>
                  </a:lnTo>
                  <a:lnTo>
                    <a:pt x="5958" y="1606"/>
                  </a:lnTo>
                  <a:lnTo>
                    <a:pt x="5965" y="1620"/>
                  </a:lnTo>
                  <a:lnTo>
                    <a:pt x="5977" y="1631"/>
                  </a:lnTo>
                  <a:lnTo>
                    <a:pt x="5990" y="1640"/>
                  </a:lnTo>
                  <a:lnTo>
                    <a:pt x="6008" y="1646"/>
                  </a:lnTo>
                  <a:lnTo>
                    <a:pt x="6028" y="1650"/>
                  </a:lnTo>
                  <a:lnTo>
                    <a:pt x="6053" y="1652"/>
                  </a:lnTo>
                  <a:lnTo>
                    <a:pt x="6077" y="1650"/>
                  </a:lnTo>
                  <a:lnTo>
                    <a:pt x="6098" y="1646"/>
                  </a:lnTo>
                  <a:lnTo>
                    <a:pt x="6115" y="1640"/>
                  </a:lnTo>
                  <a:lnTo>
                    <a:pt x="6129" y="1631"/>
                  </a:lnTo>
                  <a:lnTo>
                    <a:pt x="6139" y="1620"/>
                  </a:lnTo>
                  <a:lnTo>
                    <a:pt x="6148" y="1606"/>
                  </a:lnTo>
                  <a:lnTo>
                    <a:pt x="6154" y="1591"/>
                  </a:lnTo>
                  <a:lnTo>
                    <a:pt x="6158" y="1573"/>
                  </a:lnTo>
                  <a:lnTo>
                    <a:pt x="6161" y="1553"/>
                  </a:lnTo>
                  <a:lnTo>
                    <a:pt x="6163" y="1532"/>
                  </a:lnTo>
                  <a:lnTo>
                    <a:pt x="6163" y="1481"/>
                  </a:lnTo>
                  <a:close/>
                  <a:moveTo>
                    <a:pt x="6893" y="1689"/>
                  </a:moveTo>
                  <a:lnTo>
                    <a:pt x="6894" y="1692"/>
                  </a:lnTo>
                  <a:lnTo>
                    <a:pt x="6891" y="1699"/>
                  </a:lnTo>
                  <a:lnTo>
                    <a:pt x="6884" y="1704"/>
                  </a:lnTo>
                  <a:lnTo>
                    <a:pt x="6845" y="1714"/>
                  </a:lnTo>
                  <a:lnTo>
                    <a:pt x="6813" y="1718"/>
                  </a:lnTo>
                  <a:lnTo>
                    <a:pt x="6775" y="1721"/>
                  </a:lnTo>
                  <a:lnTo>
                    <a:pt x="6743" y="1718"/>
                  </a:lnTo>
                  <a:lnTo>
                    <a:pt x="6714" y="1713"/>
                  </a:lnTo>
                  <a:lnTo>
                    <a:pt x="6690" y="1703"/>
                  </a:lnTo>
                  <a:lnTo>
                    <a:pt x="6670" y="1689"/>
                  </a:lnTo>
                  <a:lnTo>
                    <a:pt x="6661" y="1682"/>
                  </a:lnTo>
                  <a:lnTo>
                    <a:pt x="6655" y="1672"/>
                  </a:lnTo>
                  <a:lnTo>
                    <a:pt x="6648" y="1662"/>
                  </a:lnTo>
                  <a:lnTo>
                    <a:pt x="6643" y="1649"/>
                  </a:lnTo>
                  <a:lnTo>
                    <a:pt x="6637" y="1621"/>
                  </a:lnTo>
                  <a:lnTo>
                    <a:pt x="6634" y="1589"/>
                  </a:lnTo>
                  <a:lnTo>
                    <a:pt x="6634" y="1126"/>
                  </a:lnTo>
                  <a:lnTo>
                    <a:pt x="6636" y="1120"/>
                  </a:lnTo>
                  <a:lnTo>
                    <a:pt x="6638" y="1116"/>
                  </a:lnTo>
                  <a:lnTo>
                    <a:pt x="6648" y="1111"/>
                  </a:lnTo>
                  <a:lnTo>
                    <a:pt x="6719" y="1096"/>
                  </a:lnTo>
                  <a:lnTo>
                    <a:pt x="6723" y="1096"/>
                  </a:lnTo>
                  <a:lnTo>
                    <a:pt x="6731" y="1100"/>
                  </a:lnTo>
                  <a:lnTo>
                    <a:pt x="6734" y="1104"/>
                  </a:lnTo>
                  <a:lnTo>
                    <a:pt x="6734" y="1110"/>
                  </a:lnTo>
                  <a:lnTo>
                    <a:pt x="6734" y="1251"/>
                  </a:lnTo>
                  <a:lnTo>
                    <a:pt x="6867" y="1251"/>
                  </a:lnTo>
                  <a:lnTo>
                    <a:pt x="6878" y="1255"/>
                  </a:lnTo>
                  <a:lnTo>
                    <a:pt x="6880" y="1260"/>
                  </a:lnTo>
                  <a:lnTo>
                    <a:pt x="6880" y="1265"/>
                  </a:lnTo>
                  <a:lnTo>
                    <a:pt x="6880" y="1313"/>
                  </a:lnTo>
                  <a:lnTo>
                    <a:pt x="6880" y="1318"/>
                  </a:lnTo>
                  <a:lnTo>
                    <a:pt x="6878" y="1323"/>
                  </a:lnTo>
                  <a:lnTo>
                    <a:pt x="6872" y="1325"/>
                  </a:lnTo>
                  <a:lnTo>
                    <a:pt x="6867" y="1325"/>
                  </a:lnTo>
                  <a:lnTo>
                    <a:pt x="6734" y="1325"/>
                  </a:lnTo>
                  <a:lnTo>
                    <a:pt x="6734" y="1590"/>
                  </a:lnTo>
                  <a:lnTo>
                    <a:pt x="6735" y="1605"/>
                  </a:lnTo>
                  <a:lnTo>
                    <a:pt x="6738" y="1616"/>
                  </a:lnTo>
                  <a:lnTo>
                    <a:pt x="6743" y="1626"/>
                  </a:lnTo>
                  <a:lnTo>
                    <a:pt x="6749" y="1634"/>
                  </a:lnTo>
                  <a:lnTo>
                    <a:pt x="6758" y="1640"/>
                  </a:lnTo>
                  <a:lnTo>
                    <a:pt x="6769" y="1644"/>
                  </a:lnTo>
                  <a:lnTo>
                    <a:pt x="6783" y="1646"/>
                  </a:lnTo>
                  <a:lnTo>
                    <a:pt x="6799" y="1646"/>
                  </a:lnTo>
                  <a:lnTo>
                    <a:pt x="6838" y="1643"/>
                  </a:lnTo>
                  <a:lnTo>
                    <a:pt x="6871" y="1638"/>
                  </a:lnTo>
                  <a:lnTo>
                    <a:pt x="6874" y="1638"/>
                  </a:lnTo>
                  <a:lnTo>
                    <a:pt x="6880" y="1640"/>
                  </a:lnTo>
                  <a:lnTo>
                    <a:pt x="6884" y="1646"/>
                  </a:lnTo>
                  <a:lnTo>
                    <a:pt x="6893" y="1689"/>
                  </a:lnTo>
                  <a:close/>
                  <a:moveTo>
                    <a:pt x="7373" y="1698"/>
                  </a:moveTo>
                  <a:lnTo>
                    <a:pt x="7371" y="1704"/>
                  </a:lnTo>
                  <a:lnTo>
                    <a:pt x="7369" y="1708"/>
                  </a:lnTo>
                  <a:lnTo>
                    <a:pt x="7365" y="1711"/>
                  </a:lnTo>
                  <a:lnTo>
                    <a:pt x="7360" y="1712"/>
                  </a:lnTo>
                  <a:lnTo>
                    <a:pt x="7288" y="1712"/>
                  </a:lnTo>
                  <a:lnTo>
                    <a:pt x="7282" y="1711"/>
                  </a:lnTo>
                  <a:lnTo>
                    <a:pt x="7278" y="1708"/>
                  </a:lnTo>
                  <a:lnTo>
                    <a:pt x="7274" y="1704"/>
                  </a:lnTo>
                  <a:lnTo>
                    <a:pt x="7274" y="1698"/>
                  </a:lnTo>
                  <a:lnTo>
                    <a:pt x="7274" y="1381"/>
                  </a:lnTo>
                  <a:lnTo>
                    <a:pt x="7273" y="1363"/>
                  </a:lnTo>
                  <a:lnTo>
                    <a:pt x="7271" y="1349"/>
                  </a:lnTo>
                  <a:lnTo>
                    <a:pt x="7266" y="1337"/>
                  </a:lnTo>
                  <a:lnTo>
                    <a:pt x="7258" y="1328"/>
                  </a:lnTo>
                  <a:lnTo>
                    <a:pt x="7249" y="1320"/>
                  </a:lnTo>
                  <a:lnTo>
                    <a:pt x="7237" y="1315"/>
                  </a:lnTo>
                  <a:lnTo>
                    <a:pt x="7222" y="1313"/>
                  </a:lnTo>
                  <a:lnTo>
                    <a:pt x="7204" y="1311"/>
                  </a:lnTo>
                  <a:lnTo>
                    <a:pt x="7155" y="1314"/>
                  </a:lnTo>
                  <a:lnTo>
                    <a:pt x="7113" y="1320"/>
                  </a:lnTo>
                  <a:lnTo>
                    <a:pt x="7072" y="1329"/>
                  </a:lnTo>
                  <a:lnTo>
                    <a:pt x="7072" y="1698"/>
                  </a:lnTo>
                  <a:lnTo>
                    <a:pt x="7070" y="1704"/>
                  </a:lnTo>
                  <a:lnTo>
                    <a:pt x="7068" y="1708"/>
                  </a:lnTo>
                  <a:lnTo>
                    <a:pt x="7064" y="1711"/>
                  </a:lnTo>
                  <a:lnTo>
                    <a:pt x="7058" y="1712"/>
                  </a:lnTo>
                  <a:lnTo>
                    <a:pt x="6986" y="1712"/>
                  </a:lnTo>
                  <a:lnTo>
                    <a:pt x="6976" y="1708"/>
                  </a:lnTo>
                  <a:lnTo>
                    <a:pt x="6972" y="1704"/>
                  </a:lnTo>
                  <a:lnTo>
                    <a:pt x="6971" y="1698"/>
                  </a:lnTo>
                  <a:lnTo>
                    <a:pt x="6971" y="1082"/>
                  </a:lnTo>
                  <a:lnTo>
                    <a:pt x="6972" y="1076"/>
                  </a:lnTo>
                  <a:lnTo>
                    <a:pt x="6975" y="1071"/>
                  </a:lnTo>
                  <a:lnTo>
                    <a:pt x="6986" y="1066"/>
                  </a:lnTo>
                  <a:lnTo>
                    <a:pt x="7056" y="1052"/>
                  </a:lnTo>
                  <a:lnTo>
                    <a:pt x="7059" y="1052"/>
                  </a:lnTo>
                  <a:lnTo>
                    <a:pt x="7064" y="1053"/>
                  </a:lnTo>
                  <a:lnTo>
                    <a:pt x="7068" y="1056"/>
                  </a:lnTo>
                  <a:lnTo>
                    <a:pt x="7070" y="1061"/>
                  </a:lnTo>
                  <a:lnTo>
                    <a:pt x="7072" y="1066"/>
                  </a:lnTo>
                  <a:lnTo>
                    <a:pt x="7072" y="1211"/>
                  </a:lnTo>
                  <a:lnTo>
                    <a:pt x="7062" y="1262"/>
                  </a:lnTo>
                  <a:lnTo>
                    <a:pt x="7140" y="1247"/>
                  </a:lnTo>
                  <a:lnTo>
                    <a:pt x="7181" y="1242"/>
                  </a:lnTo>
                  <a:lnTo>
                    <a:pt x="7219" y="1240"/>
                  </a:lnTo>
                  <a:lnTo>
                    <a:pt x="7256" y="1241"/>
                  </a:lnTo>
                  <a:lnTo>
                    <a:pt x="7287" y="1246"/>
                  </a:lnTo>
                  <a:lnTo>
                    <a:pt x="7312" y="1255"/>
                  </a:lnTo>
                  <a:lnTo>
                    <a:pt x="7335" y="1267"/>
                  </a:lnTo>
                  <a:lnTo>
                    <a:pt x="7344" y="1275"/>
                  </a:lnTo>
                  <a:lnTo>
                    <a:pt x="7351" y="1284"/>
                  </a:lnTo>
                  <a:lnTo>
                    <a:pt x="7364" y="1306"/>
                  </a:lnTo>
                  <a:lnTo>
                    <a:pt x="7370" y="1334"/>
                  </a:lnTo>
                  <a:lnTo>
                    <a:pt x="7373" y="1366"/>
                  </a:lnTo>
                  <a:lnTo>
                    <a:pt x="7373" y="1698"/>
                  </a:lnTo>
                  <a:close/>
                  <a:moveTo>
                    <a:pt x="7891" y="1473"/>
                  </a:moveTo>
                  <a:lnTo>
                    <a:pt x="7891" y="1494"/>
                  </a:lnTo>
                  <a:lnTo>
                    <a:pt x="7889" y="1515"/>
                  </a:lnTo>
                  <a:lnTo>
                    <a:pt x="7886" y="1527"/>
                  </a:lnTo>
                  <a:lnTo>
                    <a:pt x="7881" y="1531"/>
                  </a:lnTo>
                  <a:lnTo>
                    <a:pt x="7874" y="1532"/>
                  </a:lnTo>
                  <a:lnTo>
                    <a:pt x="7569" y="1532"/>
                  </a:lnTo>
                  <a:lnTo>
                    <a:pt x="7572" y="1561"/>
                  </a:lnTo>
                  <a:lnTo>
                    <a:pt x="7578" y="1585"/>
                  </a:lnTo>
                  <a:lnTo>
                    <a:pt x="7588" y="1604"/>
                  </a:lnTo>
                  <a:lnTo>
                    <a:pt x="7602" y="1620"/>
                  </a:lnTo>
                  <a:lnTo>
                    <a:pt x="7611" y="1628"/>
                  </a:lnTo>
                  <a:lnTo>
                    <a:pt x="7622" y="1635"/>
                  </a:lnTo>
                  <a:lnTo>
                    <a:pt x="7647" y="1644"/>
                  </a:lnTo>
                  <a:lnTo>
                    <a:pt x="7679" y="1649"/>
                  </a:lnTo>
                  <a:lnTo>
                    <a:pt x="7714" y="1652"/>
                  </a:lnTo>
                  <a:lnTo>
                    <a:pt x="7753" y="1649"/>
                  </a:lnTo>
                  <a:lnTo>
                    <a:pt x="7786" y="1644"/>
                  </a:lnTo>
                  <a:lnTo>
                    <a:pt x="7840" y="1630"/>
                  </a:lnTo>
                  <a:lnTo>
                    <a:pt x="7843" y="1629"/>
                  </a:lnTo>
                  <a:lnTo>
                    <a:pt x="7844" y="1629"/>
                  </a:lnTo>
                  <a:lnTo>
                    <a:pt x="7852" y="1631"/>
                  </a:lnTo>
                  <a:lnTo>
                    <a:pt x="7857" y="1640"/>
                  </a:lnTo>
                  <a:lnTo>
                    <a:pt x="7867" y="1680"/>
                  </a:lnTo>
                  <a:lnTo>
                    <a:pt x="7868" y="1682"/>
                  </a:lnTo>
                  <a:lnTo>
                    <a:pt x="7868" y="1683"/>
                  </a:lnTo>
                  <a:lnTo>
                    <a:pt x="7864" y="1691"/>
                  </a:lnTo>
                  <a:lnTo>
                    <a:pt x="7858" y="1696"/>
                  </a:lnTo>
                  <a:lnTo>
                    <a:pt x="7829" y="1706"/>
                  </a:lnTo>
                  <a:lnTo>
                    <a:pt x="7792" y="1714"/>
                  </a:lnTo>
                  <a:lnTo>
                    <a:pt x="7750" y="1721"/>
                  </a:lnTo>
                  <a:lnTo>
                    <a:pt x="7702" y="1723"/>
                  </a:lnTo>
                  <a:lnTo>
                    <a:pt x="7671" y="1722"/>
                  </a:lnTo>
                  <a:lnTo>
                    <a:pt x="7642" y="1720"/>
                  </a:lnTo>
                  <a:lnTo>
                    <a:pt x="7593" y="1709"/>
                  </a:lnTo>
                  <a:lnTo>
                    <a:pt x="7572" y="1701"/>
                  </a:lnTo>
                  <a:lnTo>
                    <a:pt x="7552" y="1691"/>
                  </a:lnTo>
                  <a:lnTo>
                    <a:pt x="7535" y="1679"/>
                  </a:lnTo>
                  <a:lnTo>
                    <a:pt x="7520" y="1665"/>
                  </a:lnTo>
                  <a:lnTo>
                    <a:pt x="7497" y="1633"/>
                  </a:lnTo>
                  <a:lnTo>
                    <a:pt x="7489" y="1612"/>
                  </a:lnTo>
                  <a:lnTo>
                    <a:pt x="7481" y="1591"/>
                  </a:lnTo>
                  <a:lnTo>
                    <a:pt x="7471" y="1541"/>
                  </a:lnTo>
                  <a:lnTo>
                    <a:pt x="7469" y="1513"/>
                  </a:lnTo>
                  <a:lnTo>
                    <a:pt x="7469" y="1483"/>
                  </a:lnTo>
                  <a:lnTo>
                    <a:pt x="7470" y="1445"/>
                  </a:lnTo>
                  <a:lnTo>
                    <a:pt x="7472" y="1410"/>
                  </a:lnTo>
                  <a:lnTo>
                    <a:pt x="7477" y="1378"/>
                  </a:lnTo>
                  <a:lnTo>
                    <a:pt x="7485" y="1349"/>
                  </a:lnTo>
                  <a:lnTo>
                    <a:pt x="7496" y="1324"/>
                  </a:lnTo>
                  <a:lnTo>
                    <a:pt x="7510" y="1301"/>
                  </a:lnTo>
                  <a:lnTo>
                    <a:pt x="7528" y="1284"/>
                  </a:lnTo>
                  <a:lnTo>
                    <a:pt x="7538" y="1275"/>
                  </a:lnTo>
                  <a:lnTo>
                    <a:pt x="7549" y="1267"/>
                  </a:lnTo>
                  <a:lnTo>
                    <a:pt x="7574" y="1256"/>
                  </a:lnTo>
                  <a:lnTo>
                    <a:pt x="7606" y="1247"/>
                  </a:lnTo>
                  <a:lnTo>
                    <a:pt x="7641" y="1242"/>
                  </a:lnTo>
                  <a:lnTo>
                    <a:pt x="7680" y="1240"/>
                  </a:lnTo>
                  <a:lnTo>
                    <a:pt x="7713" y="1241"/>
                  </a:lnTo>
                  <a:lnTo>
                    <a:pt x="7741" y="1245"/>
                  </a:lnTo>
                  <a:lnTo>
                    <a:pt x="7767" y="1250"/>
                  </a:lnTo>
                  <a:lnTo>
                    <a:pt x="7790" y="1259"/>
                  </a:lnTo>
                  <a:lnTo>
                    <a:pt x="7826" y="1280"/>
                  </a:lnTo>
                  <a:lnTo>
                    <a:pt x="7842" y="1294"/>
                  </a:lnTo>
                  <a:lnTo>
                    <a:pt x="7854" y="1310"/>
                  </a:lnTo>
                  <a:lnTo>
                    <a:pt x="7864" y="1325"/>
                  </a:lnTo>
                  <a:lnTo>
                    <a:pt x="7872" y="1343"/>
                  </a:lnTo>
                  <a:lnTo>
                    <a:pt x="7878" y="1361"/>
                  </a:lnTo>
                  <a:lnTo>
                    <a:pt x="7883" y="1381"/>
                  </a:lnTo>
                  <a:lnTo>
                    <a:pt x="7888" y="1425"/>
                  </a:lnTo>
                  <a:lnTo>
                    <a:pt x="7891" y="1473"/>
                  </a:lnTo>
                  <a:close/>
                  <a:moveTo>
                    <a:pt x="7790" y="1463"/>
                  </a:moveTo>
                  <a:lnTo>
                    <a:pt x="7789" y="1420"/>
                  </a:lnTo>
                  <a:lnTo>
                    <a:pt x="7781" y="1379"/>
                  </a:lnTo>
                  <a:lnTo>
                    <a:pt x="7776" y="1362"/>
                  </a:lnTo>
                  <a:lnTo>
                    <a:pt x="7768" y="1347"/>
                  </a:lnTo>
                  <a:lnTo>
                    <a:pt x="7760" y="1335"/>
                  </a:lnTo>
                  <a:lnTo>
                    <a:pt x="7748" y="1325"/>
                  </a:lnTo>
                  <a:lnTo>
                    <a:pt x="7734" y="1319"/>
                  </a:lnTo>
                  <a:lnTo>
                    <a:pt x="7719" y="1314"/>
                  </a:lnTo>
                  <a:lnTo>
                    <a:pt x="7702" y="1311"/>
                  </a:lnTo>
                  <a:lnTo>
                    <a:pt x="7680" y="1311"/>
                  </a:lnTo>
                  <a:lnTo>
                    <a:pt x="7659" y="1311"/>
                  </a:lnTo>
                  <a:lnTo>
                    <a:pt x="7639" y="1314"/>
                  </a:lnTo>
                  <a:lnTo>
                    <a:pt x="7622" y="1319"/>
                  </a:lnTo>
                  <a:lnTo>
                    <a:pt x="7610" y="1325"/>
                  </a:lnTo>
                  <a:lnTo>
                    <a:pt x="7598" y="1335"/>
                  </a:lnTo>
                  <a:lnTo>
                    <a:pt x="7589" y="1347"/>
                  </a:lnTo>
                  <a:lnTo>
                    <a:pt x="7577" y="1378"/>
                  </a:lnTo>
                  <a:lnTo>
                    <a:pt x="7573" y="1398"/>
                  </a:lnTo>
                  <a:lnTo>
                    <a:pt x="7571" y="1420"/>
                  </a:lnTo>
                  <a:lnTo>
                    <a:pt x="7569" y="1464"/>
                  </a:lnTo>
                  <a:lnTo>
                    <a:pt x="7790" y="1463"/>
                  </a:lnTo>
                  <a:close/>
                  <a:moveTo>
                    <a:pt x="8449" y="1694"/>
                  </a:moveTo>
                  <a:lnTo>
                    <a:pt x="8449" y="1698"/>
                  </a:lnTo>
                  <a:lnTo>
                    <a:pt x="8446" y="1706"/>
                  </a:lnTo>
                  <a:lnTo>
                    <a:pt x="8443" y="1708"/>
                  </a:lnTo>
                  <a:lnTo>
                    <a:pt x="8417" y="1716"/>
                  </a:lnTo>
                  <a:lnTo>
                    <a:pt x="8397" y="1718"/>
                  </a:lnTo>
                  <a:lnTo>
                    <a:pt x="8369" y="1720"/>
                  </a:lnTo>
                  <a:lnTo>
                    <a:pt x="8344" y="1718"/>
                  </a:lnTo>
                  <a:lnTo>
                    <a:pt x="8323" y="1713"/>
                  </a:lnTo>
                  <a:lnTo>
                    <a:pt x="8305" y="1704"/>
                  </a:lnTo>
                  <a:lnTo>
                    <a:pt x="8290" y="1693"/>
                  </a:lnTo>
                  <a:lnTo>
                    <a:pt x="8277" y="1678"/>
                  </a:lnTo>
                  <a:lnTo>
                    <a:pt x="8269" y="1659"/>
                  </a:lnTo>
                  <a:lnTo>
                    <a:pt x="8264" y="1639"/>
                  </a:lnTo>
                  <a:lnTo>
                    <a:pt x="8261" y="1615"/>
                  </a:lnTo>
                  <a:lnTo>
                    <a:pt x="8261" y="1081"/>
                  </a:lnTo>
                  <a:lnTo>
                    <a:pt x="8262" y="1075"/>
                  </a:lnTo>
                  <a:lnTo>
                    <a:pt x="8265" y="1071"/>
                  </a:lnTo>
                  <a:lnTo>
                    <a:pt x="8275" y="1066"/>
                  </a:lnTo>
                  <a:lnTo>
                    <a:pt x="8347" y="1052"/>
                  </a:lnTo>
                  <a:lnTo>
                    <a:pt x="8351" y="1052"/>
                  </a:lnTo>
                  <a:lnTo>
                    <a:pt x="8358" y="1056"/>
                  </a:lnTo>
                  <a:lnTo>
                    <a:pt x="8361" y="1061"/>
                  </a:lnTo>
                  <a:lnTo>
                    <a:pt x="8362" y="1066"/>
                  </a:lnTo>
                  <a:lnTo>
                    <a:pt x="8362" y="1609"/>
                  </a:lnTo>
                  <a:lnTo>
                    <a:pt x="8362" y="1619"/>
                  </a:lnTo>
                  <a:lnTo>
                    <a:pt x="8364" y="1628"/>
                  </a:lnTo>
                  <a:lnTo>
                    <a:pt x="8368" y="1634"/>
                  </a:lnTo>
                  <a:lnTo>
                    <a:pt x="8373" y="1639"/>
                  </a:lnTo>
                  <a:lnTo>
                    <a:pt x="8385" y="1644"/>
                  </a:lnTo>
                  <a:lnTo>
                    <a:pt x="8398" y="1646"/>
                  </a:lnTo>
                  <a:lnTo>
                    <a:pt x="8416" y="1645"/>
                  </a:lnTo>
                  <a:lnTo>
                    <a:pt x="8429" y="1643"/>
                  </a:lnTo>
                  <a:lnTo>
                    <a:pt x="8432" y="1643"/>
                  </a:lnTo>
                  <a:lnTo>
                    <a:pt x="8438" y="1644"/>
                  </a:lnTo>
                  <a:lnTo>
                    <a:pt x="8440" y="1650"/>
                  </a:lnTo>
                  <a:lnTo>
                    <a:pt x="8449" y="1694"/>
                  </a:lnTo>
                  <a:close/>
                  <a:moveTo>
                    <a:pt x="8926" y="1473"/>
                  </a:moveTo>
                  <a:lnTo>
                    <a:pt x="8926" y="1494"/>
                  </a:lnTo>
                  <a:lnTo>
                    <a:pt x="8926" y="1515"/>
                  </a:lnTo>
                  <a:lnTo>
                    <a:pt x="8923" y="1527"/>
                  </a:lnTo>
                  <a:lnTo>
                    <a:pt x="8918" y="1531"/>
                  </a:lnTo>
                  <a:lnTo>
                    <a:pt x="8911" y="1532"/>
                  </a:lnTo>
                  <a:lnTo>
                    <a:pt x="8606" y="1532"/>
                  </a:lnTo>
                  <a:lnTo>
                    <a:pt x="8609" y="1561"/>
                  </a:lnTo>
                  <a:lnTo>
                    <a:pt x="8615" y="1585"/>
                  </a:lnTo>
                  <a:lnTo>
                    <a:pt x="8624" y="1604"/>
                  </a:lnTo>
                  <a:lnTo>
                    <a:pt x="8638" y="1620"/>
                  </a:lnTo>
                  <a:lnTo>
                    <a:pt x="8648" y="1628"/>
                  </a:lnTo>
                  <a:lnTo>
                    <a:pt x="8659" y="1635"/>
                  </a:lnTo>
                  <a:lnTo>
                    <a:pt x="8684" y="1644"/>
                  </a:lnTo>
                  <a:lnTo>
                    <a:pt x="8715" y="1649"/>
                  </a:lnTo>
                  <a:lnTo>
                    <a:pt x="8751" y="1652"/>
                  </a:lnTo>
                  <a:lnTo>
                    <a:pt x="8790" y="1649"/>
                  </a:lnTo>
                  <a:lnTo>
                    <a:pt x="8823" y="1644"/>
                  </a:lnTo>
                  <a:lnTo>
                    <a:pt x="8877" y="1630"/>
                  </a:lnTo>
                  <a:lnTo>
                    <a:pt x="8880" y="1629"/>
                  </a:lnTo>
                  <a:lnTo>
                    <a:pt x="8881" y="1629"/>
                  </a:lnTo>
                  <a:lnTo>
                    <a:pt x="8887" y="1631"/>
                  </a:lnTo>
                  <a:lnTo>
                    <a:pt x="8892" y="1640"/>
                  </a:lnTo>
                  <a:lnTo>
                    <a:pt x="8904" y="1680"/>
                  </a:lnTo>
                  <a:lnTo>
                    <a:pt x="8904" y="1682"/>
                  </a:lnTo>
                  <a:lnTo>
                    <a:pt x="8904" y="1683"/>
                  </a:lnTo>
                  <a:lnTo>
                    <a:pt x="8901" y="1691"/>
                  </a:lnTo>
                  <a:lnTo>
                    <a:pt x="8895" y="1696"/>
                  </a:lnTo>
                  <a:lnTo>
                    <a:pt x="8866" y="1706"/>
                  </a:lnTo>
                  <a:lnTo>
                    <a:pt x="8828" y="1714"/>
                  </a:lnTo>
                  <a:lnTo>
                    <a:pt x="8785" y="1721"/>
                  </a:lnTo>
                  <a:lnTo>
                    <a:pt x="8739" y="1723"/>
                  </a:lnTo>
                  <a:lnTo>
                    <a:pt x="8707" y="1722"/>
                  </a:lnTo>
                  <a:lnTo>
                    <a:pt x="8679" y="1720"/>
                  </a:lnTo>
                  <a:lnTo>
                    <a:pt x="8629" y="1709"/>
                  </a:lnTo>
                  <a:lnTo>
                    <a:pt x="8608" y="1701"/>
                  </a:lnTo>
                  <a:lnTo>
                    <a:pt x="8589" y="1691"/>
                  </a:lnTo>
                  <a:lnTo>
                    <a:pt x="8572" y="1679"/>
                  </a:lnTo>
                  <a:lnTo>
                    <a:pt x="8557" y="1665"/>
                  </a:lnTo>
                  <a:lnTo>
                    <a:pt x="8535" y="1633"/>
                  </a:lnTo>
                  <a:lnTo>
                    <a:pt x="8524" y="1612"/>
                  </a:lnTo>
                  <a:lnTo>
                    <a:pt x="8517" y="1591"/>
                  </a:lnTo>
                  <a:lnTo>
                    <a:pt x="8508" y="1541"/>
                  </a:lnTo>
                  <a:lnTo>
                    <a:pt x="8506" y="1513"/>
                  </a:lnTo>
                  <a:lnTo>
                    <a:pt x="8506" y="1483"/>
                  </a:lnTo>
                  <a:lnTo>
                    <a:pt x="8506" y="1445"/>
                  </a:lnTo>
                  <a:lnTo>
                    <a:pt x="8509" y="1410"/>
                  </a:lnTo>
                  <a:lnTo>
                    <a:pt x="8514" y="1378"/>
                  </a:lnTo>
                  <a:lnTo>
                    <a:pt x="8522" y="1349"/>
                  </a:lnTo>
                  <a:lnTo>
                    <a:pt x="8532" y="1324"/>
                  </a:lnTo>
                  <a:lnTo>
                    <a:pt x="8547" y="1301"/>
                  </a:lnTo>
                  <a:lnTo>
                    <a:pt x="8565" y="1284"/>
                  </a:lnTo>
                  <a:lnTo>
                    <a:pt x="8575" y="1275"/>
                  </a:lnTo>
                  <a:lnTo>
                    <a:pt x="8586" y="1267"/>
                  </a:lnTo>
                  <a:lnTo>
                    <a:pt x="8611" y="1256"/>
                  </a:lnTo>
                  <a:lnTo>
                    <a:pt x="8642" y="1247"/>
                  </a:lnTo>
                  <a:lnTo>
                    <a:pt x="8677" y="1242"/>
                  </a:lnTo>
                  <a:lnTo>
                    <a:pt x="8717" y="1240"/>
                  </a:lnTo>
                  <a:lnTo>
                    <a:pt x="8749" y="1241"/>
                  </a:lnTo>
                  <a:lnTo>
                    <a:pt x="8778" y="1245"/>
                  </a:lnTo>
                  <a:lnTo>
                    <a:pt x="8803" y="1250"/>
                  </a:lnTo>
                  <a:lnTo>
                    <a:pt x="8826" y="1259"/>
                  </a:lnTo>
                  <a:lnTo>
                    <a:pt x="8863" y="1280"/>
                  </a:lnTo>
                  <a:lnTo>
                    <a:pt x="8879" y="1294"/>
                  </a:lnTo>
                  <a:lnTo>
                    <a:pt x="8891" y="1310"/>
                  </a:lnTo>
                  <a:lnTo>
                    <a:pt x="8900" y="1325"/>
                  </a:lnTo>
                  <a:lnTo>
                    <a:pt x="8909" y="1343"/>
                  </a:lnTo>
                  <a:lnTo>
                    <a:pt x="8915" y="1361"/>
                  </a:lnTo>
                  <a:lnTo>
                    <a:pt x="8919" y="1381"/>
                  </a:lnTo>
                  <a:lnTo>
                    <a:pt x="8925" y="1425"/>
                  </a:lnTo>
                  <a:lnTo>
                    <a:pt x="8926" y="1473"/>
                  </a:lnTo>
                  <a:close/>
                  <a:moveTo>
                    <a:pt x="8826" y="1463"/>
                  </a:moveTo>
                  <a:lnTo>
                    <a:pt x="8824" y="1420"/>
                  </a:lnTo>
                  <a:lnTo>
                    <a:pt x="8818" y="1379"/>
                  </a:lnTo>
                  <a:lnTo>
                    <a:pt x="8813" y="1362"/>
                  </a:lnTo>
                  <a:lnTo>
                    <a:pt x="8805" y="1347"/>
                  </a:lnTo>
                  <a:lnTo>
                    <a:pt x="8795" y="1335"/>
                  </a:lnTo>
                  <a:lnTo>
                    <a:pt x="8785" y="1325"/>
                  </a:lnTo>
                  <a:lnTo>
                    <a:pt x="8771" y="1319"/>
                  </a:lnTo>
                  <a:lnTo>
                    <a:pt x="8756" y="1314"/>
                  </a:lnTo>
                  <a:lnTo>
                    <a:pt x="8737" y="1311"/>
                  </a:lnTo>
                  <a:lnTo>
                    <a:pt x="8717" y="1311"/>
                  </a:lnTo>
                  <a:lnTo>
                    <a:pt x="8695" y="1311"/>
                  </a:lnTo>
                  <a:lnTo>
                    <a:pt x="8676" y="1314"/>
                  </a:lnTo>
                  <a:lnTo>
                    <a:pt x="8659" y="1319"/>
                  </a:lnTo>
                  <a:lnTo>
                    <a:pt x="8645" y="1325"/>
                  </a:lnTo>
                  <a:lnTo>
                    <a:pt x="8635" y="1335"/>
                  </a:lnTo>
                  <a:lnTo>
                    <a:pt x="8625" y="1347"/>
                  </a:lnTo>
                  <a:lnTo>
                    <a:pt x="8614" y="1378"/>
                  </a:lnTo>
                  <a:lnTo>
                    <a:pt x="8610" y="1398"/>
                  </a:lnTo>
                  <a:lnTo>
                    <a:pt x="8608" y="1420"/>
                  </a:lnTo>
                  <a:lnTo>
                    <a:pt x="8606" y="1464"/>
                  </a:lnTo>
                  <a:lnTo>
                    <a:pt x="8826" y="1463"/>
                  </a:lnTo>
                  <a:close/>
                  <a:moveTo>
                    <a:pt x="9415" y="1269"/>
                  </a:moveTo>
                  <a:lnTo>
                    <a:pt x="9286" y="1698"/>
                  </a:lnTo>
                  <a:lnTo>
                    <a:pt x="9283" y="1703"/>
                  </a:lnTo>
                  <a:lnTo>
                    <a:pt x="9278" y="1708"/>
                  </a:lnTo>
                  <a:lnTo>
                    <a:pt x="9274" y="1711"/>
                  </a:lnTo>
                  <a:lnTo>
                    <a:pt x="9268" y="1712"/>
                  </a:lnTo>
                  <a:lnTo>
                    <a:pt x="9134" y="1712"/>
                  </a:lnTo>
                  <a:lnTo>
                    <a:pt x="9123" y="1708"/>
                  </a:lnTo>
                  <a:lnTo>
                    <a:pt x="9117" y="1698"/>
                  </a:lnTo>
                  <a:lnTo>
                    <a:pt x="8982" y="1270"/>
                  </a:lnTo>
                  <a:lnTo>
                    <a:pt x="8981" y="1267"/>
                  </a:lnTo>
                  <a:lnTo>
                    <a:pt x="8981" y="1265"/>
                  </a:lnTo>
                  <a:lnTo>
                    <a:pt x="8982" y="1260"/>
                  </a:lnTo>
                  <a:lnTo>
                    <a:pt x="8984" y="1255"/>
                  </a:lnTo>
                  <a:lnTo>
                    <a:pt x="8993" y="1251"/>
                  </a:lnTo>
                  <a:lnTo>
                    <a:pt x="9068" y="1251"/>
                  </a:lnTo>
                  <a:lnTo>
                    <a:pt x="9074" y="1252"/>
                  </a:lnTo>
                  <a:lnTo>
                    <a:pt x="9079" y="1255"/>
                  </a:lnTo>
                  <a:lnTo>
                    <a:pt x="9084" y="1265"/>
                  </a:lnTo>
                  <a:lnTo>
                    <a:pt x="9190" y="1646"/>
                  </a:lnTo>
                  <a:lnTo>
                    <a:pt x="9214" y="1646"/>
                  </a:lnTo>
                  <a:lnTo>
                    <a:pt x="9308" y="1265"/>
                  </a:lnTo>
                  <a:lnTo>
                    <a:pt x="9315" y="1255"/>
                  </a:lnTo>
                  <a:lnTo>
                    <a:pt x="9320" y="1252"/>
                  </a:lnTo>
                  <a:lnTo>
                    <a:pt x="9326" y="1251"/>
                  </a:lnTo>
                  <a:lnTo>
                    <a:pt x="9401" y="1251"/>
                  </a:lnTo>
                  <a:lnTo>
                    <a:pt x="9412" y="1255"/>
                  </a:lnTo>
                  <a:lnTo>
                    <a:pt x="9414" y="1260"/>
                  </a:lnTo>
                  <a:lnTo>
                    <a:pt x="9415" y="1265"/>
                  </a:lnTo>
                  <a:lnTo>
                    <a:pt x="9415" y="1266"/>
                  </a:lnTo>
                  <a:lnTo>
                    <a:pt x="9415" y="1269"/>
                  </a:lnTo>
                  <a:close/>
                  <a:moveTo>
                    <a:pt x="9890" y="1473"/>
                  </a:moveTo>
                  <a:lnTo>
                    <a:pt x="9890" y="1494"/>
                  </a:lnTo>
                  <a:lnTo>
                    <a:pt x="9889" y="1515"/>
                  </a:lnTo>
                  <a:lnTo>
                    <a:pt x="9885" y="1527"/>
                  </a:lnTo>
                  <a:lnTo>
                    <a:pt x="9880" y="1531"/>
                  </a:lnTo>
                  <a:lnTo>
                    <a:pt x="9874" y="1532"/>
                  </a:lnTo>
                  <a:lnTo>
                    <a:pt x="9569" y="1532"/>
                  </a:lnTo>
                  <a:lnTo>
                    <a:pt x="9572" y="1561"/>
                  </a:lnTo>
                  <a:lnTo>
                    <a:pt x="9578" y="1585"/>
                  </a:lnTo>
                  <a:lnTo>
                    <a:pt x="9588" y="1604"/>
                  </a:lnTo>
                  <a:lnTo>
                    <a:pt x="9602" y="1620"/>
                  </a:lnTo>
                  <a:lnTo>
                    <a:pt x="9611" y="1628"/>
                  </a:lnTo>
                  <a:lnTo>
                    <a:pt x="9622" y="1635"/>
                  </a:lnTo>
                  <a:lnTo>
                    <a:pt x="9647" y="1644"/>
                  </a:lnTo>
                  <a:lnTo>
                    <a:pt x="9679" y="1649"/>
                  </a:lnTo>
                  <a:lnTo>
                    <a:pt x="9715" y="1652"/>
                  </a:lnTo>
                  <a:lnTo>
                    <a:pt x="9753" y="1649"/>
                  </a:lnTo>
                  <a:lnTo>
                    <a:pt x="9786" y="1644"/>
                  </a:lnTo>
                  <a:lnTo>
                    <a:pt x="9840" y="1630"/>
                  </a:lnTo>
                  <a:lnTo>
                    <a:pt x="9843" y="1629"/>
                  </a:lnTo>
                  <a:lnTo>
                    <a:pt x="9845" y="1629"/>
                  </a:lnTo>
                  <a:lnTo>
                    <a:pt x="9851" y="1631"/>
                  </a:lnTo>
                  <a:lnTo>
                    <a:pt x="9856" y="1640"/>
                  </a:lnTo>
                  <a:lnTo>
                    <a:pt x="9866" y="1680"/>
                  </a:lnTo>
                  <a:lnTo>
                    <a:pt x="9868" y="1682"/>
                  </a:lnTo>
                  <a:lnTo>
                    <a:pt x="9868" y="1683"/>
                  </a:lnTo>
                  <a:lnTo>
                    <a:pt x="9864" y="1691"/>
                  </a:lnTo>
                  <a:lnTo>
                    <a:pt x="9858" y="1696"/>
                  </a:lnTo>
                  <a:lnTo>
                    <a:pt x="9829" y="1706"/>
                  </a:lnTo>
                  <a:lnTo>
                    <a:pt x="9792" y="1714"/>
                  </a:lnTo>
                  <a:lnTo>
                    <a:pt x="9749" y="1721"/>
                  </a:lnTo>
                  <a:lnTo>
                    <a:pt x="9701" y="1723"/>
                  </a:lnTo>
                  <a:lnTo>
                    <a:pt x="9671" y="1722"/>
                  </a:lnTo>
                  <a:lnTo>
                    <a:pt x="9642" y="1720"/>
                  </a:lnTo>
                  <a:lnTo>
                    <a:pt x="9593" y="1709"/>
                  </a:lnTo>
                  <a:lnTo>
                    <a:pt x="9572" y="1701"/>
                  </a:lnTo>
                  <a:lnTo>
                    <a:pt x="9551" y="1691"/>
                  </a:lnTo>
                  <a:lnTo>
                    <a:pt x="9535" y="1679"/>
                  </a:lnTo>
                  <a:lnTo>
                    <a:pt x="9520" y="1665"/>
                  </a:lnTo>
                  <a:lnTo>
                    <a:pt x="9497" y="1633"/>
                  </a:lnTo>
                  <a:lnTo>
                    <a:pt x="9488" y="1612"/>
                  </a:lnTo>
                  <a:lnTo>
                    <a:pt x="9481" y="1591"/>
                  </a:lnTo>
                  <a:lnTo>
                    <a:pt x="9471" y="1541"/>
                  </a:lnTo>
                  <a:lnTo>
                    <a:pt x="9468" y="1513"/>
                  </a:lnTo>
                  <a:lnTo>
                    <a:pt x="9468" y="1483"/>
                  </a:lnTo>
                  <a:lnTo>
                    <a:pt x="9470" y="1445"/>
                  </a:lnTo>
                  <a:lnTo>
                    <a:pt x="9472" y="1410"/>
                  </a:lnTo>
                  <a:lnTo>
                    <a:pt x="9477" y="1378"/>
                  </a:lnTo>
                  <a:lnTo>
                    <a:pt x="9485" y="1349"/>
                  </a:lnTo>
                  <a:lnTo>
                    <a:pt x="9496" y="1324"/>
                  </a:lnTo>
                  <a:lnTo>
                    <a:pt x="9510" y="1301"/>
                  </a:lnTo>
                  <a:lnTo>
                    <a:pt x="9527" y="1284"/>
                  </a:lnTo>
                  <a:lnTo>
                    <a:pt x="9538" y="1275"/>
                  </a:lnTo>
                  <a:lnTo>
                    <a:pt x="9549" y="1267"/>
                  </a:lnTo>
                  <a:lnTo>
                    <a:pt x="9574" y="1256"/>
                  </a:lnTo>
                  <a:lnTo>
                    <a:pt x="9606" y="1247"/>
                  </a:lnTo>
                  <a:lnTo>
                    <a:pt x="9641" y="1242"/>
                  </a:lnTo>
                  <a:lnTo>
                    <a:pt x="9680" y="1240"/>
                  </a:lnTo>
                  <a:lnTo>
                    <a:pt x="9713" y="1241"/>
                  </a:lnTo>
                  <a:lnTo>
                    <a:pt x="9740" y="1245"/>
                  </a:lnTo>
                  <a:lnTo>
                    <a:pt x="9767" y="1250"/>
                  </a:lnTo>
                  <a:lnTo>
                    <a:pt x="9790" y="1259"/>
                  </a:lnTo>
                  <a:lnTo>
                    <a:pt x="9826" y="1280"/>
                  </a:lnTo>
                  <a:lnTo>
                    <a:pt x="9841" y="1294"/>
                  </a:lnTo>
                  <a:lnTo>
                    <a:pt x="9854" y="1310"/>
                  </a:lnTo>
                  <a:lnTo>
                    <a:pt x="9864" y="1325"/>
                  </a:lnTo>
                  <a:lnTo>
                    <a:pt x="9871" y="1343"/>
                  </a:lnTo>
                  <a:lnTo>
                    <a:pt x="9878" y="1361"/>
                  </a:lnTo>
                  <a:lnTo>
                    <a:pt x="9883" y="1381"/>
                  </a:lnTo>
                  <a:lnTo>
                    <a:pt x="9888" y="1425"/>
                  </a:lnTo>
                  <a:lnTo>
                    <a:pt x="9890" y="1473"/>
                  </a:lnTo>
                  <a:close/>
                  <a:moveTo>
                    <a:pt x="9790" y="1463"/>
                  </a:moveTo>
                  <a:lnTo>
                    <a:pt x="9788" y="1420"/>
                  </a:lnTo>
                  <a:lnTo>
                    <a:pt x="9781" y="1379"/>
                  </a:lnTo>
                  <a:lnTo>
                    <a:pt x="9776" y="1362"/>
                  </a:lnTo>
                  <a:lnTo>
                    <a:pt x="9768" y="1347"/>
                  </a:lnTo>
                  <a:lnTo>
                    <a:pt x="9759" y="1335"/>
                  </a:lnTo>
                  <a:lnTo>
                    <a:pt x="9748" y="1325"/>
                  </a:lnTo>
                  <a:lnTo>
                    <a:pt x="9734" y="1319"/>
                  </a:lnTo>
                  <a:lnTo>
                    <a:pt x="9719" y="1314"/>
                  </a:lnTo>
                  <a:lnTo>
                    <a:pt x="9701" y="1311"/>
                  </a:lnTo>
                  <a:lnTo>
                    <a:pt x="9680" y="1311"/>
                  </a:lnTo>
                  <a:lnTo>
                    <a:pt x="9659" y="1311"/>
                  </a:lnTo>
                  <a:lnTo>
                    <a:pt x="9638" y="1314"/>
                  </a:lnTo>
                  <a:lnTo>
                    <a:pt x="9622" y="1319"/>
                  </a:lnTo>
                  <a:lnTo>
                    <a:pt x="9609" y="1325"/>
                  </a:lnTo>
                  <a:lnTo>
                    <a:pt x="9598" y="1335"/>
                  </a:lnTo>
                  <a:lnTo>
                    <a:pt x="9589" y="1347"/>
                  </a:lnTo>
                  <a:lnTo>
                    <a:pt x="9577" y="1378"/>
                  </a:lnTo>
                  <a:lnTo>
                    <a:pt x="9573" y="1398"/>
                  </a:lnTo>
                  <a:lnTo>
                    <a:pt x="9570" y="1420"/>
                  </a:lnTo>
                  <a:lnTo>
                    <a:pt x="9569" y="1464"/>
                  </a:lnTo>
                  <a:lnTo>
                    <a:pt x="9790" y="1463"/>
                  </a:lnTo>
                  <a:close/>
                  <a:moveTo>
                    <a:pt x="10178" y="1694"/>
                  </a:moveTo>
                  <a:lnTo>
                    <a:pt x="10178" y="1698"/>
                  </a:lnTo>
                  <a:lnTo>
                    <a:pt x="10175" y="1706"/>
                  </a:lnTo>
                  <a:lnTo>
                    <a:pt x="10171" y="1708"/>
                  </a:lnTo>
                  <a:lnTo>
                    <a:pt x="10146" y="1716"/>
                  </a:lnTo>
                  <a:lnTo>
                    <a:pt x="10126" y="1718"/>
                  </a:lnTo>
                  <a:lnTo>
                    <a:pt x="10098" y="1720"/>
                  </a:lnTo>
                  <a:lnTo>
                    <a:pt x="10073" y="1718"/>
                  </a:lnTo>
                  <a:lnTo>
                    <a:pt x="10052" y="1713"/>
                  </a:lnTo>
                  <a:lnTo>
                    <a:pt x="10034" y="1704"/>
                  </a:lnTo>
                  <a:lnTo>
                    <a:pt x="10019" y="1693"/>
                  </a:lnTo>
                  <a:lnTo>
                    <a:pt x="10006" y="1678"/>
                  </a:lnTo>
                  <a:lnTo>
                    <a:pt x="9998" y="1659"/>
                  </a:lnTo>
                  <a:lnTo>
                    <a:pt x="9992" y="1639"/>
                  </a:lnTo>
                  <a:lnTo>
                    <a:pt x="9990" y="1615"/>
                  </a:lnTo>
                  <a:lnTo>
                    <a:pt x="9990" y="1081"/>
                  </a:lnTo>
                  <a:lnTo>
                    <a:pt x="9991" y="1075"/>
                  </a:lnTo>
                  <a:lnTo>
                    <a:pt x="9994" y="1071"/>
                  </a:lnTo>
                  <a:lnTo>
                    <a:pt x="10004" y="1066"/>
                  </a:lnTo>
                  <a:lnTo>
                    <a:pt x="10076" y="1052"/>
                  </a:lnTo>
                  <a:lnTo>
                    <a:pt x="10079" y="1052"/>
                  </a:lnTo>
                  <a:lnTo>
                    <a:pt x="10087" y="1056"/>
                  </a:lnTo>
                  <a:lnTo>
                    <a:pt x="10089" y="1061"/>
                  </a:lnTo>
                  <a:lnTo>
                    <a:pt x="10091" y="1066"/>
                  </a:lnTo>
                  <a:lnTo>
                    <a:pt x="10091" y="1609"/>
                  </a:lnTo>
                  <a:lnTo>
                    <a:pt x="10091" y="1619"/>
                  </a:lnTo>
                  <a:lnTo>
                    <a:pt x="10093" y="1628"/>
                  </a:lnTo>
                  <a:lnTo>
                    <a:pt x="10097" y="1634"/>
                  </a:lnTo>
                  <a:lnTo>
                    <a:pt x="10102" y="1639"/>
                  </a:lnTo>
                  <a:lnTo>
                    <a:pt x="10113" y="1644"/>
                  </a:lnTo>
                  <a:lnTo>
                    <a:pt x="10127" y="1646"/>
                  </a:lnTo>
                  <a:lnTo>
                    <a:pt x="10145" y="1645"/>
                  </a:lnTo>
                  <a:lnTo>
                    <a:pt x="10158" y="1643"/>
                  </a:lnTo>
                  <a:lnTo>
                    <a:pt x="10161" y="1643"/>
                  </a:lnTo>
                  <a:lnTo>
                    <a:pt x="10166" y="1644"/>
                  </a:lnTo>
                  <a:lnTo>
                    <a:pt x="10169" y="1650"/>
                  </a:lnTo>
                  <a:lnTo>
                    <a:pt x="10178" y="1694"/>
                  </a:lnTo>
                  <a:close/>
                  <a:moveTo>
                    <a:pt x="10930" y="1481"/>
                  </a:moveTo>
                  <a:lnTo>
                    <a:pt x="10930" y="1514"/>
                  </a:lnTo>
                  <a:lnTo>
                    <a:pt x="10927" y="1546"/>
                  </a:lnTo>
                  <a:lnTo>
                    <a:pt x="10924" y="1576"/>
                  </a:lnTo>
                  <a:lnTo>
                    <a:pt x="10917" y="1604"/>
                  </a:lnTo>
                  <a:lnTo>
                    <a:pt x="10909" y="1629"/>
                  </a:lnTo>
                  <a:lnTo>
                    <a:pt x="10895" y="1653"/>
                  </a:lnTo>
                  <a:lnTo>
                    <a:pt x="10887" y="1663"/>
                  </a:lnTo>
                  <a:lnTo>
                    <a:pt x="10878" y="1673"/>
                  </a:lnTo>
                  <a:lnTo>
                    <a:pt x="10857" y="1691"/>
                  </a:lnTo>
                  <a:lnTo>
                    <a:pt x="10830" y="1704"/>
                  </a:lnTo>
                  <a:lnTo>
                    <a:pt x="10799" y="1714"/>
                  </a:lnTo>
                  <a:lnTo>
                    <a:pt x="10761" y="1721"/>
                  </a:lnTo>
                  <a:lnTo>
                    <a:pt x="10717" y="1723"/>
                  </a:lnTo>
                  <a:lnTo>
                    <a:pt x="10673" y="1721"/>
                  </a:lnTo>
                  <a:lnTo>
                    <a:pt x="10635" y="1714"/>
                  </a:lnTo>
                  <a:lnTo>
                    <a:pt x="10604" y="1704"/>
                  </a:lnTo>
                  <a:lnTo>
                    <a:pt x="10577" y="1691"/>
                  </a:lnTo>
                  <a:lnTo>
                    <a:pt x="10556" y="1673"/>
                  </a:lnTo>
                  <a:lnTo>
                    <a:pt x="10539" y="1653"/>
                  </a:lnTo>
                  <a:lnTo>
                    <a:pt x="10532" y="1641"/>
                  </a:lnTo>
                  <a:lnTo>
                    <a:pt x="10525" y="1629"/>
                  </a:lnTo>
                  <a:lnTo>
                    <a:pt x="10517" y="1604"/>
                  </a:lnTo>
                  <a:lnTo>
                    <a:pt x="10510" y="1576"/>
                  </a:lnTo>
                  <a:lnTo>
                    <a:pt x="10508" y="1561"/>
                  </a:lnTo>
                  <a:lnTo>
                    <a:pt x="10505" y="1546"/>
                  </a:lnTo>
                  <a:lnTo>
                    <a:pt x="10504" y="1514"/>
                  </a:lnTo>
                  <a:lnTo>
                    <a:pt x="10503" y="1481"/>
                  </a:lnTo>
                  <a:lnTo>
                    <a:pt x="10504" y="1449"/>
                  </a:lnTo>
                  <a:lnTo>
                    <a:pt x="10505" y="1417"/>
                  </a:lnTo>
                  <a:lnTo>
                    <a:pt x="10517" y="1359"/>
                  </a:lnTo>
                  <a:lnTo>
                    <a:pt x="10525" y="1334"/>
                  </a:lnTo>
                  <a:lnTo>
                    <a:pt x="10539" y="1310"/>
                  </a:lnTo>
                  <a:lnTo>
                    <a:pt x="10556" y="1290"/>
                  </a:lnTo>
                  <a:lnTo>
                    <a:pt x="10577" y="1272"/>
                  </a:lnTo>
                  <a:lnTo>
                    <a:pt x="10604" y="1259"/>
                  </a:lnTo>
                  <a:lnTo>
                    <a:pt x="10635" y="1248"/>
                  </a:lnTo>
                  <a:lnTo>
                    <a:pt x="10673" y="1242"/>
                  </a:lnTo>
                  <a:lnTo>
                    <a:pt x="10717" y="1240"/>
                  </a:lnTo>
                  <a:lnTo>
                    <a:pt x="10761" y="1242"/>
                  </a:lnTo>
                  <a:lnTo>
                    <a:pt x="10799" y="1248"/>
                  </a:lnTo>
                  <a:lnTo>
                    <a:pt x="10830" y="1259"/>
                  </a:lnTo>
                  <a:lnTo>
                    <a:pt x="10857" y="1272"/>
                  </a:lnTo>
                  <a:lnTo>
                    <a:pt x="10878" y="1290"/>
                  </a:lnTo>
                  <a:lnTo>
                    <a:pt x="10895" y="1310"/>
                  </a:lnTo>
                  <a:lnTo>
                    <a:pt x="10909" y="1334"/>
                  </a:lnTo>
                  <a:lnTo>
                    <a:pt x="10917" y="1359"/>
                  </a:lnTo>
                  <a:lnTo>
                    <a:pt x="10924" y="1388"/>
                  </a:lnTo>
                  <a:lnTo>
                    <a:pt x="10927" y="1417"/>
                  </a:lnTo>
                  <a:lnTo>
                    <a:pt x="10930" y="1449"/>
                  </a:lnTo>
                  <a:lnTo>
                    <a:pt x="10930" y="1481"/>
                  </a:lnTo>
                  <a:close/>
                  <a:moveTo>
                    <a:pt x="10828" y="1481"/>
                  </a:moveTo>
                  <a:lnTo>
                    <a:pt x="10827" y="1432"/>
                  </a:lnTo>
                  <a:lnTo>
                    <a:pt x="10823" y="1390"/>
                  </a:lnTo>
                  <a:lnTo>
                    <a:pt x="10819" y="1372"/>
                  </a:lnTo>
                  <a:lnTo>
                    <a:pt x="10813" y="1357"/>
                  </a:lnTo>
                  <a:lnTo>
                    <a:pt x="10804" y="1343"/>
                  </a:lnTo>
                  <a:lnTo>
                    <a:pt x="10793" y="1332"/>
                  </a:lnTo>
                  <a:lnTo>
                    <a:pt x="10779" y="1323"/>
                  </a:lnTo>
                  <a:lnTo>
                    <a:pt x="10762" y="1316"/>
                  </a:lnTo>
                  <a:lnTo>
                    <a:pt x="10741" y="1313"/>
                  </a:lnTo>
                  <a:lnTo>
                    <a:pt x="10717" y="1311"/>
                  </a:lnTo>
                  <a:lnTo>
                    <a:pt x="10693" y="1313"/>
                  </a:lnTo>
                  <a:lnTo>
                    <a:pt x="10672" y="1316"/>
                  </a:lnTo>
                  <a:lnTo>
                    <a:pt x="10654" y="1323"/>
                  </a:lnTo>
                  <a:lnTo>
                    <a:pt x="10640" y="1332"/>
                  </a:lnTo>
                  <a:lnTo>
                    <a:pt x="10630" y="1343"/>
                  </a:lnTo>
                  <a:lnTo>
                    <a:pt x="10621" y="1357"/>
                  </a:lnTo>
                  <a:lnTo>
                    <a:pt x="10615" y="1372"/>
                  </a:lnTo>
                  <a:lnTo>
                    <a:pt x="10611" y="1390"/>
                  </a:lnTo>
                  <a:lnTo>
                    <a:pt x="10609" y="1410"/>
                  </a:lnTo>
                  <a:lnTo>
                    <a:pt x="10606" y="1432"/>
                  </a:lnTo>
                  <a:lnTo>
                    <a:pt x="10606" y="1481"/>
                  </a:lnTo>
                  <a:lnTo>
                    <a:pt x="10606" y="1532"/>
                  </a:lnTo>
                  <a:lnTo>
                    <a:pt x="10611" y="1573"/>
                  </a:lnTo>
                  <a:lnTo>
                    <a:pt x="10615" y="1591"/>
                  </a:lnTo>
                  <a:lnTo>
                    <a:pt x="10621" y="1606"/>
                  </a:lnTo>
                  <a:lnTo>
                    <a:pt x="10630" y="1620"/>
                  </a:lnTo>
                  <a:lnTo>
                    <a:pt x="10640" y="1631"/>
                  </a:lnTo>
                  <a:lnTo>
                    <a:pt x="10654" y="1640"/>
                  </a:lnTo>
                  <a:lnTo>
                    <a:pt x="10672" y="1646"/>
                  </a:lnTo>
                  <a:lnTo>
                    <a:pt x="10693" y="1650"/>
                  </a:lnTo>
                  <a:lnTo>
                    <a:pt x="10717" y="1652"/>
                  </a:lnTo>
                  <a:lnTo>
                    <a:pt x="10741" y="1650"/>
                  </a:lnTo>
                  <a:lnTo>
                    <a:pt x="10762" y="1646"/>
                  </a:lnTo>
                  <a:lnTo>
                    <a:pt x="10779" y="1640"/>
                  </a:lnTo>
                  <a:lnTo>
                    <a:pt x="10793" y="1631"/>
                  </a:lnTo>
                  <a:lnTo>
                    <a:pt x="10804" y="1620"/>
                  </a:lnTo>
                  <a:lnTo>
                    <a:pt x="10813" y="1606"/>
                  </a:lnTo>
                  <a:lnTo>
                    <a:pt x="10819" y="1591"/>
                  </a:lnTo>
                  <a:lnTo>
                    <a:pt x="10823" y="1573"/>
                  </a:lnTo>
                  <a:lnTo>
                    <a:pt x="10825" y="1553"/>
                  </a:lnTo>
                  <a:lnTo>
                    <a:pt x="10827" y="1532"/>
                  </a:lnTo>
                  <a:lnTo>
                    <a:pt x="10828" y="1481"/>
                  </a:lnTo>
                  <a:close/>
                  <a:moveTo>
                    <a:pt x="11316" y="1081"/>
                  </a:moveTo>
                  <a:lnTo>
                    <a:pt x="11309" y="1124"/>
                  </a:lnTo>
                  <a:lnTo>
                    <a:pt x="11307" y="1133"/>
                  </a:lnTo>
                  <a:lnTo>
                    <a:pt x="11299" y="1135"/>
                  </a:lnTo>
                  <a:lnTo>
                    <a:pt x="11297" y="1135"/>
                  </a:lnTo>
                  <a:lnTo>
                    <a:pt x="11265" y="1129"/>
                  </a:lnTo>
                  <a:lnTo>
                    <a:pt x="11222" y="1126"/>
                  </a:lnTo>
                  <a:lnTo>
                    <a:pt x="11193" y="1129"/>
                  </a:lnTo>
                  <a:lnTo>
                    <a:pt x="11182" y="1131"/>
                  </a:lnTo>
                  <a:lnTo>
                    <a:pt x="11173" y="1138"/>
                  </a:lnTo>
                  <a:lnTo>
                    <a:pt x="11169" y="1140"/>
                  </a:lnTo>
                  <a:lnTo>
                    <a:pt x="11166" y="1144"/>
                  </a:lnTo>
                  <a:lnTo>
                    <a:pt x="11161" y="1154"/>
                  </a:lnTo>
                  <a:lnTo>
                    <a:pt x="11158" y="1165"/>
                  </a:lnTo>
                  <a:lnTo>
                    <a:pt x="11157" y="1180"/>
                  </a:lnTo>
                  <a:lnTo>
                    <a:pt x="11157" y="1251"/>
                  </a:lnTo>
                  <a:lnTo>
                    <a:pt x="11279" y="1251"/>
                  </a:lnTo>
                  <a:lnTo>
                    <a:pt x="11289" y="1255"/>
                  </a:lnTo>
                  <a:lnTo>
                    <a:pt x="11292" y="1260"/>
                  </a:lnTo>
                  <a:lnTo>
                    <a:pt x="11292" y="1265"/>
                  </a:lnTo>
                  <a:lnTo>
                    <a:pt x="11292" y="1313"/>
                  </a:lnTo>
                  <a:lnTo>
                    <a:pt x="11292" y="1318"/>
                  </a:lnTo>
                  <a:lnTo>
                    <a:pt x="11289" y="1323"/>
                  </a:lnTo>
                  <a:lnTo>
                    <a:pt x="11284" y="1325"/>
                  </a:lnTo>
                  <a:lnTo>
                    <a:pt x="11279" y="1325"/>
                  </a:lnTo>
                  <a:lnTo>
                    <a:pt x="11157" y="1325"/>
                  </a:lnTo>
                  <a:lnTo>
                    <a:pt x="11157" y="1698"/>
                  </a:lnTo>
                  <a:lnTo>
                    <a:pt x="11157" y="1704"/>
                  </a:lnTo>
                  <a:lnTo>
                    <a:pt x="11153" y="1708"/>
                  </a:lnTo>
                  <a:lnTo>
                    <a:pt x="11149" y="1711"/>
                  </a:lnTo>
                  <a:lnTo>
                    <a:pt x="11144" y="1712"/>
                  </a:lnTo>
                  <a:lnTo>
                    <a:pt x="11072" y="1712"/>
                  </a:lnTo>
                  <a:lnTo>
                    <a:pt x="11066" y="1711"/>
                  </a:lnTo>
                  <a:lnTo>
                    <a:pt x="11062" y="1708"/>
                  </a:lnTo>
                  <a:lnTo>
                    <a:pt x="11058" y="1704"/>
                  </a:lnTo>
                  <a:lnTo>
                    <a:pt x="11058" y="1698"/>
                  </a:lnTo>
                  <a:lnTo>
                    <a:pt x="11058" y="1325"/>
                  </a:lnTo>
                  <a:lnTo>
                    <a:pt x="10989" y="1325"/>
                  </a:lnTo>
                  <a:lnTo>
                    <a:pt x="10980" y="1323"/>
                  </a:lnTo>
                  <a:lnTo>
                    <a:pt x="10978" y="1318"/>
                  </a:lnTo>
                  <a:lnTo>
                    <a:pt x="10977" y="1313"/>
                  </a:lnTo>
                  <a:lnTo>
                    <a:pt x="10977" y="1265"/>
                  </a:lnTo>
                  <a:lnTo>
                    <a:pt x="10978" y="1260"/>
                  </a:lnTo>
                  <a:lnTo>
                    <a:pt x="10980" y="1255"/>
                  </a:lnTo>
                  <a:lnTo>
                    <a:pt x="10984" y="1252"/>
                  </a:lnTo>
                  <a:lnTo>
                    <a:pt x="10989" y="1251"/>
                  </a:lnTo>
                  <a:lnTo>
                    <a:pt x="11058" y="1251"/>
                  </a:lnTo>
                  <a:lnTo>
                    <a:pt x="11058" y="1182"/>
                  </a:lnTo>
                  <a:lnTo>
                    <a:pt x="11060" y="1151"/>
                  </a:lnTo>
                  <a:lnTo>
                    <a:pt x="11066" y="1125"/>
                  </a:lnTo>
                  <a:lnTo>
                    <a:pt x="11077" y="1102"/>
                  </a:lnTo>
                  <a:lnTo>
                    <a:pt x="11084" y="1092"/>
                  </a:lnTo>
                  <a:lnTo>
                    <a:pt x="11091" y="1085"/>
                  </a:lnTo>
                  <a:lnTo>
                    <a:pt x="11111" y="1070"/>
                  </a:lnTo>
                  <a:lnTo>
                    <a:pt x="11134" y="1061"/>
                  </a:lnTo>
                  <a:lnTo>
                    <a:pt x="11163" y="1055"/>
                  </a:lnTo>
                  <a:lnTo>
                    <a:pt x="11196" y="1052"/>
                  </a:lnTo>
                  <a:lnTo>
                    <a:pt x="11234" y="1055"/>
                  </a:lnTo>
                  <a:lnTo>
                    <a:pt x="11265" y="1058"/>
                  </a:lnTo>
                  <a:lnTo>
                    <a:pt x="11305" y="1067"/>
                  </a:lnTo>
                  <a:lnTo>
                    <a:pt x="11313" y="1071"/>
                  </a:lnTo>
                  <a:lnTo>
                    <a:pt x="11316" y="1078"/>
                  </a:lnTo>
                  <a:lnTo>
                    <a:pt x="11316" y="1081"/>
                  </a:lnTo>
                  <a:close/>
                  <a:moveTo>
                    <a:pt x="570" y="490"/>
                  </a:moveTo>
                  <a:lnTo>
                    <a:pt x="568" y="512"/>
                  </a:lnTo>
                  <a:lnTo>
                    <a:pt x="566" y="532"/>
                  </a:lnTo>
                  <a:lnTo>
                    <a:pt x="561" y="549"/>
                  </a:lnTo>
                  <a:lnTo>
                    <a:pt x="554" y="567"/>
                  </a:lnTo>
                  <a:lnTo>
                    <a:pt x="546" y="582"/>
                  </a:lnTo>
                  <a:lnTo>
                    <a:pt x="536" y="596"/>
                  </a:lnTo>
                  <a:lnTo>
                    <a:pt x="524" y="609"/>
                  </a:lnTo>
                  <a:lnTo>
                    <a:pt x="510" y="619"/>
                  </a:lnTo>
                  <a:lnTo>
                    <a:pt x="495" y="629"/>
                  </a:lnTo>
                  <a:lnTo>
                    <a:pt x="479" y="638"/>
                  </a:lnTo>
                  <a:lnTo>
                    <a:pt x="440" y="650"/>
                  </a:lnTo>
                  <a:lnTo>
                    <a:pt x="418" y="654"/>
                  </a:lnTo>
                  <a:lnTo>
                    <a:pt x="394" y="658"/>
                  </a:lnTo>
                  <a:lnTo>
                    <a:pt x="343" y="660"/>
                  </a:lnTo>
                  <a:lnTo>
                    <a:pt x="58" y="660"/>
                  </a:lnTo>
                  <a:lnTo>
                    <a:pt x="48" y="655"/>
                  </a:lnTo>
                  <a:lnTo>
                    <a:pt x="43" y="645"/>
                  </a:lnTo>
                  <a:lnTo>
                    <a:pt x="43" y="27"/>
                  </a:lnTo>
                  <a:lnTo>
                    <a:pt x="44" y="22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355" y="13"/>
                  </a:lnTo>
                  <a:lnTo>
                    <a:pt x="403" y="15"/>
                  </a:lnTo>
                  <a:lnTo>
                    <a:pt x="423" y="18"/>
                  </a:lnTo>
                  <a:lnTo>
                    <a:pt x="444" y="23"/>
                  </a:lnTo>
                  <a:lnTo>
                    <a:pt x="476" y="34"/>
                  </a:lnTo>
                  <a:lnTo>
                    <a:pt x="490" y="43"/>
                  </a:lnTo>
                  <a:lnTo>
                    <a:pt x="503" y="52"/>
                  </a:lnTo>
                  <a:lnTo>
                    <a:pt x="514" y="62"/>
                  </a:lnTo>
                  <a:lnTo>
                    <a:pt x="523" y="75"/>
                  </a:lnTo>
                  <a:lnTo>
                    <a:pt x="530" y="87"/>
                  </a:lnTo>
                  <a:lnTo>
                    <a:pt x="537" y="101"/>
                  </a:lnTo>
                  <a:lnTo>
                    <a:pt x="546" y="134"/>
                  </a:lnTo>
                  <a:lnTo>
                    <a:pt x="548" y="172"/>
                  </a:lnTo>
                  <a:lnTo>
                    <a:pt x="546" y="203"/>
                  </a:lnTo>
                  <a:lnTo>
                    <a:pt x="539" y="230"/>
                  </a:lnTo>
                  <a:lnTo>
                    <a:pt x="534" y="242"/>
                  </a:lnTo>
                  <a:lnTo>
                    <a:pt x="528" y="252"/>
                  </a:lnTo>
                  <a:lnTo>
                    <a:pt x="522" y="262"/>
                  </a:lnTo>
                  <a:lnTo>
                    <a:pt x="513" y="271"/>
                  </a:lnTo>
                  <a:lnTo>
                    <a:pt x="495" y="285"/>
                  </a:lnTo>
                  <a:lnTo>
                    <a:pt x="474" y="296"/>
                  </a:lnTo>
                  <a:lnTo>
                    <a:pt x="451" y="305"/>
                  </a:lnTo>
                  <a:lnTo>
                    <a:pt x="426" y="311"/>
                  </a:lnTo>
                  <a:lnTo>
                    <a:pt x="426" y="339"/>
                  </a:lnTo>
                  <a:lnTo>
                    <a:pt x="457" y="344"/>
                  </a:lnTo>
                  <a:lnTo>
                    <a:pt x="485" y="352"/>
                  </a:lnTo>
                  <a:lnTo>
                    <a:pt x="510" y="364"/>
                  </a:lnTo>
                  <a:lnTo>
                    <a:pt x="530" y="379"/>
                  </a:lnTo>
                  <a:lnTo>
                    <a:pt x="547" y="400"/>
                  </a:lnTo>
                  <a:lnTo>
                    <a:pt x="554" y="412"/>
                  </a:lnTo>
                  <a:lnTo>
                    <a:pt x="559" y="425"/>
                  </a:lnTo>
                  <a:lnTo>
                    <a:pt x="563" y="440"/>
                  </a:lnTo>
                  <a:lnTo>
                    <a:pt x="567" y="455"/>
                  </a:lnTo>
                  <a:lnTo>
                    <a:pt x="570" y="490"/>
                  </a:lnTo>
                  <a:close/>
                  <a:moveTo>
                    <a:pt x="460" y="479"/>
                  </a:moveTo>
                  <a:lnTo>
                    <a:pt x="459" y="452"/>
                  </a:lnTo>
                  <a:lnTo>
                    <a:pt x="454" y="431"/>
                  </a:lnTo>
                  <a:lnTo>
                    <a:pt x="446" y="412"/>
                  </a:lnTo>
                  <a:lnTo>
                    <a:pt x="433" y="397"/>
                  </a:lnTo>
                  <a:lnTo>
                    <a:pt x="417" y="386"/>
                  </a:lnTo>
                  <a:lnTo>
                    <a:pt x="396" y="377"/>
                  </a:lnTo>
                  <a:lnTo>
                    <a:pt x="368" y="372"/>
                  </a:lnTo>
                  <a:lnTo>
                    <a:pt x="334" y="369"/>
                  </a:lnTo>
                  <a:lnTo>
                    <a:pt x="150" y="364"/>
                  </a:lnTo>
                  <a:lnTo>
                    <a:pt x="150" y="580"/>
                  </a:lnTo>
                  <a:lnTo>
                    <a:pt x="336" y="580"/>
                  </a:lnTo>
                  <a:lnTo>
                    <a:pt x="368" y="577"/>
                  </a:lnTo>
                  <a:lnTo>
                    <a:pt x="394" y="572"/>
                  </a:lnTo>
                  <a:lnTo>
                    <a:pt x="417" y="563"/>
                  </a:lnTo>
                  <a:lnTo>
                    <a:pt x="433" y="551"/>
                  </a:lnTo>
                  <a:lnTo>
                    <a:pt x="445" y="536"/>
                  </a:lnTo>
                  <a:lnTo>
                    <a:pt x="454" y="519"/>
                  </a:lnTo>
                  <a:lnTo>
                    <a:pt x="459" y="500"/>
                  </a:lnTo>
                  <a:lnTo>
                    <a:pt x="460" y="479"/>
                  </a:lnTo>
                  <a:close/>
                  <a:moveTo>
                    <a:pt x="440" y="188"/>
                  </a:moveTo>
                  <a:lnTo>
                    <a:pt x="439" y="165"/>
                  </a:lnTo>
                  <a:lnTo>
                    <a:pt x="435" y="145"/>
                  </a:lnTo>
                  <a:lnTo>
                    <a:pt x="427" y="129"/>
                  </a:lnTo>
                  <a:lnTo>
                    <a:pt x="416" y="116"/>
                  </a:lnTo>
                  <a:lnTo>
                    <a:pt x="402" y="106"/>
                  </a:lnTo>
                  <a:lnTo>
                    <a:pt x="386" y="99"/>
                  </a:lnTo>
                  <a:lnTo>
                    <a:pt x="364" y="95"/>
                  </a:lnTo>
                  <a:lnTo>
                    <a:pt x="340" y="94"/>
                  </a:lnTo>
                  <a:lnTo>
                    <a:pt x="150" y="94"/>
                  </a:lnTo>
                  <a:lnTo>
                    <a:pt x="150" y="294"/>
                  </a:lnTo>
                  <a:lnTo>
                    <a:pt x="333" y="286"/>
                  </a:lnTo>
                  <a:lnTo>
                    <a:pt x="358" y="284"/>
                  </a:lnTo>
                  <a:lnTo>
                    <a:pt x="379" y="280"/>
                  </a:lnTo>
                  <a:lnTo>
                    <a:pt x="397" y="272"/>
                  </a:lnTo>
                  <a:lnTo>
                    <a:pt x="413" y="262"/>
                  </a:lnTo>
                  <a:lnTo>
                    <a:pt x="425" y="250"/>
                  </a:lnTo>
                  <a:lnTo>
                    <a:pt x="433" y="233"/>
                  </a:lnTo>
                  <a:lnTo>
                    <a:pt x="439" y="212"/>
                  </a:lnTo>
                  <a:lnTo>
                    <a:pt x="440" y="188"/>
                  </a:lnTo>
                  <a:close/>
                  <a:moveTo>
                    <a:pt x="916" y="253"/>
                  </a:moveTo>
                  <a:lnTo>
                    <a:pt x="915" y="258"/>
                  </a:lnTo>
                  <a:lnTo>
                    <a:pt x="914" y="264"/>
                  </a:lnTo>
                  <a:lnTo>
                    <a:pt x="910" y="266"/>
                  </a:lnTo>
                  <a:lnTo>
                    <a:pt x="903" y="267"/>
                  </a:lnTo>
                  <a:lnTo>
                    <a:pt x="864" y="267"/>
                  </a:lnTo>
                  <a:lnTo>
                    <a:pt x="829" y="271"/>
                  </a:lnTo>
                  <a:lnTo>
                    <a:pt x="770" y="281"/>
                  </a:lnTo>
                  <a:lnTo>
                    <a:pt x="770" y="646"/>
                  </a:lnTo>
                  <a:lnTo>
                    <a:pt x="769" y="651"/>
                  </a:lnTo>
                  <a:lnTo>
                    <a:pt x="766" y="657"/>
                  </a:lnTo>
                  <a:lnTo>
                    <a:pt x="761" y="659"/>
                  </a:lnTo>
                  <a:lnTo>
                    <a:pt x="756" y="660"/>
                  </a:lnTo>
                  <a:lnTo>
                    <a:pt x="683" y="660"/>
                  </a:lnTo>
                  <a:lnTo>
                    <a:pt x="675" y="657"/>
                  </a:lnTo>
                  <a:lnTo>
                    <a:pt x="672" y="651"/>
                  </a:lnTo>
                  <a:lnTo>
                    <a:pt x="669" y="646"/>
                  </a:lnTo>
                  <a:lnTo>
                    <a:pt x="669" y="274"/>
                  </a:lnTo>
                  <a:lnTo>
                    <a:pt x="673" y="251"/>
                  </a:lnTo>
                  <a:lnTo>
                    <a:pt x="677" y="242"/>
                  </a:lnTo>
                  <a:lnTo>
                    <a:pt x="682" y="235"/>
                  </a:lnTo>
                  <a:lnTo>
                    <a:pt x="698" y="223"/>
                  </a:lnTo>
                  <a:lnTo>
                    <a:pt x="723" y="213"/>
                  </a:lnTo>
                  <a:lnTo>
                    <a:pt x="755" y="204"/>
                  </a:lnTo>
                  <a:lnTo>
                    <a:pt x="794" y="197"/>
                  </a:lnTo>
                  <a:lnTo>
                    <a:pt x="871" y="189"/>
                  </a:lnTo>
                  <a:lnTo>
                    <a:pt x="886" y="189"/>
                  </a:lnTo>
                  <a:lnTo>
                    <a:pt x="898" y="189"/>
                  </a:lnTo>
                  <a:lnTo>
                    <a:pt x="906" y="190"/>
                  </a:lnTo>
                  <a:lnTo>
                    <a:pt x="912" y="194"/>
                  </a:lnTo>
                  <a:lnTo>
                    <a:pt x="915" y="198"/>
                  </a:lnTo>
                  <a:lnTo>
                    <a:pt x="916" y="204"/>
                  </a:lnTo>
                  <a:lnTo>
                    <a:pt x="916" y="253"/>
                  </a:lnTo>
                  <a:close/>
                  <a:moveTo>
                    <a:pt x="1098" y="646"/>
                  </a:moveTo>
                  <a:lnTo>
                    <a:pt x="1096" y="651"/>
                  </a:lnTo>
                  <a:lnTo>
                    <a:pt x="1094" y="657"/>
                  </a:lnTo>
                  <a:lnTo>
                    <a:pt x="1089" y="659"/>
                  </a:lnTo>
                  <a:lnTo>
                    <a:pt x="1084" y="660"/>
                  </a:lnTo>
                  <a:lnTo>
                    <a:pt x="1012" y="660"/>
                  </a:lnTo>
                  <a:lnTo>
                    <a:pt x="1006" y="659"/>
                  </a:lnTo>
                  <a:lnTo>
                    <a:pt x="1002" y="657"/>
                  </a:lnTo>
                  <a:lnTo>
                    <a:pt x="999" y="651"/>
                  </a:lnTo>
                  <a:lnTo>
                    <a:pt x="998" y="646"/>
                  </a:lnTo>
                  <a:lnTo>
                    <a:pt x="998" y="217"/>
                  </a:lnTo>
                  <a:lnTo>
                    <a:pt x="999" y="212"/>
                  </a:lnTo>
                  <a:lnTo>
                    <a:pt x="1002" y="208"/>
                  </a:lnTo>
                  <a:lnTo>
                    <a:pt x="1012" y="204"/>
                  </a:lnTo>
                  <a:lnTo>
                    <a:pt x="1084" y="204"/>
                  </a:lnTo>
                  <a:lnTo>
                    <a:pt x="1094" y="208"/>
                  </a:lnTo>
                  <a:lnTo>
                    <a:pt x="1096" y="212"/>
                  </a:lnTo>
                  <a:lnTo>
                    <a:pt x="1098" y="217"/>
                  </a:lnTo>
                  <a:lnTo>
                    <a:pt x="1098" y="646"/>
                  </a:lnTo>
                  <a:close/>
                  <a:moveTo>
                    <a:pt x="1098" y="115"/>
                  </a:moveTo>
                  <a:lnTo>
                    <a:pt x="1096" y="122"/>
                  </a:lnTo>
                  <a:lnTo>
                    <a:pt x="1092" y="129"/>
                  </a:lnTo>
                  <a:lnTo>
                    <a:pt x="1086" y="131"/>
                  </a:lnTo>
                  <a:lnTo>
                    <a:pt x="1079" y="133"/>
                  </a:lnTo>
                  <a:lnTo>
                    <a:pt x="1017" y="133"/>
                  </a:lnTo>
                  <a:lnTo>
                    <a:pt x="1009" y="131"/>
                  </a:lnTo>
                  <a:lnTo>
                    <a:pt x="1003" y="129"/>
                  </a:lnTo>
                  <a:lnTo>
                    <a:pt x="999" y="122"/>
                  </a:lnTo>
                  <a:lnTo>
                    <a:pt x="998" y="115"/>
                  </a:lnTo>
                  <a:lnTo>
                    <a:pt x="998" y="18"/>
                  </a:lnTo>
                  <a:lnTo>
                    <a:pt x="999" y="10"/>
                  </a:lnTo>
                  <a:lnTo>
                    <a:pt x="1003" y="5"/>
                  </a:lnTo>
                  <a:lnTo>
                    <a:pt x="1009" y="2"/>
                  </a:lnTo>
                  <a:lnTo>
                    <a:pt x="1017" y="0"/>
                  </a:lnTo>
                  <a:lnTo>
                    <a:pt x="1079" y="0"/>
                  </a:lnTo>
                  <a:lnTo>
                    <a:pt x="1086" y="2"/>
                  </a:lnTo>
                  <a:lnTo>
                    <a:pt x="1092" y="5"/>
                  </a:lnTo>
                  <a:lnTo>
                    <a:pt x="1096" y="10"/>
                  </a:lnTo>
                  <a:lnTo>
                    <a:pt x="1098" y="18"/>
                  </a:lnTo>
                  <a:lnTo>
                    <a:pt x="1098" y="115"/>
                  </a:lnTo>
                  <a:close/>
                  <a:moveTo>
                    <a:pt x="1632" y="646"/>
                  </a:moveTo>
                  <a:lnTo>
                    <a:pt x="1631" y="651"/>
                  </a:lnTo>
                  <a:lnTo>
                    <a:pt x="1628" y="657"/>
                  </a:lnTo>
                  <a:lnTo>
                    <a:pt x="1624" y="659"/>
                  </a:lnTo>
                  <a:lnTo>
                    <a:pt x="1619" y="660"/>
                  </a:lnTo>
                  <a:lnTo>
                    <a:pt x="1546" y="660"/>
                  </a:lnTo>
                  <a:lnTo>
                    <a:pt x="1540" y="659"/>
                  </a:lnTo>
                  <a:lnTo>
                    <a:pt x="1536" y="657"/>
                  </a:lnTo>
                  <a:lnTo>
                    <a:pt x="1534" y="651"/>
                  </a:lnTo>
                  <a:lnTo>
                    <a:pt x="1532" y="646"/>
                  </a:lnTo>
                  <a:lnTo>
                    <a:pt x="1532" y="332"/>
                  </a:lnTo>
                  <a:lnTo>
                    <a:pt x="1531" y="313"/>
                  </a:lnTo>
                  <a:lnTo>
                    <a:pt x="1528" y="298"/>
                  </a:lnTo>
                  <a:lnTo>
                    <a:pt x="1522" y="285"/>
                  </a:lnTo>
                  <a:lnTo>
                    <a:pt x="1516" y="275"/>
                  </a:lnTo>
                  <a:lnTo>
                    <a:pt x="1506" y="269"/>
                  </a:lnTo>
                  <a:lnTo>
                    <a:pt x="1493" y="264"/>
                  </a:lnTo>
                  <a:lnTo>
                    <a:pt x="1478" y="261"/>
                  </a:lnTo>
                  <a:lnTo>
                    <a:pt x="1460" y="260"/>
                  </a:lnTo>
                  <a:lnTo>
                    <a:pt x="1413" y="262"/>
                  </a:lnTo>
                  <a:lnTo>
                    <a:pt x="1371" y="269"/>
                  </a:lnTo>
                  <a:lnTo>
                    <a:pt x="1331" y="279"/>
                  </a:lnTo>
                  <a:lnTo>
                    <a:pt x="1331" y="646"/>
                  </a:lnTo>
                  <a:lnTo>
                    <a:pt x="1329" y="651"/>
                  </a:lnTo>
                  <a:lnTo>
                    <a:pt x="1327" y="657"/>
                  </a:lnTo>
                  <a:lnTo>
                    <a:pt x="1322" y="659"/>
                  </a:lnTo>
                  <a:lnTo>
                    <a:pt x="1317" y="660"/>
                  </a:lnTo>
                  <a:lnTo>
                    <a:pt x="1244" y="660"/>
                  </a:lnTo>
                  <a:lnTo>
                    <a:pt x="1235" y="657"/>
                  </a:lnTo>
                  <a:lnTo>
                    <a:pt x="1231" y="651"/>
                  </a:lnTo>
                  <a:lnTo>
                    <a:pt x="1230" y="646"/>
                  </a:lnTo>
                  <a:lnTo>
                    <a:pt x="1230" y="274"/>
                  </a:lnTo>
                  <a:lnTo>
                    <a:pt x="1231" y="262"/>
                  </a:lnTo>
                  <a:lnTo>
                    <a:pt x="1232" y="252"/>
                  </a:lnTo>
                  <a:lnTo>
                    <a:pt x="1242" y="236"/>
                  </a:lnTo>
                  <a:lnTo>
                    <a:pt x="1250" y="230"/>
                  </a:lnTo>
                  <a:lnTo>
                    <a:pt x="1260" y="223"/>
                  </a:lnTo>
                  <a:lnTo>
                    <a:pt x="1289" y="213"/>
                  </a:lnTo>
                  <a:lnTo>
                    <a:pt x="1328" y="203"/>
                  </a:lnTo>
                  <a:lnTo>
                    <a:pt x="1375" y="196"/>
                  </a:lnTo>
                  <a:lnTo>
                    <a:pt x="1424" y="190"/>
                  </a:lnTo>
                  <a:lnTo>
                    <a:pt x="1469" y="188"/>
                  </a:lnTo>
                  <a:lnTo>
                    <a:pt x="1507" y="189"/>
                  </a:lnTo>
                  <a:lnTo>
                    <a:pt x="1540" y="194"/>
                  </a:lnTo>
                  <a:lnTo>
                    <a:pt x="1568" y="203"/>
                  </a:lnTo>
                  <a:lnTo>
                    <a:pt x="1590" y="216"/>
                  </a:lnTo>
                  <a:lnTo>
                    <a:pt x="1600" y="223"/>
                  </a:lnTo>
                  <a:lnTo>
                    <a:pt x="1608" y="233"/>
                  </a:lnTo>
                  <a:lnTo>
                    <a:pt x="1615" y="243"/>
                  </a:lnTo>
                  <a:lnTo>
                    <a:pt x="1622" y="256"/>
                  </a:lnTo>
                  <a:lnTo>
                    <a:pt x="1626" y="270"/>
                  </a:lnTo>
                  <a:lnTo>
                    <a:pt x="1629" y="285"/>
                  </a:lnTo>
                  <a:lnTo>
                    <a:pt x="1632" y="319"/>
                  </a:lnTo>
                  <a:lnTo>
                    <a:pt x="1632" y="646"/>
                  </a:lnTo>
                  <a:close/>
                  <a:moveTo>
                    <a:pt x="2203" y="245"/>
                  </a:moveTo>
                  <a:lnTo>
                    <a:pt x="2204" y="250"/>
                  </a:lnTo>
                  <a:lnTo>
                    <a:pt x="2203" y="252"/>
                  </a:lnTo>
                  <a:lnTo>
                    <a:pt x="2199" y="256"/>
                  </a:lnTo>
                  <a:lnTo>
                    <a:pt x="2169" y="271"/>
                  </a:lnTo>
                  <a:lnTo>
                    <a:pt x="2153" y="275"/>
                  </a:lnTo>
                  <a:lnTo>
                    <a:pt x="2137" y="276"/>
                  </a:lnTo>
                  <a:lnTo>
                    <a:pt x="2122" y="275"/>
                  </a:lnTo>
                  <a:lnTo>
                    <a:pt x="2102" y="270"/>
                  </a:lnTo>
                  <a:lnTo>
                    <a:pt x="2109" y="279"/>
                  </a:lnTo>
                  <a:lnTo>
                    <a:pt x="2122" y="296"/>
                  </a:lnTo>
                  <a:lnTo>
                    <a:pt x="2128" y="308"/>
                  </a:lnTo>
                  <a:lnTo>
                    <a:pt x="2133" y="323"/>
                  </a:lnTo>
                  <a:lnTo>
                    <a:pt x="2137" y="357"/>
                  </a:lnTo>
                  <a:lnTo>
                    <a:pt x="2137" y="378"/>
                  </a:lnTo>
                  <a:lnTo>
                    <a:pt x="2133" y="397"/>
                  </a:lnTo>
                  <a:lnTo>
                    <a:pt x="2123" y="430"/>
                  </a:lnTo>
                  <a:lnTo>
                    <a:pt x="2107" y="456"/>
                  </a:lnTo>
                  <a:lnTo>
                    <a:pt x="2096" y="468"/>
                  </a:lnTo>
                  <a:lnTo>
                    <a:pt x="2084" y="476"/>
                  </a:lnTo>
                  <a:lnTo>
                    <a:pt x="2055" y="492"/>
                  </a:lnTo>
                  <a:lnTo>
                    <a:pt x="2024" y="502"/>
                  </a:lnTo>
                  <a:lnTo>
                    <a:pt x="1986" y="508"/>
                  </a:lnTo>
                  <a:lnTo>
                    <a:pt x="1946" y="509"/>
                  </a:lnTo>
                  <a:lnTo>
                    <a:pt x="1913" y="509"/>
                  </a:lnTo>
                  <a:lnTo>
                    <a:pt x="1886" y="509"/>
                  </a:lnTo>
                  <a:lnTo>
                    <a:pt x="1874" y="510"/>
                  </a:lnTo>
                  <a:lnTo>
                    <a:pt x="1862" y="513"/>
                  </a:lnTo>
                  <a:lnTo>
                    <a:pt x="1847" y="522"/>
                  </a:lnTo>
                  <a:lnTo>
                    <a:pt x="1844" y="528"/>
                  </a:lnTo>
                  <a:lnTo>
                    <a:pt x="1840" y="534"/>
                  </a:lnTo>
                  <a:lnTo>
                    <a:pt x="1837" y="551"/>
                  </a:lnTo>
                  <a:lnTo>
                    <a:pt x="1838" y="562"/>
                  </a:lnTo>
                  <a:lnTo>
                    <a:pt x="1842" y="571"/>
                  </a:lnTo>
                  <a:lnTo>
                    <a:pt x="1847" y="578"/>
                  </a:lnTo>
                  <a:lnTo>
                    <a:pt x="1855" y="583"/>
                  </a:lnTo>
                  <a:lnTo>
                    <a:pt x="1875" y="590"/>
                  </a:lnTo>
                  <a:lnTo>
                    <a:pt x="1903" y="591"/>
                  </a:lnTo>
                  <a:lnTo>
                    <a:pt x="2012" y="591"/>
                  </a:lnTo>
                  <a:lnTo>
                    <a:pt x="2043" y="592"/>
                  </a:lnTo>
                  <a:lnTo>
                    <a:pt x="2070" y="596"/>
                  </a:lnTo>
                  <a:lnTo>
                    <a:pt x="2084" y="600"/>
                  </a:lnTo>
                  <a:lnTo>
                    <a:pt x="2097" y="604"/>
                  </a:lnTo>
                  <a:lnTo>
                    <a:pt x="2119" y="614"/>
                  </a:lnTo>
                  <a:lnTo>
                    <a:pt x="2130" y="620"/>
                  </a:lnTo>
                  <a:lnTo>
                    <a:pt x="2140" y="629"/>
                  </a:lnTo>
                  <a:lnTo>
                    <a:pt x="2153" y="648"/>
                  </a:lnTo>
                  <a:lnTo>
                    <a:pt x="2162" y="673"/>
                  </a:lnTo>
                  <a:lnTo>
                    <a:pt x="2165" y="688"/>
                  </a:lnTo>
                  <a:lnTo>
                    <a:pt x="2166" y="703"/>
                  </a:lnTo>
                  <a:lnTo>
                    <a:pt x="2165" y="723"/>
                  </a:lnTo>
                  <a:lnTo>
                    <a:pt x="2164" y="732"/>
                  </a:lnTo>
                  <a:lnTo>
                    <a:pt x="2161" y="741"/>
                  </a:lnTo>
                  <a:lnTo>
                    <a:pt x="2156" y="759"/>
                  </a:lnTo>
                  <a:lnTo>
                    <a:pt x="2150" y="774"/>
                  </a:lnTo>
                  <a:lnTo>
                    <a:pt x="2141" y="787"/>
                  </a:lnTo>
                  <a:lnTo>
                    <a:pt x="2131" y="799"/>
                  </a:lnTo>
                  <a:lnTo>
                    <a:pt x="2118" y="810"/>
                  </a:lnTo>
                  <a:lnTo>
                    <a:pt x="2104" y="819"/>
                  </a:lnTo>
                  <a:lnTo>
                    <a:pt x="2088" y="828"/>
                  </a:lnTo>
                  <a:lnTo>
                    <a:pt x="2072" y="834"/>
                  </a:lnTo>
                  <a:lnTo>
                    <a:pt x="2034" y="844"/>
                  </a:lnTo>
                  <a:lnTo>
                    <a:pt x="1992" y="850"/>
                  </a:lnTo>
                  <a:lnTo>
                    <a:pt x="1946" y="853"/>
                  </a:lnTo>
                  <a:lnTo>
                    <a:pt x="1894" y="852"/>
                  </a:lnTo>
                  <a:lnTo>
                    <a:pt x="1850" y="847"/>
                  </a:lnTo>
                  <a:lnTo>
                    <a:pt x="1812" y="839"/>
                  </a:lnTo>
                  <a:lnTo>
                    <a:pt x="1796" y="834"/>
                  </a:lnTo>
                  <a:lnTo>
                    <a:pt x="1780" y="828"/>
                  </a:lnTo>
                  <a:lnTo>
                    <a:pt x="1768" y="821"/>
                  </a:lnTo>
                  <a:lnTo>
                    <a:pt x="1757" y="813"/>
                  </a:lnTo>
                  <a:lnTo>
                    <a:pt x="1748" y="804"/>
                  </a:lnTo>
                  <a:lnTo>
                    <a:pt x="1740" y="793"/>
                  </a:lnTo>
                  <a:lnTo>
                    <a:pt x="1734" y="781"/>
                  </a:lnTo>
                  <a:lnTo>
                    <a:pt x="1730" y="767"/>
                  </a:lnTo>
                  <a:lnTo>
                    <a:pt x="1728" y="753"/>
                  </a:lnTo>
                  <a:lnTo>
                    <a:pt x="1726" y="737"/>
                  </a:lnTo>
                  <a:lnTo>
                    <a:pt x="1728" y="721"/>
                  </a:lnTo>
                  <a:lnTo>
                    <a:pt x="1730" y="706"/>
                  </a:lnTo>
                  <a:lnTo>
                    <a:pt x="1735" y="693"/>
                  </a:lnTo>
                  <a:lnTo>
                    <a:pt x="1741" y="683"/>
                  </a:lnTo>
                  <a:lnTo>
                    <a:pt x="1750" y="674"/>
                  </a:lnTo>
                  <a:lnTo>
                    <a:pt x="1758" y="667"/>
                  </a:lnTo>
                  <a:lnTo>
                    <a:pt x="1778" y="657"/>
                  </a:lnTo>
                  <a:lnTo>
                    <a:pt x="1798" y="651"/>
                  </a:lnTo>
                  <a:lnTo>
                    <a:pt x="1818" y="646"/>
                  </a:lnTo>
                  <a:lnTo>
                    <a:pt x="1818" y="634"/>
                  </a:lnTo>
                  <a:lnTo>
                    <a:pt x="1780" y="625"/>
                  </a:lnTo>
                  <a:lnTo>
                    <a:pt x="1773" y="622"/>
                  </a:lnTo>
                  <a:lnTo>
                    <a:pt x="1765" y="617"/>
                  </a:lnTo>
                  <a:lnTo>
                    <a:pt x="1753" y="605"/>
                  </a:lnTo>
                  <a:lnTo>
                    <a:pt x="1744" y="586"/>
                  </a:lnTo>
                  <a:lnTo>
                    <a:pt x="1741" y="558"/>
                  </a:lnTo>
                  <a:lnTo>
                    <a:pt x="1743" y="539"/>
                  </a:lnTo>
                  <a:lnTo>
                    <a:pt x="1748" y="524"/>
                  </a:lnTo>
                  <a:lnTo>
                    <a:pt x="1755" y="512"/>
                  </a:lnTo>
                  <a:lnTo>
                    <a:pt x="1767" y="503"/>
                  </a:lnTo>
                  <a:lnTo>
                    <a:pt x="1780" y="495"/>
                  </a:lnTo>
                  <a:lnTo>
                    <a:pt x="1796" y="489"/>
                  </a:lnTo>
                  <a:lnTo>
                    <a:pt x="1835" y="481"/>
                  </a:lnTo>
                  <a:lnTo>
                    <a:pt x="1816" y="474"/>
                  </a:lnTo>
                  <a:lnTo>
                    <a:pt x="1794" y="465"/>
                  </a:lnTo>
                  <a:lnTo>
                    <a:pt x="1783" y="458"/>
                  </a:lnTo>
                  <a:lnTo>
                    <a:pt x="1773" y="450"/>
                  </a:lnTo>
                  <a:lnTo>
                    <a:pt x="1764" y="439"/>
                  </a:lnTo>
                  <a:lnTo>
                    <a:pt x="1755" y="427"/>
                  </a:lnTo>
                  <a:lnTo>
                    <a:pt x="1744" y="396"/>
                  </a:lnTo>
                  <a:lnTo>
                    <a:pt x="1739" y="352"/>
                  </a:lnTo>
                  <a:lnTo>
                    <a:pt x="1740" y="330"/>
                  </a:lnTo>
                  <a:lnTo>
                    <a:pt x="1743" y="310"/>
                  </a:lnTo>
                  <a:lnTo>
                    <a:pt x="1753" y="275"/>
                  </a:lnTo>
                  <a:lnTo>
                    <a:pt x="1770" y="246"/>
                  </a:lnTo>
                  <a:lnTo>
                    <a:pt x="1780" y="235"/>
                  </a:lnTo>
                  <a:lnTo>
                    <a:pt x="1793" y="224"/>
                  </a:lnTo>
                  <a:lnTo>
                    <a:pt x="1823" y="208"/>
                  </a:lnTo>
                  <a:lnTo>
                    <a:pt x="1840" y="202"/>
                  </a:lnTo>
                  <a:lnTo>
                    <a:pt x="1856" y="197"/>
                  </a:lnTo>
                  <a:lnTo>
                    <a:pt x="1895" y="190"/>
                  </a:lnTo>
                  <a:lnTo>
                    <a:pt x="1917" y="188"/>
                  </a:lnTo>
                  <a:lnTo>
                    <a:pt x="1939" y="188"/>
                  </a:lnTo>
                  <a:lnTo>
                    <a:pt x="1975" y="189"/>
                  </a:lnTo>
                  <a:lnTo>
                    <a:pt x="2002" y="193"/>
                  </a:lnTo>
                  <a:lnTo>
                    <a:pt x="2050" y="206"/>
                  </a:lnTo>
                  <a:lnTo>
                    <a:pt x="2065" y="208"/>
                  </a:lnTo>
                  <a:lnTo>
                    <a:pt x="2083" y="209"/>
                  </a:lnTo>
                  <a:lnTo>
                    <a:pt x="2104" y="208"/>
                  </a:lnTo>
                  <a:lnTo>
                    <a:pt x="2125" y="204"/>
                  </a:lnTo>
                  <a:lnTo>
                    <a:pt x="2148" y="194"/>
                  </a:lnTo>
                  <a:lnTo>
                    <a:pt x="2170" y="184"/>
                  </a:lnTo>
                  <a:lnTo>
                    <a:pt x="2174" y="183"/>
                  </a:lnTo>
                  <a:lnTo>
                    <a:pt x="2177" y="182"/>
                  </a:lnTo>
                  <a:lnTo>
                    <a:pt x="2181" y="183"/>
                  </a:lnTo>
                  <a:lnTo>
                    <a:pt x="2184" y="189"/>
                  </a:lnTo>
                  <a:lnTo>
                    <a:pt x="2203" y="245"/>
                  </a:lnTo>
                  <a:close/>
                  <a:moveTo>
                    <a:pt x="2043" y="348"/>
                  </a:moveTo>
                  <a:lnTo>
                    <a:pt x="2041" y="324"/>
                  </a:lnTo>
                  <a:lnTo>
                    <a:pt x="2036" y="304"/>
                  </a:lnTo>
                  <a:lnTo>
                    <a:pt x="2029" y="286"/>
                  </a:lnTo>
                  <a:lnTo>
                    <a:pt x="2017" y="274"/>
                  </a:lnTo>
                  <a:lnTo>
                    <a:pt x="2002" y="264"/>
                  </a:lnTo>
                  <a:lnTo>
                    <a:pt x="1985" y="256"/>
                  </a:lnTo>
                  <a:lnTo>
                    <a:pt x="1964" y="251"/>
                  </a:lnTo>
                  <a:lnTo>
                    <a:pt x="1939" y="250"/>
                  </a:lnTo>
                  <a:lnTo>
                    <a:pt x="1915" y="251"/>
                  </a:lnTo>
                  <a:lnTo>
                    <a:pt x="1894" y="256"/>
                  </a:lnTo>
                  <a:lnTo>
                    <a:pt x="1885" y="258"/>
                  </a:lnTo>
                  <a:lnTo>
                    <a:pt x="1876" y="264"/>
                  </a:lnTo>
                  <a:lnTo>
                    <a:pt x="1862" y="274"/>
                  </a:lnTo>
                  <a:lnTo>
                    <a:pt x="1851" y="286"/>
                  </a:lnTo>
                  <a:lnTo>
                    <a:pt x="1847" y="295"/>
                  </a:lnTo>
                  <a:lnTo>
                    <a:pt x="1844" y="304"/>
                  </a:lnTo>
                  <a:lnTo>
                    <a:pt x="1838" y="324"/>
                  </a:lnTo>
                  <a:lnTo>
                    <a:pt x="1837" y="348"/>
                  </a:lnTo>
                  <a:lnTo>
                    <a:pt x="1838" y="373"/>
                  </a:lnTo>
                  <a:lnTo>
                    <a:pt x="1844" y="393"/>
                  </a:lnTo>
                  <a:lnTo>
                    <a:pt x="1851" y="410"/>
                  </a:lnTo>
                  <a:lnTo>
                    <a:pt x="1856" y="417"/>
                  </a:lnTo>
                  <a:lnTo>
                    <a:pt x="1862" y="423"/>
                  </a:lnTo>
                  <a:lnTo>
                    <a:pt x="1876" y="434"/>
                  </a:lnTo>
                  <a:lnTo>
                    <a:pt x="1894" y="441"/>
                  </a:lnTo>
                  <a:lnTo>
                    <a:pt x="1915" y="445"/>
                  </a:lnTo>
                  <a:lnTo>
                    <a:pt x="1939" y="446"/>
                  </a:lnTo>
                  <a:lnTo>
                    <a:pt x="1964" y="445"/>
                  </a:lnTo>
                  <a:lnTo>
                    <a:pt x="1985" y="441"/>
                  </a:lnTo>
                  <a:lnTo>
                    <a:pt x="1995" y="437"/>
                  </a:lnTo>
                  <a:lnTo>
                    <a:pt x="2002" y="434"/>
                  </a:lnTo>
                  <a:lnTo>
                    <a:pt x="2017" y="423"/>
                  </a:lnTo>
                  <a:lnTo>
                    <a:pt x="2029" y="410"/>
                  </a:lnTo>
                  <a:lnTo>
                    <a:pt x="2033" y="402"/>
                  </a:lnTo>
                  <a:lnTo>
                    <a:pt x="2036" y="393"/>
                  </a:lnTo>
                  <a:lnTo>
                    <a:pt x="2041" y="373"/>
                  </a:lnTo>
                  <a:lnTo>
                    <a:pt x="2043" y="348"/>
                  </a:lnTo>
                  <a:close/>
                  <a:moveTo>
                    <a:pt x="2069" y="717"/>
                  </a:moveTo>
                  <a:lnTo>
                    <a:pt x="2067" y="702"/>
                  </a:lnTo>
                  <a:lnTo>
                    <a:pt x="2061" y="691"/>
                  </a:lnTo>
                  <a:lnTo>
                    <a:pt x="2054" y="680"/>
                  </a:lnTo>
                  <a:lnTo>
                    <a:pt x="2044" y="675"/>
                  </a:lnTo>
                  <a:lnTo>
                    <a:pt x="2020" y="669"/>
                  </a:lnTo>
                  <a:lnTo>
                    <a:pt x="1991" y="668"/>
                  </a:lnTo>
                  <a:lnTo>
                    <a:pt x="1900" y="668"/>
                  </a:lnTo>
                  <a:lnTo>
                    <a:pt x="1885" y="668"/>
                  </a:lnTo>
                  <a:lnTo>
                    <a:pt x="1871" y="670"/>
                  </a:lnTo>
                  <a:lnTo>
                    <a:pt x="1859" y="673"/>
                  </a:lnTo>
                  <a:lnTo>
                    <a:pt x="1847" y="678"/>
                  </a:lnTo>
                  <a:lnTo>
                    <a:pt x="1837" y="685"/>
                  </a:lnTo>
                  <a:lnTo>
                    <a:pt x="1830" y="696"/>
                  </a:lnTo>
                  <a:lnTo>
                    <a:pt x="1825" y="709"/>
                  </a:lnTo>
                  <a:lnTo>
                    <a:pt x="1823" y="726"/>
                  </a:lnTo>
                  <a:lnTo>
                    <a:pt x="1826" y="743"/>
                  </a:lnTo>
                  <a:lnTo>
                    <a:pt x="1832" y="757"/>
                  </a:lnTo>
                  <a:lnTo>
                    <a:pt x="1842" y="769"/>
                  </a:lnTo>
                  <a:lnTo>
                    <a:pt x="1850" y="774"/>
                  </a:lnTo>
                  <a:lnTo>
                    <a:pt x="1857" y="776"/>
                  </a:lnTo>
                  <a:lnTo>
                    <a:pt x="1876" y="782"/>
                  </a:lnTo>
                  <a:lnTo>
                    <a:pt x="1896" y="785"/>
                  </a:lnTo>
                  <a:lnTo>
                    <a:pt x="1947" y="787"/>
                  </a:lnTo>
                  <a:lnTo>
                    <a:pt x="1976" y="786"/>
                  </a:lnTo>
                  <a:lnTo>
                    <a:pt x="2004" y="782"/>
                  </a:lnTo>
                  <a:lnTo>
                    <a:pt x="2016" y="780"/>
                  </a:lnTo>
                  <a:lnTo>
                    <a:pt x="2029" y="775"/>
                  </a:lnTo>
                  <a:lnTo>
                    <a:pt x="2040" y="770"/>
                  </a:lnTo>
                  <a:lnTo>
                    <a:pt x="2049" y="762"/>
                  </a:lnTo>
                  <a:lnTo>
                    <a:pt x="2054" y="759"/>
                  </a:lnTo>
                  <a:lnTo>
                    <a:pt x="2058" y="755"/>
                  </a:lnTo>
                  <a:lnTo>
                    <a:pt x="2063" y="743"/>
                  </a:lnTo>
                  <a:lnTo>
                    <a:pt x="2067" y="732"/>
                  </a:lnTo>
                  <a:lnTo>
                    <a:pt x="2069" y="717"/>
                  </a:lnTo>
                  <a:close/>
                  <a:moveTo>
                    <a:pt x="2378" y="646"/>
                  </a:moveTo>
                  <a:lnTo>
                    <a:pt x="2377" y="651"/>
                  </a:lnTo>
                  <a:lnTo>
                    <a:pt x="2374" y="657"/>
                  </a:lnTo>
                  <a:lnTo>
                    <a:pt x="2369" y="659"/>
                  </a:lnTo>
                  <a:lnTo>
                    <a:pt x="2364" y="660"/>
                  </a:lnTo>
                  <a:lnTo>
                    <a:pt x="2292" y="660"/>
                  </a:lnTo>
                  <a:lnTo>
                    <a:pt x="2287" y="659"/>
                  </a:lnTo>
                  <a:lnTo>
                    <a:pt x="2282" y="657"/>
                  </a:lnTo>
                  <a:lnTo>
                    <a:pt x="2279" y="651"/>
                  </a:lnTo>
                  <a:lnTo>
                    <a:pt x="2278" y="646"/>
                  </a:lnTo>
                  <a:lnTo>
                    <a:pt x="2278" y="217"/>
                  </a:lnTo>
                  <a:lnTo>
                    <a:pt x="2279" y="212"/>
                  </a:lnTo>
                  <a:lnTo>
                    <a:pt x="2282" y="208"/>
                  </a:lnTo>
                  <a:lnTo>
                    <a:pt x="2292" y="204"/>
                  </a:lnTo>
                  <a:lnTo>
                    <a:pt x="2364" y="204"/>
                  </a:lnTo>
                  <a:lnTo>
                    <a:pt x="2374" y="208"/>
                  </a:lnTo>
                  <a:lnTo>
                    <a:pt x="2377" y="212"/>
                  </a:lnTo>
                  <a:lnTo>
                    <a:pt x="2378" y="217"/>
                  </a:lnTo>
                  <a:lnTo>
                    <a:pt x="2378" y="646"/>
                  </a:lnTo>
                  <a:close/>
                  <a:moveTo>
                    <a:pt x="2378" y="115"/>
                  </a:moveTo>
                  <a:lnTo>
                    <a:pt x="2377" y="122"/>
                  </a:lnTo>
                  <a:lnTo>
                    <a:pt x="2373" y="129"/>
                  </a:lnTo>
                  <a:lnTo>
                    <a:pt x="2366" y="131"/>
                  </a:lnTo>
                  <a:lnTo>
                    <a:pt x="2359" y="133"/>
                  </a:lnTo>
                  <a:lnTo>
                    <a:pt x="2297" y="133"/>
                  </a:lnTo>
                  <a:lnTo>
                    <a:pt x="2290" y="131"/>
                  </a:lnTo>
                  <a:lnTo>
                    <a:pt x="2283" y="129"/>
                  </a:lnTo>
                  <a:lnTo>
                    <a:pt x="2279" y="122"/>
                  </a:lnTo>
                  <a:lnTo>
                    <a:pt x="2278" y="115"/>
                  </a:lnTo>
                  <a:lnTo>
                    <a:pt x="2278" y="18"/>
                  </a:lnTo>
                  <a:lnTo>
                    <a:pt x="2279" y="10"/>
                  </a:lnTo>
                  <a:lnTo>
                    <a:pt x="2283" y="5"/>
                  </a:lnTo>
                  <a:lnTo>
                    <a:pt x="2290" y="2"/>
                  </a:lnTo>
                  <a:lnTo>
                    <a:pt x="2297" y="0"/>
                  </a:lnTo>
                  <a:lnTo>
                    <a:pt x="2359" y="0"/>
                  </a:lnTo>
                  <a:lnTo>
                    <a:pt x="2366" y="2"/>
                  </a:lnTo>
                  <a:lnTo>
                    <a:pt x="2373" y="5"/>
                  </a:lnTo>
                  <a:lnTo>
                    <a:pt x="2377" y="10"/>
                  </a:lnTo>
                  <a:lnTo>
                    <a:pt x="2378" y="18"/>
                  </a:lnTo>
                  <a:lnTo>
                    <a:pt x="2378" y="115"/>
                  </a:lnTo>
                  <a:close/>
                  <a:moveTo>
                    <a:pt x="2912" y="646"/>
                  </a:moveTo>
                  <a:lnTo>
                    <a:pt x="2911" y="651"/>
                  </a:lnTo>
                  <a:lnTo>
                    <a:pt x="2908" y="657"/>
                  </a:lnTo>
                  <a:lnTo>
                    <a:pt x="2904" y="659"/>
                  </a:lnTo>
                  <a:lnTo>
                    <a:pt x="2899" y="660"/>
                  </a:lnTo>
                  <a:lnTo>
                    <a:pt x="2826" y="660"/>
                  </a:lnTo>
                  <a:lnTo>
                    <a:pt x="2820" y="659"/>
                  </a:lnTo>
                  <a:lnTo>
                    <a:pt x="2816" y="657"/>
                  </a:lnTo>
                  <a:lnTo>
                    <a:pt x="2814" y="651"/>
                  </a:lnTo>
                  <a:lnTo>
                    <a:pt x="2813" y="646"/>
                  </a:lnTo>
                  <a:lnTo>
                    <a:pt x="2813" y="332"/>
                  </a:lnTo>
                  <a:lnTo>
                    <a:pt x="2811" y="313"/>
                  </a:lnTo>
                  <a:lnTo>
                    <a:pt x="2809" y="298"/>
                  </a:lnTo>
                  <a:lnTo>
                    <a:pt x="2804" y="285"/>
                  </a:lnTo>
                  <a:lnTo>
                    <a:pt x="2796" y="275"/>
                  </a:lnTo>
                  <a:lnTo>
                    <a:pt x="2786" y="269"/>
                  </a:lnTo>
                  <a:lnTo>
                    <a:pt x="2773" y="264"/>
                  </a:lnTo>
                  <a:lnTo>
                    <a:pt x="2758" y="261"/>
                  </a:lnTo>
                  <a:lnTo>
                    <a:pt x="2741" y="260"/>
                  </a:lnTo>
                  <a:lnTo>
                    <a:pt x="2693" y="262"/>
                  </a:lnTo>
                  <a:lnTo>
                    <a:pt x="2651" y="269"/>
                  </a:lnTo>
                  <a:lnTo>
                    <a:pt x="2611" y="279"/>
                  </a:lnTo>
                  <a:lnTo>
                    <a:pt x="2611" y="646"/>
                  </a:lnTo>
                  <a:lnTo>
                    <a:pt x="2610" y="651"/>
                  </a:lnTo>
                  <a:lnTo>
                    <a:pt x="2607" y="657"/>
                  </a:lnTo>
                  <a:lnTo>
                    <a:pt x="2602" y="659"/>
                  </a:lnTo>
                  <a:lnTo>
                    <a:pt x="2597" y="660"/>
                  </a:lnTo>
                  <a:lnTo>
                    <a:pt x="2525" y="660"/>
                  </a:lnTo>
                  <a:lnTo>
                    <a:pt x="2515" y="657"/>
                  </a:lnTo>
                  <a:lnTo>
                    <a:pt x="2511" y="651"/>
                  </a:lnTo>
                  <a:lnTo>
                    <a:pt x="2510" y="646"/>
                  </a:lnTo>
                  <a:lnTo>
                    <a:pt x="2510" y="274"/>
                  </a:lnTo>
                  <a:lnTo>
                    <a:pt x="2511" y="262"/>
                  </a:lnTo>
                  <a:lnTo>
                    <a:pt x="2513" y="252"/>
                  </a:lnTo>
                  <a:lnTo>
                    <a:pt x="2523" y="236"/>
                  </a:lnTo>
                  <a:lnTo>
                    <a:pt x="2530" y="230"/>
                  </a:lnTo>
                  <a:lnTo>
                    <a:pt x="2540" y="223"/>
                  </a:lnTo>
                  <a:lnTo>
                    <a:pt x="2569" y="213"/>
                  </a:lnTo>
                  <a:lnTo>
                    <a:pt x="2608" y="203"/>
                  </a:lnTo>
                  <a:lnTo>
                    <a:pt x="2655" y="196"/>
                  </a:lnTo>
                  <a:lnTo>
                    <a:pt x="2704" y="190"/>
                  </a:lnTo>
                  <a:lnTo>
                    <a:pt x="2750" y="188"/>
                  </a:lnTo>
                  <a:lnTo>
                    <a:pt x="2787" y="189"/>
                  </a:lnTo>
                  <a:lnTo>
                    <a:pt x="2820" y="194"/>
                  </a:lnTo>
                  <a:lnTo>
                    <a:pt x="2848" y="203"/>
                  </a:lnTo>
                  <a:lnTo>
                    <a:pt x="2870" y="216"/>
                  </a:lnTo>
                  <a:lnTo>
                    <a:pt x="2881" y="223"/>
                  </a:lnTo>
                  <a:lnTo>
                    <a:pt x="2889" y="233"/>
                  </a:lnTo>
                  <a:lnTo>
                    <a:pt x="2896" y="243"/>
                  </a:lnTo>
                  <a:lnTo>
                    <a:pt x="2902" y="256"/>
                  </a:lnTo>
                  <a:lnTo>
                    <a:pt x="2906" y="270"/>
                  </a:lnTo>
                  <a:lnTo>
                    <a:pt x="2910" y="285"/>
                  </a:lnTo>
                  <a:lnTo>
                    <a:pt x="2912" y="319"/>
                  </a:lnTo>
                  <a:lnTo>
                    <a:pt x="2912" y="646"/>
                  </a:lnTo>
                  <a:close/>
                  <a:moveTo>
                    <a:pt x="3483" y="245"/>
                  </a:moveTo>
                  <a:lnTo>
                    <a:pt x="3484" y="250"/>
                  </a:lnTo>
                  <a:lnTo>
                    <a:pt x="3483" y="252"/>
                  </a:lnTo>
                  <a:lnTo>
                    <a:pt x="3479" y="256"/>
                  </a:lnTo>
                  <a:lnTo>
                    <a:pt x="3449" y="271"/>
                  </a:lnTo>
                  <a:lnTo>
                    <a:pt x="3434" y="275"/>
                  </a:lnTo>
                  <a:lnTo>
                    <a:pt x="3419" y="276"/>
                  </a:lnTo>
                  <a:lnTo>
                    <a:pt x="3402" y="275"/>
                  </a:lnTo>
                  <a:lnTo>
                    <a:pt x="3382" y="270"/>
                  </a:lnTo>
                  <a:lnTo>
                    <a:pt x="3391" y="279"/>
                  </a:lnTo>
                  <a:lnTo>
                    <a:pt x="3402" y="296"/>
                  </a:lnTo>
                  <a:lnTo>
                    <a:pt x="3409" y="308"/>
                  </a:lnTo>
                  <a:lnTo>
                    <a:pt x="3414" y="323"/>
                  </a:lnTo>
                  <a:lnTo>
                    <a:pt x="3419" y="357"/>
                  </a:lnTo>
                  <a:lnTo>
                    <a:pt x="3417" y="378"/>
                  </a:lnTo>
                  <a:lnTo>
                    <a:pt x="3414" y="397"/>
                  </a:lnTo>
                  <a:lnTo>
                    <a:pt x="3403" y="430"/>
                  </a:lnTo>
                  <a:lnTo>
                    <a:pt x="3387" y="456"/>
                  </a:lnTo>
                  <a:lnTo>
                    <a:pt x="3377" y="468"/>
                  </a:lnTo>
                  <a:lnTo>
                    <a:pt x="3364" y="476"/>
                  </a:lnTo>
                  <a:lnTo>
                    <a:pt x="3335" y="492"/>
                  </a:lnTo>
                  <a:lnTo>
                    <a:pt x="3304" y="502"/>
                  </a:lnTo>
                  <a:lnTo>
                    <a:pt x="3267" y="508"/>
                  </a:lnTo>
                  <a:lnTo>
                    <a:pt x="3226" y="509"/>
                  </a:lnTo>
                  <a:lnTo>
                    <a:pt x="3193" y="509"/>
                  </a:lnTo>
                  <a:lnTo>
                    <a:pt x="3167" y="509"/>
                  </a:lnTo>
                  <a:lnTo>
                    <a:pt x="3154" y="510"/>
                  </a:lnTo>
                  <a:lnTo>
                    <a:pt x="3143" y="513"/>
                  </a:lnTo>
                  <a:lnTo>
                    <a:pt x="3129" y="522"/>
                  </a:lnTo>
                  <a:lnTo>
                    <a:pt x="3124" y="528"/>
                  </a:lnTo>
                  <a:lnTo>
                    <a:pt x="3120" y="534"/>
                  </a:lnTo>
                  <a:lnTo>
                    <a:pt x="3119" y="551"/>
                  </a:lnTo>
                  <a:lnTo>
                    <a:pt x="3119" y="562"/>
                  </a:lnTo>
                  <a:lnTo>
                    <a:pt x="3122" y="571"/>
                  </a:lnTo>
                  <a:lnTo>
                    <a:pt x="3128" y="578"/>
                  </a:lnTo>
                  <a:lnTo>
                    <a:pt x="3135" y="583"/>
                  </a:lnTo>
                  <a:lnTo>
                    <a:pt x="3155" y="590"/>
                  </a:lnTo>
                  <a:lnTo>
                    <a:pt x="3183" y="591"/>
                  </a:lnTo>
                  <a:lnTo>
                    <a:pt x="3293" y="591"/>
                  </a:lnTo>
                  <a:lnTo>
                    <a:pt x="3323" y="592"/>
                  </a:lnTo>
                  <a:lnTo>
                    <a:pt x="3351" y="596"/>
                  </a:lnTo>
                  <a:lnTo>
                    <a:pt x="3364" y="600"/>
                  </a:lnTo>
                  <a:lnTo>
                    <a:pt x="3377" y="604"/>
                  </a:lnTo>
                  <a:lnTo>
                    <a:pt x="3400" y="614"/>
                  </a:lnTo>
                  <a:lnTo>
                    <a:pt x="3410" y="620"/>
                  </a:lnTo>
                  <a:lnTo>
                    <a:pt x="3420" y="629"/>
                  </a:lnTo>
                  <a:lnTo>
                    <a:pt x="3434" y="648"/>
                  </a:lnTo>
                  <a:lnTo>
                    <a:pt x="3443" y="673"/>
                  </a:lnTo>
                  <a:lnTo>
                    <a:pt x="3445" y="688"/>
                  </a:lnTo>
                  <a:lnTo>
                    <a:pt x="3446" y="703"/>
                  </a:lnTo>
                  <a:lnTo>
                    <a:pt x="3445" y="723"/>
                  </a:lnTo>
                  <a:lnTo>
                    <a:pt x="3444" y="732"/>
                  </a:lnTo>
                  <a:lnTo>
                    <a:pt x="3441" y="741"/>
                  </a:lnTo>
                  <a:lnTo>
                    <a:pt x="3436" y="759"/>
                  </a:lnTo>
                  <a:lnTo>
                    <a:pt x="3430" y="774"/>
                  </a:lnTo>
                  <a:lnTo>
                    <a:pt x="3421" y="787"/>
                  </a:lnTo>
                  <a:lnTo>
                    <a:pt x="3411" y="799"/>
                  </a:lnTo>
                  <a:lnTo>
                    <a:pt x="3398" y="810"/>
                  </a:lnTo>
                  <a:lnTo>
                    <a:pt x="3385" y="819"/>
                  </a:lnTo>
                  <a:lnTo>
                    <a:pt x="3368" y="828"/>
                  </a:lnTo>
                  <a:lnTo>
                    <a:pt x="3352" y="834"/>
                  </a:lnTo>
                  <a:lnTo>
                    <a:pt x="3314" y="844"/>
                  </a:lnTo>
                  <a:lnTo>
                    <a:pt x="3272" y="850"/>
                  </a:lnTo>
                  <a:lnTo>
                    <a:pt x="3226" y="853"/>
                  </a:lnTo>
                  <a:lnTo>
                    <a:pt x="3174" y="852"/>
                  </a:lnTo>
                  <a:lnTo>
                    <a:pt x="3130" y="847"/>
                  </a:lnTo>
                  <a:lnTo>
                    <a:pt x="3092" y="839"/>
                  </a:lnTo>
                  <a:lnTo>
                    <a:pt x="3076" y="834"/>
                  </a:lnTo>
                  <a:lnTo>
                    <a:pt x="3061" y="828"/>
                  </a:lnTo>
                  <a:lnTo>
                    <a:pt x="3048" y="821"/>
                  </a:lnTo>
                  <a:lnTo>
                    <a:pt x="3037" y="813"/>
                  </a:lnTo>
                  <a:lnTo>
                    <a:pt x="3028" y="804"/>
                  </a:lnTo>
                  <a:lnTo>
                    <a:pt x="3020" y="793"/>
                  </a:lnTo>
                  <a:lnTo>
                    <a:pt x="3014" y="781"/>
                  </a:lnTo>
                  <a:lnTo>
                    <a:pt x="3010" y="767"/>
                  </a:lnTo>
                  <a:lnTo>
                    <a:pt x="3008" y="753"/>
                  </a:lnTo>
                  <a:lnTo>
                    <a:pt x="3007" y="737"/>
                  </a:lnTo>
                  <a:lnTo>
                    <a:pt x="3008" y="721"/>
                  </a:lnTo>
                  <a:lnTo>
                    <a:pt x="3012" y="706"/>
                  </a:lnTo>
                  <a:lnTo>
                    <a:pt x="3015" y="693"/>
                  </a:lnTo>
                  <a:lnTo>
                    <a:pt x="3022" y="683"/>
                  </a:lnTo>
                  <a:lnTo>
                    <a:pt x="3031" y="674"/>
                  </a:lnTo>
                  <a:lnTo>
                    <a:pt x="3038" y="667"/>
                  </a:lnTo>
                  <a:lnTo>
                    <a:pt x="3058" y="657"/>
                  </a:lnTo>
                  <a:lnTo>
                    <a:pt x="3078" y="651"/>
                  </a:lnTo>
                  <a:lnTo>
                    <a:pt x="3099" y="646"/>
                  </a:lnTo>
                  <a:lnTo>
                    <a:pt x="3099" y="634"/>
                  </a:lnTo>
                  <a:lnTo>
                    <a:pt x="3061" y="625"/>
                  </a:lnTo>
                  <a:lnTo>
                    <a:pt x="3053" y="622"/>
                  </a:lnTo>
                  <a:lnTo>
                    <a:pt x="3046" y="617"/>
                  </a:lnTo>
                  <a:lnTo>
                    <a:pt x="3033" y="605"/>
                  </a:lnTo>
                  <a:lnTo>
                    <a:pt x="3024" y="586"/>
                  </a:lnTo>
                  <a:lnTo>
                    <a:pt x="3022" y="558"/>
                  </a:lnTo>
                  <a:lnTo>
                    <a:pt x="3023" y="539"/>
                  </a:lnTo>
                  <a:lnTo>
                    <a:pt x="3028" y="524"/>
                  </a:lnTo>
                  <a:lnTo>
                    <a:pt x="3036" y="512"/>
                  </a:lnTo>
                  <a:lnTo>
                    <a:pt x="3047" y="503"/>
                  </a:lnTo>
                  <a:lnTo>
                    <a:pt x="3061" y="495"/>
                  </a:lnTo>
                  <a:lnTo>
                    <a:pt x="3076" y="489"/>
                  </a:lnTo>
                  <a:lnTo>
                    <a:pt x="3115" y="481"/>
                  </a:lnTo>
                  <a:lnTo>
                    <a:pt x="3096" y="474"/>
                  </a:lnTo>
                  <a:lnTo>
                    <a:pt x="3075" y="465"/>
                  </a:lnTo>
                  <a:lnTo>
                    <a:pt x="3063" y="458"/>
                  </a:lnTo>
                  <a:lnTo>
                    <a:pt x="3053" y="450"/>
                  </a:lnTo>
                  <a:lnTo>
                    <a:pt x="3044" y="439"/>
                  </a:lnTo>
                  <a:lnTo>
                    <a:pt x="3036" y="427"/>
                  </a:lnTo>
                  <a:lnTo>
                    <a:pt x="3024" y="396"/>
                  </a:lnTo>
                  <a:lnTo>
                    <a:pt x="3019" y="352"/>
                  </a:lnTo>
                  <a:lnTo>
                    <a:pt x="3020" y="330"/>
                  </a:lnTo>
                  <a:lnTo>
                    <a:pt x="3023" y="310"/>
                  </a:lnTo>
                  <a:lnTo>
                    <a:pt x="3033" y="275"/>
                  </a:lnTo>
                  <a:lnTo>
                    <a:pt x="3051" y="246"/>
                  </a:lnTo>
                  <a:lnTo>
                    <a:pt x="3061" y="235"/>
                  </a:lnTo>
                  <a:lnTo>
                    <a:pt x="3073" y="224"/>
                  </a:lnTo>
                  <a:lnTo>
                    <a:pt x="3104" y="208"/>
                  </a:lnTo>
                  <a:lnTo>
                    <a:pt x="3120" y="202"/>
                  </a:lnTo>
                  <a:lnTo>
                    <a:pt x="3138" y="197"/>
                  </a:lnTo>
                  <a:lnTo>
                    <a:pt x="3175" y="190"/>
                  </a:lnTo>
                  <a:lnTo>
                    <a:pt x="3197" y="188"/>
                  </a:lnTo>
                  <a:lnTo>
                    <a:pt x="3220" y="188"/>
                  </a:lnTo>
                  <a:lnTo>
                    <a:pt x="3255" y="189"/>
                  </a:lnTo>
                  <a:lnTo>
                    <a:pt x="3283" y="193"/>
                  </a:lnTo>
                  <a:lnTo>
                    <a:pt x="3330" y="206"/>
                  </a:lnTo>
                  <a:lnTo>
                    <a:pt x="3346" y="208"/>
                  </a:lnTo>
                  <a:lnTo>
                    <a:pt x="3363" y="209"/>
                  </a:lnTo>
                  <a:lnTo>
                    <a:pt x="3385" y="208"/>
                  </a:lnTo>
                  <a:lnTo>
                    <a:pt x="3405" y="204"/>
                  </a:lnTo>
                  <a:lnTo>
                    <a:pt x="3429" y="194"/>
                  </a:lnTo>
                  <a:lnTo>
                    <a:pt x="3450" y="184"/>
                  </a:lnTo>
                  <a:lnTo>
                    <a:pt x="3454" y="183"/>
                  </a:lnTo>
                  <a:lnTo>
                    <a:pt x="3458" y="182"/>
                  </a:lnTo>
                  <a:lnTo>
                    <a:pt x="3461" y="183"/>
                  </a:lnTo>
                  <a:lnTo>
                    <a:pt x="3464" y="189"/>
                  </a:lnTo>
                  <a:lnTo>
                    <a:pt x="3483" y="245"/>
                  </a:lnTo>
                  <a:close/>
                  <a:moveTo>
                    <a:pt x="3323" y="348"/>
                  </a:moveTo>
                  <a:lnTo>
                    <a:pt x="3322" y="324"/>
                  </a:lnTo>
                  <a:lnTo>
                    <a:pt x="3317" y="304"/>
                  </a:lnTo>
                  <a:lnTo>
                    <a:pt x="3309" y="286"/>
                  </a:lnTo>
                  <a:lnTo>
                    <a:pt x="3298" y="274"/>
                  </a:lnTo>
                  <a:lnTo>
                    <a:pt x="3283" y="264"/>
                  </a:lnTo>
                  <a:lnTo>
                    <a:pt x="3265" y="256"/>
                  </a:lnTo>
                  <a:lnTo>
                    <a:pt x="3245" y="251"/>
                  </a:lnTo>
                  <a:lnTo>
                    <a:pt x="3220" y="250"/>
                  </a:lnTo>
                  <a:lnTo>
                    <a:pt x="3196" y="251"/>
                  </a:lnTo>
                  <a:lnTo>
                    <a:pt x="3174" y="256"/>
                  </a:lnTo>
                  <a:lnTo>
                    <a:pt x="3165" y="258"/>
                  </a:lnTo>
                  <a:lnTo>
                    <a:pt x="3157" y="264"/>
                  </a:lnTo>
                  <a:lnTo>
                    <a:pt x="3143" y="274"/>
                  </a:lnTo>
                  <a:lnTo>
                    <a:pt x="3131" y="286"/>
                  </a:lnTo>
                  <a:lnTo>
                    <a:pt x="3128" y="295"/>
                  </a:lnTo>
                  <a:lnTo>
                    <a:pt x="3124" y="304"/>
                  </a:lnTo>
                  <a:lnTo>
                    <a:pt x="3119" y="324"/>
                  </a:lnTo>
                  <a:lnTo>
                    <a:pt x="3117" y="348"/>
                  </a:lnTo>
                  <a:lnTo>
                    <a:pt x="3119" y="373"/>
                  </a:lnTo>
                  <a:lnTo>
                    <a:pt x="3124" y="393"/>
                  </a:lnTo>
                  <a:lnTo>
                    <a:pt x="3131" y="410"/>
                  </a:lnTo>
                  <a:lnTo>
                    <a:pt x="3136" y="417"/>
                  </a:lnTo>
                  <a:lnTo>
                    <a:pt x="3143" y="423"/>
                  </a:lnTo>
                  <a:lnTo>
                    <a:pt x="3157" y="434"/>
                  </a:lnTo>
                  <a:lnTo>
                    <a:pt x="3174" y="441"/>
                  </a:lnTo>
                  <a:lnTo>
                    <a:pt x="3196" y="445"/>
                  </a:lnTo>
                  <a:lnTo>
                    <a:pt x="3220" y="446"/>
                  </a:lnTo>
                  <a:lnTo>
                    <a:pt x="3245" y="445"/>
                  </a:lnTo>
                  <a:lnTo>
                    <a:pt x="3265" y="441"/>
                  </a:lnTo>
                  <a:lnTo>
                    <a:pt x="3275" y="437"/>
                  </a:lnTo>
                  <a:lnTo>
                    <a:pt x="3283" y="434"/>
                  </a:lnTo>
                  <a:lnTo>
                    <a:pt x="3298" y="423"/>
                  </a:lnTo>
                  <a:lnTo>
                    <a:pt x="3309" y="410"/>
                  </a:lnTo>
                  <a:lnTo>
                    <a:pt x="3313" y="402"/>
                  </a:lnTo>
                  <a:lnTo>
                    <a:pt x="3317" y="393"/>
                  </a:lnTo>
                  <a:lnTo>
                    <a:pt x="3322" y="373"/>
                  </a:lnTo>
                  <a:lnTo>
                    <a:pt x="3323" y="348"/>
                  </a:lnTo>
                  <a:close/>
                  <a:moveTo>
                    <a:pt x="3349" y="717"/>
                  </a:moveTo>
                  <a:lnTo>
                    <a:pt x="3347" y="702"/>
                  </a:lnTo>
                  <a:lnTo>
                    <a:pt x="3342" y="691"/>
                  </a:lnTo>
                  <a:lnTo>
                    <a:pt x="3334" y="680"/>
                  </a:lnTo>
                  <a:lnTo>
                    <a:pt x="3324" y="675"/>
                  </a:lnTo>
                  <a:lnTo>
                    <a:pt x="3300" y="669"/>
                  </a:lnTo>
                  <a:lnTo>
                    <a:pt x="3271" y="668"/>
                  </a:lnTo>
                  <a:lnTo>
                    <a:pt x="3180" y="668"/>
                  </a:lnTo>
                  <a:lnTo>
                    <a:pt x="3165" y="668"/>
                  </a:lnTo>
                  <a:lnTo>
                    <a:pt x="3151" y="670"/>
                  </a:lnTo>
                  <a:lnTo>
                    <a:pt x="3139" y="673"/>
                  </a:lnTo>
                  <a:lnTo>
                    <a:pt x="3128" y="678"/>
                  </a:lnTo>
                  <a:lnTo>
                    <a:pt x="3117" y="685"/>
                  </a:lnTo>
                  <a:lnTo>
                    <a:pt x="3110" y="696"/>
                  </a:lnTo>
                  <a:lnTo>
                    <a:pt x="3105" y="709"/>
                  </a:lnTo>
                  <a:lnTo>
                    <a:pt x="3104" y="726"/>
                  </a:lnTo>
                  <a:lnTo>
                    <a:pt x="3106" y="743"/>
                  </a:lnTo>
                  <a:lnTo>
                    <a:pt x="3112" y="757"/>
                  </a:lnTo>
                  <a:lnTo>
                    <a:pt x="3122" y="769"/>
                  </a:lnTo>
                  <a:lnTo>
                    <a:pt x="3130" y="774"/>
                  </a:lnTo>
                  <a:lnTo>
                    <a:pt x="3138" y="776"/>
                  </a:lnTo>
                  <a:lnTo>
                    <a:pt x="3157" y="782"/>
                  </a:lnTo>
                  <a:lnTo>
                    <a:pt x="3177" y="785"/>
                  </a:lnTo>
                  <a:lnTo>
                    <a:pt x="3228" y="787"/>
                  </a:lnTo>
                  <a:lnTo>
                    <a:pt x="3256" y="786"/>
                  </a:lnTo>
                  <a:lnTo>
                    <a:pt x="3284" y="782"/>
                  </a:lnTo>
                  <a:lnTo>
                    <a:pt x="3296" y="780"/>
                  </a:lnTo>
                  <a:lnTo>
                    <a:pt x="3309" y="775"/>
                  </a:lnTo>
                  <a:lnTo>
                    <a:pt x="3320" y="770"/>
                  </a:lnTo>
                  <a:lnTo>
                    <a:pt x="3329" y="762"/>
                  </a:lnTo>
                  <a:lnTo>
                    <a:pt x="3334" y="759"/>
                  </a:lnTo>
                  <a:lnTo>
                    <a:pt x="3338" y="755"/>
                  </a:lnTo>
                  <a:lnTo>
                    <a:pt x="3344" y="743"/>
                  </a:lnTo>
                  <a:lnTo>
                    <a:pt x="3347" y="732"/>
                  </a:lnTo>
                  <a:lnTo>
                    <a:pt x="3349" y="717"/>
                  </a:lnTo>
                  <a:close/>
                  <a:moveTo>
                    <a:pt x="4255" y="85"/>
                  </a:moveTo>
                  <a:lnTo>
                    <a:pt x="4255" y="90"/>
                  </a:lnTo>
                  <a:lnTo>
                    <a:pt x="4252" y="95"/>
                  </a:lnTo>
                  <a:lnTo>
                    <a:pt x="4241" y="99"/>
                  </a:lnTo>
                  <a:lnTo>
                    <a:pt x="3944" y="99"/>
                  </a:lnTo>
                  <a:lnTo>
                    <a:pt x="3944" y="323"/>
                  </a:lnTo>
                  <a:lnTo>
                    <a:pt x="4214" y="323"/>
                  </a:lnTo>
                  <a:lnTo>
                    <a:pt x="4224" y="327"/>
                  </a:lnTo>
                  <a:lnTo>
                    <a:pt x="4226" y="332"/>
                  </a:lnTo>
                  <a:lnTo>
                    <a:pt x="4228" y="337"/>
                  </a:lnTo>
                  <a:lnTo>
                    <a:pt x="4228" y="396"/>
                  </a:lnTo>
                  <a:lnTo>
                    <a:pt x="4226" y="401"/>
                  </a:lnTo>
                  <a:lnTo>
                    <a:pt x="4224" y="406"/>
                  </a:lnTo>
                  <a:lnTo>
                    <a:pt x="4214" y="410"/>
                  </a:lnTo>
                  <a:lnTo>
                    <a:pt x="3944" y="410"/>
                  </a:lnTo>
                  <a:lnTo>
                    <a:pt x="3944" y="645"/>
                  </a:lnTo>
                  <a:lnTo>
                    <a:pt x="3943" y="651"/>
                  </a:lnTo>
                  <a:lnTo>
                    <a:pt x="3939" y="655"/>
                  </a:lnTo>
                  <a:lnTo>
                    <a:pt x="3929" y="660"/>
                  </a:lnTo>
                  <a:lnTo>
                    <a:pt x="3852" y="660"/>
                  </a:lnTo>
                  <a:lnTo>
                    <a:pt x="3841" y="655"/>
                  </a:lnTo>
                  <a:lnTo>
                    <a:pt x="3837" y="645"/>
                  </a:lnTo>
                  <a:lnTo>
                    <a:pt x="3837" y="27"/>
                  </a:lnTo>
                  <a:lnTo>
                    <a:pt x="3838" y="22"/>
                  </a:lnTo>
                  <a:lnTo>
                    <a:pt x="3841" y="17"/>
                  </a:lnTo>
                  <a:lnTo>
                    <a:pt x="3852" y="13"/>
                  </a:lnTo>
                  <a:lnTo>
                    <a:pt x="4241" y="13"/>
                  </a:lnTo>
                  <a:lnTo>
                    <a:pt x="4252" y="17"/>
                  </a:lnTo>
                  <a:lnTo>
                    <a:pt x="4255" y="22"/>
                  </a:lnTo>
                  <a:lnTo>
                    <a:pt x="4255" y="27"/>
                  </a:lnTo>
                  <a:lnTo>
                    <a:pt x="4255" y="85"/>
                  </a:lnTo>
                  <a:close/>
                  <a:moveTo>
                    <a:pt x="4449" y="646"/>
                  </a:moveTo>
                  <a:lnTo>
                    <a:pt x="4448" y="651"/>
                  </a:lnTo>
                  <a:lnTo>
                    <a:pt x="4446" y="657"/>
                  </a:lnTo>
                  <a:lnTo>
                    <a:pt x="4442" y="659"/>
                  </a:lnTo>
                  <a:lnTo>
                    <a:pt x="4437" y="660"/>
                  </a:lnTo>
                  <a:lnTo>
                    <a:pt x="4365" y="660"/>
                  </a:lnTo>
                  <a:lnTo>
                    <a:pt x="4359" y="659"/>
                  </a:lnTo>
                  <a:lnTo>
                    <a:pt x="4354" y="657"/>
                  </a:lnTo>
                  <a:lnTo>
                    <a:pt x="4351" y="651"/>
                  </a:lnTo>
                  <a:lnTo>
                    <a:pt x="4350" y="646"/>
                  </a:lnTo>
                  <a:lnTo>
                    <a:pt x="4350" y="217"/>
                  </a:lnTo>
                  <a:lnTo>
                    <a:pt x="4351" y="212"/>
                  </a:lnTo>
                  <a:lnTo>
                    <a:pt x="4355" y="208"/>
                  </a:lnTo>
                  <a:lnTo>
                    <a:pt x="4365" y="204"/>
                  </a:lnTo>
                  <a:lnTo>
                    <a:pt x="4437" y="204"/>
                  </a:lnTo>
                  <a:lnTo>
                    <a:pt x="4446" y="208"/>
                  </a:lnTo>
                  <a:lnTo>
                    <a:pt x="4448" y="212"/>
                  </a:lnTo>
                  <a:lnTo>
                    <a:pt x="4449" y="217"/>
                  </a:lnTo>
                  <a:lnTo>
                    <a:pt x="4449" y="646"/>
                  </a:lnTo>
                  <a:close/>
                  <a:moveTo>
                    <a:pt x="4449" y="115"/>
                  </a:moveTo>
                  <a:lnTo>
                    <a:pt x="4448" y="122"/>
                  </a:lnTo>
                  <a:lnTo>
                    <a:pt x="4444" y="129"/>
                  </a:lnTo>
                  <a:lnTo>
                    <a:pt x="4438" y="131"/>
                  </a:lnTo>
                  <a:lnTo>
                    <a:pt x="4430" y="133"/>
                  </a:lnTo>
                  <a:lnTo>
                    <a:pt x="4369" y="133"/>
                  </a:lnTo>
                  <a:lnTo>
                    <a:pt x="4361" y="131"/>
                  </a:lnTo>
                  <a:lnTo>
                    <a:pt x="4355" y="129"/>
                  </a:lnTo>
                  <a:lnTo>
                    <a:pt x="4351" y="122"/>
                  </a:lnTo>
                  <a:lnTo>
                    <a:pt x="4350" y="115"/>
                  </a:lnTo>
                  <a:lnTo>
                    <a:pt x="4350" y="18"/>
                  </a:lnTo>
                  <a:lnTo>
                    <a:pt x="4351" y="10"/>
                  </a:lnTo>
                  <a:lnTo>
                    <a:pt x="4355" y="5"/>
                  </a:lnTo>
                  <a:lnTo>
                    <a:pt x="4361" y="2"/>
                  </a:lnTo>
                  <a:lnTo>
                    <a:pt x="4369" y="0"/>
                  </a:lnTo>
                  <a:lnTo>
                    <a:pt x="4430" y="0"/>
                  </a:lnTo>
                  <a:lnTo>
                    <a:pt x="4438" y="2"/>
                  </a:lnTo>
                  <a:lnTo>
                    <a:pt x="4444" y="5"/>
                  </a:lnTo>
                  <a:lnTo>
                    <a:pt x="4448" y="10"/>
                  </a:lnTo>
                  <a:lnTo>
                    <a:pt x="4449" y="18"/>
                  </a:lnTo>
                  <a:lnTo>
                    <a:pt x="4449" y="115"/>
                  </a:lnTo>
                  <a:close/>
                  <a:moveTo>
                    <a:pt x="4984" y="646"/>
                  </a:moveTo>
                  <a:lnTo>
                    <a:pt x="4984" y="651"/>
                  </a:lnTo>
                  <a:lnTo>
                    <a:pt x="4981" y="657"/>
                  </a:lnTo>
                  <a:lnTo>
                    <a:pt x="4976" y="659"/>
                  </a:lnTo>
                  <a:lnTo>
                    <a:pt x="4971" y="660"/>
                  </a:lnTo>
                  <a:lnTo>
                    <a:pt x="4898" y="660"/>
                  </a:lnTo>
                  <a:lnTo>
                    <a:pt x="4893" y="659"/>
                  </a:lnTo>
                  <a:lnTo>
                    <a:pt x="4888" y="657"/>
                  </a:lnTo>
                  <a:lnTo>
                    <a:pt x="4885" y="651"/>
                  </a:lnTo>
                  <a:lnTo>
                    <a:pt x="4884" y="646"/>
                  </a:lnTo>
                  <a:lnTo>
                    <a:pt x="4884" y="332"/>
                  </a:lnTo>
                  <a:lnTo>
                    <a:pt x="4883" y="313"/>
                  </a:lnTo>
                  <a:lnTo>
                    <a:pt x="4880" y="298"/>
                  </a:lnTo>
                  <a:lnTo>
                    <a:pt x="4875" y="285"/>
                  </a:lnTo>
                  <a:lnTo>
                    <a:pt x="4868" y="275"/>
                  </a:lnTo>
                  <a:lnTo>
                    <a:pt x="4858" y="269"/>
                  </a:lnTo>
                  <a:lnTo>
                    <a:pt x="4845" y="264"/>
                  </a:lnTo>
                  <a:lnTo>
                    <a:pt x="4830" y="261"/>
                  </a:lnTo>
                  <a:lnTo>
                    <a:pt x="4812" y="260"/>
                  </a:lnTo>
                  <a:lnTo>
                    <a:pt x="4764" y="262"/>
                  </a:lnTo>
                  <a:lnTo>
                    <a:pt x="4723" y="269"/>
                  </a:lnTo>
                  <a:lnTo>
                    <a:pt x="4682" y="279"/>
                  </a:lnTo>
                  <a:lnTo>
                    <a:pt x="4682" y="646"/>
                  </a:lnTo>
                  <a:lnTo>
                    <a:pt x="4681" y="651"/>
                  </a:lnTo>
                  <a:lnTo>
                    <a:pt x="4679" y="657"/>
                  </a:lnTo>
                  <a:lnTo>
                    <a:pt x="4675" y="659"/>
                  </a:lnTo>
                  <a:lnTo>
                    <a:pt x="4670" y="660"/>
                  </a:lnTo>
                  <a:lnTo>
                    <a:pt x="4597" y="660"/>
                  </a:lnTo>
                  <a:lnTo>
                    <a:pt x="4587" y="657"/>
                  </a:lnTo>
                  <a:lnTo>
                    <a:pt x="4584" y="651"/>
                  </a:lnTo>
                  <a:lnTo>
                    <a:pt x="4583" y="646"/>
                  </a:lnTo>
                  <a:lnTo>
                    <a:pt x="4583" y="274"/>
                  </a:lnTo>
                  <a:lnTo>
                    <a:pt x="4583" y="262"/>
                  </a:lnTo>
                  <a:lnTo>
                    <a:pt x="4585" y="252"/>
                  </a:lnTo>
                  <a:lnTo>
                    <a:pt x="4594" y="236"/>
                  </a:lnTo>
                  <a:lnTo>
                    <a:pt x="4602" y="230"/>
                  </a:lnTo>
                  <a:lnTo>
                    <a:pt x="4612" y="223"/>
                  </a:lnTo>
                  <a:lnTo>
                    <a:pt x="4641" y="213"/>
                  </a:lnTo>
                  <a:lnTo>
                    <a:pt x="4680" y="203"/>
                  </a:lnTo>
                  <a:lnTo>
                    <a:pt x="4727" y="196"/>
                  </a:lnTo>
                  <a:lnTo>
                    <a:pt x="4776" y="190"/>
                  </a:lnTo>
                  <a:lnTo>
                    <a:pt x="4821" y="188"/>
                  </a:lnTo>
                  <a:lnTo>
                    <a:pt x="4859" y="189"/>
                  </a:lnTo>
                  <a:lnTo>
                    <a:pt x="4892" y="194"/>
                  </a:lnTo>
                  <a:lnTo>
                    <a:pt x="4919" y="203"/>
                  </a:lnTo>
                  <a:lnTo>
                    <a:pt x="4943" y="216"/>
                  </a:lnTo>
                  <a:lnTo>
                    <a:pt x="4952" y="223"/>
                  </a:lnTo>
                  <a:lnTo>
                    <a:pt x="4961" y="233"/>
                  </a:lnTo>
                  <a:lnTo>
                    <a:pt x="4967" y="243"/>
                  </a:lnTo>
                  <a:lnTo>
                    <a:pt x="4974" y="256"/>
                  </a:lnTo>
                  <a:lnTo>
                    <a:pt x="4979" y="270"/>
                  </a:lnTo>
                  <a:lnTo>
                    <a:pt x="4981" y="285"/>
                  </a:lnTo>
                  <a:lnTo>
                    <a:pt x="4984" y="319"/>
                  </a:lnTo>
                  <a:lnTo>
                    <a:pt x="4984" y="646"/>
                  </a:lnTo>
                  <a:close/>
                  <a:moveTo>
                    <a:pt x="5286" y="643"/>
                  </a:moveTo>
                  <a:lnTo>
                    <a:pt x="5286" y="645"/>
                  </a:lnTo>
                  <a:lnTo>
                    <a:pt x="5284" y="654"/>
                  </a:lnTo>
                  <a:lnTo>
                    <a:pt x="5280" y="657"/>
                  </a:lnTo>
                  <a:lnTo>
                    <a:pt x="5256" y="663"/>
                  </a:lnTo>
                  <a:lnTo>
                    <a:pt x="5234" y="667"/>
                  </a:lnTo>
                  <a:lnTo>
                    <a:pt x="5207" y="668"/>
                  </a:lnTo>
                  <a:lnTo>
                    <a:pt x="5183" y="665"/>
                  </a:lnTo>
                  <a:lnTo>
                    <a:pt x="5160" y="660"/>
                  </a:lnTo>
                  <a:lnTo>
                    <a:pt x="5142" y="653"/>
                  </a:lnTo>
                  <a:lnTo>
                    <a:pt x="5127" y="640"/>
                  </a:lnTo>
                  <a:lnTo>
                    <a:pt x="5115" y="626"/>
                  </a:lnTo>
                  <a:lnTo>
                    <a:pt x="5106" y="607"/>
                  </a:lnTo>
                  <a:lnTo>
                    <a:pt x="5101" y="587"/>
                  </a:lnTo>
                  <a:lnTo>
                    <a:pt x="5100" y="562"/>
                  </a:lnTo>
                  <a:lnTo>
                    <a:pt x="5100" y="29"/>
                  </a:lnTo>
                  <a:lnTo>
                    <a:pt x="5100" y="23"/>
                  </a:lnTo>
                  <a:lnTo>
                    <a:pt x="5102" y="19"/>
                  </a:lnTo>
                  <a:lnTo>
                    <a:pt x="5112" y="14"/>
                  </a:lnTo>
                  <a:lnTo>
                    <a:pt x="5184" y="0"/>
                  </a:lnTo>
                  <a:lnTo>
                    <a:pt x="5188" y="0"/>
                  </a:lnTo>
                  <a:lnTo>
                    <a:pt x="5195" y="4"/>
                  </a:lnTo>
                  <a:lnTo>
                    <a:pt x="5198" y="8"/>
                  </a:lnTo>
                  <a:lnTo>
                    <a:pt x="5199" y="14"/>
                  </a:lnTo>
                  <a:lnTo>
                    <a:pt x="5199" y="556"/>
                  </a:lnTo>
                  <a:lnTo>
                    <a:pt x="5200" y="567"/>
                  </a:lnTo>
                  <a:lnTo>
                    <a:pt x="5202" y="576"/>
                  </a:lnTo>
                  <a:lnTo>
                    <a:pt x="5205" y="582"/>
                  </a:lnTo>
                  <a:lnTo>
                    <a:pt x="5210" y="587"/>
                  </a:lnTo>
                  <a:lnTo>
                    <a:pt x="5223" y="592"/>
                  </a:lnTo>
                  <a:lnTo>
                    <a:pt x="5236" y="594"/>
                  </a:lnTo>
                  <a:lnTo>
                    <a:pt x="5253" y="594"/>
                  </a:lnTo>
                  <a:lnTo>
                    <a:pt x="5266" y="591"/>
                  </a:lnTo>
                  <a:lnTo>
                    <a:pt x="5270" y="591"/>
                  </a:lnTo>
                  <a:lnTo>
                    <a:pt x="5275" y="592"/>
                  </a:lnTo>
                  <a:lnTo>
                    <a:pt x="5277" y="599"/>
                  </a:lnTo>
                  <a:lnTo>
                    <a:pt x="5286" y="643"/>
                  </a:lnTo>
                  <a:close/>
                  <a:moveTo>
                    <a:pt x="5745" y="567"/>
                  </a:moveTo>
                  <a:lnTo>
                    <a:pt x="5745" y="588"/>
                  </a:lnTo>
                  <a:lnTo>
                    <a:pt x="5741" y="607"/>
                  </a:lnTo>
                  <a:lnTo>
                    <a:pt x="5736" y="621"/>
                  </a:lnTo>
                  <a:lnTo>
                    <a:pt x="5728" y="633"/>
                  </a:lnTo>
                  <a:lnTo>
                    <a:pt x="5718" y="640"/>
                  </a:lnTo>
                  <a:lnTo>
                    <a:pt x="5704" y="648"/>
                  </a:lnTo>
                  <a:lnTo>
                    <a:pt x="5688" y="654"/>
                  </a:lnTo>
                  <a:lnTo>
                    <a:pt x="5667" y="659"/>
                  </a:lnTo>
                  <a:lnTo>
                    <a:pt x="5615" y="668"/>
                  </a:lnTo>
                  <a:lnTo>
                    <a:pt x="5583" y="670"/>
                  </a:lnTo>
                  <a:lnTo>
                    <a:pt x="5548" y="672"/>
                  </a:lnTo>
                  <a:lnTo>
                    <a:pt x="5503" y="670"/>
                  </a:lnTo>
                  <a:lnTo>
                    <a:pt x="5479" y="668"/>
                  </a:lnTo>
                  <a:lnTo>
                    <a:pt x="5456" y="664"/>
                  </a:lnTo>
                  <a:lnTo>
                    <a:pt x="5432" y="659"/>
                  </a:lnTo>
                  <a:lnTo>
                    <a:pt x="5412" y="650"/>
                  </a:lnTo>
                  <a:lnTo>
                    <a:pt x="5392" y="639"/>
                  </a:lnTo>
                  <a:lnTo>
                    <a:pt x="5376" y="624"/>
                  </a:lnTo>
                  <a:lnTo>
                    <a:pt x="5360" y="606"/>
                  </a:lnTo>
                  <a:lnTo>
                    <a:pt x="5350" y="583"/>
                  </a:lnTo>
                  <a:lnTo>
                    <a:pt x="5344" y="556"/>
                  </a:lnTo>
                  <a:lnTo>
                    <a:pt x="5340" y="524"/>
                  </a:lnTo>
                  <a:lnTo>
                    <a:pt x="5343" y="498"/>
                  </a:lnTo>
                  <a:lnTo>
                    <a:pt x="5347" y="475"/>
                  </a:lnTo>
                  <a:lnTo>
                    <a:pt x="5353" y="455"/>
                  </a:lnTo>
                  <a:lnTo>
                    <a:pt x="5362" y="440"/>
                  </a:lnTo>
                  <a:lnTo>
                    <a:pt x="5372" y="427"/>
                  </a:lnTo>
                  <a:lnTo>
                    <a:pt x="5384" y="417"/>
                  </a:lnTo>
                  <a:lnTo>
                    <a:pt x="5398" y="408"/>
                  </a:lnTo>
                  <a:lnTo>
                    <a:pt x="5415" y="402"/>
                  </a:lnTo>
                  <a:lnTo>
                    <a:pt x="5449" y="393"/>
                  </a:lnTo>
                  <a:lnTo>
                    <a:pt x="5486" y="386"/>
                  </a:lnTo>
                  <a:lnTo>
                    <a:pt x="5646" y="359"/>
                  </a:lnTo>
                  <a:lnTo>
                    <a:pt x="5646" y="328"/>
                  </a:lnTo>
                  <a:lnTo>
                    <a:pt x="5645" y="309"/>
                  </a:lnTo>
                  <a:lnTo>
                    <a:pt x="5644" y="301"/>
                  </a:lnTo>
                  <a:lnTo>
                    <a:pt x="5641" y="294"/>
                  </a:lnTo>
                  <a:lnTo>
                    <a:pt x="5640" y="290"/>
                  </a:lnTo>
                  <a:lnTo>
                    <a:pt x="5639" y="286"/>
                  </a:lnTo>
                  <a:lnTo>
                    <a:pt x="5634" y="281"/>
                  </a:lnTo>
                  <a:lnTo>
                    <a:pt x="5619" y="271"/>
                  </a:lnTo>
                  <a:lnTo>
                    <a:pt x="5606" y="267"/>
                  </a:lnTo>
                  <a:lnTo>
                    <a:pt x="5590" y="265"/>
                  </a:lnTo>
                  <a:lnTo>
                    <a:pt x="5547" y="262"/>
                  </a:lnTo>
                  <a:lnTo>
                    <a:pt x="5500" y="265"/>
                  </a:lnTo>
                  <a:lnTo>
                    <a:pt x="5456" y="272"/>
                  </a:lnTo>
                  <a:lnTo>
                    <a:pt x="5392" y="287"/>
                  </a:lnTo>
                  <a:lnTo>
                    <a:pt x="5389" y="287"/>
                  </a:lnTo>
                  <a:lnTo>
                    <a:pt x="5386" y="287"/>
                  </a:lnTo>
                  <a:lnTo>
                    <a:pt x="5381" y="286"/>
                  </a:lnTo>
                  <a:lnTo>
                    <a:pt x="5377" y="281"/>
                  </a:lnTo>
                  <a:lnTo>
                    <a:pt x="5367" y="232"/>
                  </a:lnTo>
                  <a:lnTo>
                    <a:pt x="5367" y="230"/>
                  </a:lnTo>
                  <a:lnTo>
                    <a:pt x="5367" y="224"/>
                  </a:lnTo>
                  <a:lnTo>
                    <a:pt x="5369" y="221"/>
                  </a:lnTo>
                  <a:lnTo>
                    <a:pt x="5376" y="217"/>
                  </a:lnTo>
                  <a:lnTo>
                    <a:pt x="5403" y="209"/>
                  </a:lnTo>
                  <a:lnTo>
                    <a:pt x="5447" y="199"/>
                  </a:lnTo>
                  <a:lnTo>
                    <a:pt x="5474" y="194"/>
                  </a:lnTo>
                  <a:lnTo>
                    <a:pt x="5502" y="192"/>
                  </a:lnTo>
                  <a:lnTo>
                    <a:pt x="5565" y="188"/>
                  </a:lnTo>
                  <a:lnTo>
                    <a:pt x="5607" y="189"/>
                  </a:lnTo>
                  <a:lnTo>
                    <a:pt x="5643" y="194"/>
                  </a:lnTo>
                  <a:lnTo>
                    <a:pt x="5672" y="202"/>
                  </a:lnTo>
                  <a:lnTo>
                    <a:pt x="5696" y="212"/>
                  </a:lnTo>
                  <a:lnTo>
                    <a:pt x="5709" y="222"/>
                  </a:lnTo>
                  <a:lnTo>
                    <a:pt x="5722" y="233"/>
                  </a:lnTo>
                  <a:lnTo>
                    <a:pt x="5731" y="246"/>
                  </a:lnTo>
                  <a:lnTo>
                    <a:pt x="5737" y="260"/>
                  </a:lnTo>
                  <a:lnTo>
                    <a:pt x="5743" y="291"/>
                  </a:lnTo>
                  <a:lnTo>
                    <a:pt x="5745" y="325"/>
                  </a:lnTo>
                  <a:lnTo>
                    <a:pt x="5745" y="567"/>
                  </a:lnTo>
                  <a:close/>
                  <a:moveTo>
                    <a:pt x="5646" y="588"/>
                  </a:moveTo>
                  <a:lnTo>
                    <a:pt x="5646" y="429"/>
                  </a:lnTo>
                  <a:lnTo>
                    <a:pt x="5517" y="450"/>
                  </a:lnTo>
                  <a:lnTo>
                    <a:pt x="5489" y="455"/>
                  </a:lnTo>
                  <a:lnTo>
                    <a:pt x="5465" y="465"/>
                  </a:lnTo>
                  <a:lnTo>
                    <a:pt x="5456" y="474"/>
                  </a:lnTo>
                  <a:lnTo>
                    <a:pt x="5449" y="485"/>
                  </a:lnTo>
                  <a:lnTo>
                    <a:pt x="5445" y="502"/>
                  </a:lnTo>
                  <a:lnTo>
                    <a:pt x="5442" y="522"/>
                  </a:lnTo>
                  <a:lnTo>
                    <a:pt x="5444" y="539"/>
                  </a:lnTo>
                  <a:lnTo>
                    <a:pt x="5447" y="554"/>
                  </a:lnTo>
                  <a:lnTo>
                    <a:pt x="5452" y="567"/>
                  </a:lnTo>
                  <a:lnTo>
                    <a:pt x="5460" y="577"/>
                  </a:lnTo>
                  <a:lnTo>
                    <a:pt x="5469" y="585"/>
                  </a:lnTo>
                  <a:lnTo>
                    <a:pt x="5479" y="591"/>
                  </a:lnTo>
                  <a:lnTo>
                    <a:pt x="5502" y="599"/>
                  </a:lnTo>
                  <a:lnTo>
                    <a:pt x="5527" y="602"/>
                  </a:lnTo>
                  <a:lnTo>
                    <a:pt x="5551" y="602"/>
                  </a:lnTo>
                  <a:lnTo>
                    <a:pt x="5602" y="599"/>
                  </a:lnTo>
                  <a:lnTo>
                    <a:pt x="5646" y="588"/>
                  </a:lnTo>
                  <a:close/>
                  <a:moveTo>
                    <a:pt x="6263" y="646"/>
                  </a:moveTo>
                  <a:lnTo>
                    <a:pt x="6261" y="651"/>
                  </a:lnTo>
                  <a:lnTo>
                    <a:pt x="6259" y="657"/>
                  </a:lnTo>
                  <a:lnTo>
                    <a:pt x="6255" y="659"/>
                  </a:lnTo>
                  <a:lnTo>
                    <a:pt x="6249" y="660"/>
                  </a:lnTo>
                  <a:lnTo>
                    <a:pt x="6177" y="660"/>
                  </a:lnTo>
                  <a:lnTo>
                    <a:pt x="6171" y="659"/>
                  </a:lnTo>
                  <a:lnTo>
                    <a:pt x="6166" y="657"/>
                  </a:lnTo>
                  <a:lnTo>
                    <a:pt x="6163" y="651"/>
                  </a:lnTo>
                  <a:lnTo>
                    <a:pt x="6162" y="646"/>
                  </a:lnTo>
                  <a:lnTo>
                    <a:pt x="6162" y="332"/>
                  </a:lnTo>
                  <a:lnTo>
                    <a:pt x="6162" y="313"/>
                  </a:lnTo>
                  <a:lnTo>
                    <a:pt x="6158" y="298"/>
                  </a:lnTo>
                  <a:lnTo>
                    <a:pt x="6153" y="285"/>
                  </a:lnTo>
                  <a:lnTo>
                    <a:pt x="6145" y="275"/>
                  </a:lnTo>
                  <a:lnTo>
                    <a:pt x="6137" y="269"/>
                  </a:lnTo>
                  <a:lnTo>
                    <a:pt x="6124" y="264"/>
                  </a:lnTo>
                  <a:lnTo>
                    <a:pt x="6109" y="261"/>
                  </a:lnTo>
                  <a:lnTo>
                    <a:pt x="6090" y="260"/>
                  </a:lnTo>
                  <a:lnTo>
                    <a:pt x="6043" y="262"/>
                  </a:lnTo>
                  <a:lnTo>
                    <a:pt x="6002" y="269"/>
                  </a:lnTo>
                  <a:lnTo>
                    <a:pt x="5960" y="279"/>
                  </a:lnTo>
                  <a:lnTo>
                    <a:pt x="5960" y="646"/>
                  </a:lnTo>
                  <a:lnTo>
                    <a:pt x="5960" y="651"/>
                  </a:lnTo>
                  <a:lnTo>
                    <a:pt x="5956" y="657"/>
                  </a:lnTo>
                  <a:lnTo>
                    <a:pt x="5953" y="659"/>
                  </a:lnTo>
                  <a:lnTo>
                    <a:pt x="5948" y="660"/>
                  </a:lnTo>
                  <a:lnTo>
                    <a:pt x="5875" y="660"/>
                  </a:lnTo>
                  <a:lnTo>
                    <a:pt x="5864" y="657"/>
                  </a:lnTo>
                  <a:lnTo>
                    <a:pt x="5862" y="651"/>
                  </a:lnTo>
                  <a:lnTo>
                    <a:pt x="5861" y="646"/>
                  </a:lnTo>
                  <a:lnTo>
                    <a:pt x="5861" y="274"/>
                  </a:lnTo>
                  <a:lnTo>
                    <a:pt x="5861" y="262"/>
                  </a:lnTo>
                  <a:lnTo>
                    <a:pt x="5863" y="252"/>
                  </a:lnTo>
                  <a:lnTo>
                    <a:pt x="5872" y="236"/>
                  </a:lnTo>
                  <a:lnTo>
                    <a:pt x="5880" y="230"/>
                  </a:lnTo>
                  <a:lnTo>
                    <a:pt x="5891" y="223"/>
                  </a:lnTo>
                  <a:lnTo>
                    <a:pt x="5920" y="213"/>
                  </a:lnTo>
                  <a:lnTo>
                    <a:pt x="5959" y="203"/>
                  </a:lnTo>
                  <a:lnTo>
                    <a:pt x="6006" y="196"/>
                  </a:lnTo>
                  <a:lnTo>
                    <a:pt x="6053" y="190"/>
                  </a:lnTo>
                  <a:lnTo>
                    <a:pt x="6099" y="188"/>
                  </a:lnTo>
                  <a:lnTo>
                    <a:pt x="6137" y="189"/>
                  </a:lnTo>
                  <a:lnTo>
                    <a:pt x="6169" y="194"/>
                  </a:lnTo>
                  <a:lnTo>
                    <a:pt x="6198" y="203"/>
                  </a:lnTo>
                  <a:lnTo>
                    <a:pt x="6221" y="216"/>
                  </a:lnTo>
                  <a:lnTo>
                    <a:pt x="6231" y="223"/>
                  </a:lnTo>
                  <a:lnTo>
                    <a:pt x="6239" y="233"/>
                  </a:lnTo>
                  <a:lnTo>
                    <a:pt x="6246" y="243"/>
                  </a:lnTo>
                  <a:lnTo>
                    <a:pt x="6251" y="256"/>
                  </a:lnTo>
                  <a:lnTo>
                    <a:pt x="6256" y="270"/>
                  </a:lnTo>
                  <a:lnTo>
                    <a:pt x="6260" y="285"/>
                  </a:lnTo>
                  <a:lnTo>
                    <a:pt x="6263" y="319"/>
                  </a:lnTo>
                  <a:lnTo>
                    <a:pt x="6263" y="646"/>
                  </a:lnTo>
                  <a:close/>
                  <a:moveTo>
                    <a:pt x="6773" y="585"/>
                  </a:moveTo>
                  <a:lnTo>
                    <a:pt x="6772" y="605"/>
                  </a:lnTo>
                  <a:lnTo>
                    <a:pt x="6765" y="624"/>
                  </a:lnTo>
                  <a:lnTo>
                    <a:pt x="6759" y="633"/>
                  </a:lnTo>
                  <a:lnTo>
                    <a:pt x="6750" y="640"/>
                  </a:lnTo>
                  <a:lnTo>
                    <a:pt x="6736" y="646"/>
                  </a:lnTo>
                  <a:lnTo>
                    <a:pt x="6719" y="653"/>
                  </a:lnTo>
                  <a:lnTo>
                    <a:pt x="6691" y="659"/>
                  </a:lnTo>
                  <a:lnTo>
                    <a:pt x="6660" y="665"/>
                  </a:lnTo>
                  <a:lnTo>
                    <a:pt x="6641" y="668"/>
                  </a:lnTo>
                  <a:lnTo>
                    <a:pt x="6622" y="669"/>
                  </a:lnTo>
                  <a:lnTo>
                    <a:pt x="6578" y="672"/>
                  </a:lnTo>
                  <a:lnTo>
                    <a:pt x="6537" y="669"/>
                  </a:lnTo>
                  <a:lnTo>
                    <a:pt x="6502" y="665"/>
                  </a:lnTo>
                  <a:lnTo>
                    <a:pt x="6472" y="658"/>
                  </a:lnTo>
                  <a:lnTo>
                    <a:pt x="6445" y="648"/>
                  </a:lnTo>
                  <a:lnTo>
                    <a:pt x="6423" y="634"/>
                  </a:lnTo>
                  <a:lnTo>
                    <a:pt x="6404" y="616"/>
                  </a:lnTo>
                  <a:lnTo>
                    <a:pt x="6389" y="595"/>
                  </a:lnTo>
                  <a:lnTo>
                    <a:pt x="6382" y="583"/>
                  </a:lnTo>
                  <a:lnTo>
                    <a:pt x="6377" y="571"/>
                  </a:lnTo>
                  <a:lnTo>
                    <a:pt x="6368" y="542"/>
                  </a:lnTo>
                  <a:lnTo>
                    <a:pt x="6362" y="509"/>
                  </a:lnTo>
                  <a:lnTo>
                    <a:pt x="6358" y="473"/>
                  </a:lnTo>
                  <a:lnTo>
                    <a:pt x="6358" y="431"/>
                  </a:lnTo>
                  <a:lnTo>
                    <a:pt x="6360" y="374"/>
                  </a:lnTo>
                  <a:lnTo>
                    <a:pt x="6362" y="349"/>
                  </a:lnTo>
                  <a:lnTo>
                    <a:pt x="6367" y="325"/>
                  </a:lnTo>
                  <a:lnTo>
                    <a:pt x="6380" y="284"/>
                  </a:lnTo>
                  <a:lnTo>
                    <a:pt x="6389" y="266"/>
                  </a:lnTo>
                  <a:lnTo>
                    <a:pt x="6399" y="250"/>
                  </a:lnTo>
                  <a:lnTo>
                    <a:pt x="6410" y="235"/>
                  </a:lnTo>
                  <a:lnTo>
                    <a:pt x="6425" y="223"/>
                  </a:lnTo>
                  <a:lnTo>
                    <a:pt x="6442" y="212"/>
                  </a:lnTo>
                  <a:lnTo>
                    <a:pt x="6459" y="203"/>
                  </a:lnTo>
                  <a:lnTo>
                    <a:pt x="6481" y="197"/>
                  </a:lnTo>
                  <a:lnTo>
                    <a:pt x="6503" y="192"/>
                  </a:lnTo>
                  <a:lnTo>
                    <a:pt x="6528" y="189"/>
                  </a:lnTo>
                  <a:lnTo>
                    <a:pt x="6556" y="188"/>
                  </a:lnTo>
                  <a:lnTo>
                    <a:pt x="6598" y="190"/>
                  </a:lnTo>
                  <a:lnTo>
                    <a:pt x="6634" y="194"/>
                  </a:lnTo>
                  <a:lnTo>
                    <a:pt x="6683" y="204"/>
                  </a:lnTo>
                  <a:lnTo>
                    <a:pt x="6675" y="153"/>
                  </a:lnTo>
                  <a:lnTo>
                    <a:pt x="6675" y="31"/>
                  </a:lnTo>
                  <a:lnTo>
                    <a:pt x="6675" y="24"/>
                  </a:lnTo>
                  <a:lnTo>
                    <a:pt x="6677" y="19"/>
                  </a:lnTo>
                  <a:lnTo>
                    <a:pt x="6687" y="14"/>
                  </a:lnTo>
                  <a:lnTo>
                    <a:pt x="6759" y="0"/>
                  </a:lnTo>
                  <a:lnTo>
                    <a:pt x="6762" y="0"/>
                  </a:lnTo>
                  <a:lnTo>
                    <a:pt x="6770" y="4"/>
                  </a:lnTo>
                  <a:lnTo>
                    <a:pt x="6773" y="8"/>
                  </a:lnTo>
                  <a:lnTo>
                    <a:pt x="6773" y="14"/>
                  </a:lnTo>
                  <a:lnTo>
                    <a:pt x="6773" y="585"/>
                  </a:lnTo>
                  <a:close/>
                  <a:moveTo>
                    <a:pt x="6675" y="587"/>
                  </a:moveTo>
                  <a:lnTo>
                    <a:pt x="6675" y="272"/>
                  </a:lnTo>
                  <a:lnTo>
                    <a:pt x="6644" y="266"/>
                  </a:lnTo>
                  <a:lnTo>
                    <a:pt x="6613" y="262"/>
                  </a:lnTo>
                  <a:lnTo>
                    <a:pt x="6578" y="260"/>
                  </a:lnTo>
                  <a:lnTo>
                    <a:pt x="6557" y="260"/>
                  </a:lnTo>
                  <a:lnTo>
                    <a:pt x="6540" y="262"/>
                  </a:lnTo>
                  <a:lnTo>
                    <a:pt x="6523" y="266"/>
                  </a:lnTo>
                  <a:lnTo>
                    <a:pt x="6510" y="271"/>
                  </a:lnTo>
                  <a:lnTo>
                    <a:pt x="6497" y="279"/>
                  </a:lnTo>
                  <a:lnTo>
                    <a:pt x="6487" y="289"/>
                  </a:lnTo>
                  <a:lnTo>
                    <a:pt x="6478" y="303"/>
                  </a:lnTo>
                  <a:lnTo>
                    <a:pt x="6472" y="319"/>
                  </a:lnTo>
                  <a:lnTo>
                    <a:pt x="6465" y="340"/>
                  </a:lnTo>
                  <a:lnTo>
                    <a:pt x="6463" y="366"/>
                  </a:lnTo>
                  <a:lnTo>
                    <a:pt x="6460" y="395"/>
                  </a:lnTo>
                  <a:lnTo>
                    <a:pt x="6459" y="429"/>
                  </a:lnTo>
                  <a:lnTo>
                    <a:pt x="6460" y="464"/>
                  </a:lnTo>
                  <a:lnTo>
                    <a:pt x="6463" y="494"/>
                  </a:lnTo>
                  <a:lnTo>
                    <a:pt x="6467" y="520"/>
                  </a:lnTo>
                  <a:lnTo>
                    <a:pt x="6473" y="541"/>
                  </a:lnTo>
                  <a:lnTo>
                    <a:pt x="6481" y="558"/>
                  </a:lnTo>
                  <a:lnTo>
                    <a:pt x="6489" y="572"/>
                  </a:lnTo>
                  <a:lnTo>
                    <a:pt x="6501" y="582"/>
                  </a:lnTo>
                  <a:lnTo>
                    <a:pt x="6513" y="590"/>
                  </a:lnTo>
                  <a:lnTo>
                    <a:pt x="6527" y="594"/>
                  </a:lnTo>
                  <a:lnTo>
                    <a:pt x="6544" y="597"/>
                  </a:lnTo>
                  <a:lnTo>
                    <a:pt x="6580" y="600"/>
                  </a:lnTo>
                  <a:lnTo>
                    <a:pt x="6615" y="597"/>
                  </a:lnTo>
                  <a:lnTo>
                    <a:pt x="6646" y="594"/>
                  </a:lnTo>
                  <a:lnTo>
                    <a:pt x="6675" y="587"/>
                  </a:lnTo>
                  <a:close/>
                  <a:moveTo>
                    <a:pt x="7545" y="567"/>
                  </a:moveTo>
                  <a:lnTo>
                    <a:pt x="7544" y="588"/>
                  </a:lnTo>
                  <a:lnTo>
                    <a:pt x="7542" y="607"/>
                  </a:lnTo>
                  <a:lnTo>
                    <a:pt x="7537" y="621"/>
                  </a:lnTo>
                  <a:lnTo>
                    <a:pt x="7529" y="633"/>
                  </a:lnTo>
                  <a:lnTo>
                    <a:pt x="7519" y="640"/>
                  </a:lnTo>
                  <a:lnTo>
                    <a:pt x="7505" y="648"/>
                  </a:lnTo>
                  <a:lnTo>
                    <a:pt x="7487" y="654"/>
                  </a:lnTo>
                  <a:lnTo>
                    <a:pt x="7467" y="659"/>
                  </a:lnTo>
                  <a:lnTo>
                    <a:pt x="7416" y="668"/>
                  </a:lnTo>
                  <a:lnTo>
                    <a:pt x="7384" y="670"/>
                  </a:lnTo>
                  <a:lnTo>
                    <a:pt x="7349" y="672"/>
                  </a:lnTo>
                  <a:lnTo>
                    <a:pt x="7303" y="670"/>
                  </a:lnTo>
                  <a:lnTo>
                    <a:pt x="7280" y="668"/>
                  </a:lnTo>
                  <a:lnTo>
                    <a:pt x="7256" y="664"/>
                  </a:lnTo>
                  <a:lnTo>
                    <a:pt x="7233" y="659"/>
                  </a:lnTo>
                  <a:lnTo>
                    <a:pt x="7211" y="650"/>
                  </a:lnTo>
                  <a:lnTo>
                    <a:pt x="7193" y="639"/>
                  </a:lnTo>
                  <a:lnTo>
                    <a:pt x="7175" y="624"/>
                  </a:lnTo>
                  <a:lnTo>
                    <a:pt x="7161" y="606"/>
                  </a:lnTo>
                  <a:lnTo>
                    <a:pt x="7150" y="583"/>
                  </a:lnTo>
                  <a:lnTo>
                    <a:pt x="7143" y="556"/>
                  </a:lnTo>
                  <a:lnTo>
                    <a:pt x="7141" y="524"/>
                  </a:lnTo>
                  <a:lnTo>
                    <a:pt x="7142" y="498"/>
                  </a:lnTo>
                  <a:lnTo>
                    <a:pt x="7146" y="475"/>
                  </a:lnTo>
                  <a:lnTo>
                    <a:pt x="7152" y="455"/>
                  </a:lnTo>
                  <a:lnTo>
                    <a:pt x="7161" y="440"/>
                  </a:lnTo>
                  <a:lnTo>
                    <a:pt x="7172" y="427"/>
                  </a:lnTo>
                  <a:lnTo>
                    <a:pt x="7185" y="417"/>
                  </a:lnTo>
                  <a:lnTo>
                    <a:pt x="7199" y="408"/>
                  </a:lnTo>
                  <a:lnTo>
                    <a:pt x="7214" y="402"/>
                  </a:lnTo>
                  <a:lnTo>
                    <a:pt x="7249" y="393"/>
                  </a:lnTo>
                  <a:lnTo>
                    <a:pt x="7286" y="386"/>
                  </a:lnTo>
                  <a:lnTo>
                    <a:pt x="7446" y="359"/>
                  </a:lnTo>
                  <a:lnTo>
                    <a:pt x="7446" y="328"/>
                  </a:lnTo>
                  <a:lnTo>
                    <a:pt x="7446" y="309"/>
                  </a:lnTo>
                  <a:lnTo>
                    <a:pt x="7445" y="301"/>
                  </a:lnTo>
                  <a:lnTo>
                    <a:pt x="7442" y="294"/>
                  </a:lnTo>
                  <a:lnTo>
                    <a:pt x="7441" y="290"/>
                  </a:lnTo>
                  <a:lnTo>
                    <a:pt x="7438" y="286"/>
                  </a:lnTo>
                  <a:lnTo>
                    <a:pt x="7434" y="281"/>
                  </a:lnTo>
                  <a:lnTo>
                    <a:pt x="7419" y="271"/>
                  </a:lnTo>
                  <a:lnTo>
                    <a:pt x="7407" y="267"/>
                  </a:lnTo>
                  <a:lnTo>
                    <a:pt x="7390" y="265"/>
                  </a:lnTo>
                  <a:lnTo>
                    <a:pt x="7348" y="262"/>
                  </a:lnTo>
                  <a:lnTo>
                    <a:pt x="7300" y="265"/>
                  </a:lnTo>
                  <a:lnTo>
                    <a:pt x="7257" y="272"/>
                  </a:lnTo>
                  <a:lnTo>
                    <a:pt x="7191" y="287"/>
                  </a:lnTo>
                  <a:lnTo>
                    <a:pt x="7189" y="287"/>
                  </a:lnTo>
                  <a:lnTo>
                    <a:pt x="7185" y="287"/>
                  </a:lnTo>
                  <a:lnTo>
                    <a:pt x="7180" y="286"/>
                  </a:lnTo>
                  <a:lnTo>
                    <a:pt x="7177" y="281"/>
                  </a:lnTo>
                  <a:lnTo>
                    <a:pt x="7166" y="232"/>
                  </a:lnTo>
                  <a:lnTo>
                    <a:pt x="7166" y="230"/>
                  </a:lnTo>
                  <a:lnTo>
                    <a:pt x="7167" y="224"/>
                  </a:lnTo>
                  <a:lnTo>
                    <a:pt x="7170" y="221"/>
                  </a:lnTo>
                  <a:lnTo>
                    <a:pt x="7176" y="217"/>
                  </a:lnTo>
                  <a:lnTo>
                    <a:pt x="7204" y="209"/>
                  </a:lnTo>
                  <a:lnTo>
                    <a:pt x="7247" y="199"/>
                  </a:lnTo>
                  <a:lnTo>
                    <a:pt x="7273" y="194"/>
                  </a:lnTo>
                  <a:lnTo>
                    <a:pt x="7302" y="192"/>
                  </a:lnTo>
                  <a:lnTo>
                    <a:pt x="7364" y="188"/>
                  </a:lnTo>
                  <a:lnTo>
                    <a:pt x="7408" y="189"/>
                  </a:lnTo>
                  <a:lnTo>
                    <a:pt x="7443" y="194"/>
                  </a:lnTo>
                  <a:lnTo>
                    <a:pt x="7472" y="202"/>
                  </a:lnTo>
                  <a:lnTo>
                    <a:pt x="7495" y="212"/>
                  </a:lnTo>
                  <a:lnTo>
                    <a:pt x="7510" y="222"/>
                  </a:lnTo>
                  <a:lnTo>
                    <a:pt x="7523" y="233"/>
                  </a:lnTo>
                  <a:lnTo>
                    <a:pt x="7532" y="246"/>
                  </a:lnTo>
                  <a:lnTo>
                    <a:pt x="7538" y="260"/>
                  </a:lnTo>
                  <a:lnTo>
                    <a:pt x="7544" y="291"/>
                  </a:lnTo>
                  <a:lnTo>
                    <a:pt x="7545" y="325"/>
                  </a:lnTo>
                  <a:lnTo>
                    <a:pt x="7545" y="567"/>
                  </a:lnTo>
                  <a:close/>
                  <a:moveTo>
                    <a:pt x="7446" y="588"/>
                  </a:moveTo>
                  <a:lnTo>
                    <a:pt x="7446" y="429"/>
                  </a:lnTo>
                  <a:lnTo>
                    <a:pt x="7317" y="450"/>
                  </a:lnTo>
                  <a:lnTo>
                    <a:pt x="7290" y="455"/>
                  </a:lnTo>
                  <a:lnTo>
                    <a:pt x="7266" y="465"/>
                  </a:lnTo>
                  <a:lnTo>
                    <a:pt x="7256" y="474"/>
                  </a:lnTo>
                  <a:lnTo>
                    <a:pt x="7249" y="485"/>
                  </a:lnTo>
                  <a:lnTo>
                    <a:pt x="7244" y="502"/>
                  </a:lnTo>
                  <a:lnTo>
                    <a:pt x="7243" y="522"/>
                  </a:lnTo>
                  <a:lnTo>
                    <a:pt x="7244" y="539"/>
                  </a:lnTo>
                  <a:lnTo>
                    <a:pt x="7247" y="554"/>
                  </a:lnTo>
                  <a:lnTo>
                    <a:pt x="7253" y="567"/>
                  </a:lnTo>
                  <a:lnTo>
                    <a:pt x="7261" y="577"/>
                  </a:lnTo>
                  <a:lnTo>
                    <a:pt x="7269" y="585"/>
                  </a:lnTo>
                  <a:lnTo>
                    <a:pt x="7280" y="591"/>
                  </a:lnTo>
                  <a:lnTo>
                    <a:pt x="7302" y="599"/>
                  </a:lnTo>
                  <a:lnTo>
                    <a:pt x="7327" y="602"/>
                  </a:lnTo>
                  <a:lnTo>
                    <a:pt x="7351" y="602"/>
                  </a:lnTo>
                  <a:lnTo>
                    <a:pt x="7403" y="599"/>
                  </a:lnTo>
                  <a:lnTo>
                    <a:pt x="7446" y="588"/>
                  </a:lnTo>
                  <a:close/>
                  <a:moveTo>
                    <a:pt x="7998" y="524"/>
                  </a:moveTo>
                  <a:lnTo>
                    <a:pt x="7996" y="544"/>
                  </a:lnTo>
                  <a:lnTo>
                    <a:pt x="7993" y="563"/>
                  </a:lnTo>
                  <a:lnTo>
                    <a:pt x="7989" y="581"/>
                  </a:lnTo>
                  <a:lnTo>
                    <a:pt x="7983" y="596"/>
                  </a:lnTo>
                  <a:lnTo>
                    <a:pt x="7975" y="610"/>
                  </a:lnTo>
                  <a:lnTo>
                    <a:pt x="7965" y="621"/>
                  </a:lnTo>
                  <a:lnTo>
                    <a:pt x="7954" y="631"/>
                  </a:lnTo>
                  <a:lnTo>
                    <a:pt x="7941" y="640"/>
                  </a:lnTo>
                  <a:lnTo>
                    <a:pt x="7912" y="654"/>
                  </a:lnTo>
                  <a:lnTo>
                    <a:pt x="7881" y="664"/>
                  </a:lnTo>
                  <a:lnTo>
                    <a:pt x="7845" y="669"/>
                  </a:lnTo>
                  <a:lnTo>
                    <a:pt x="7807" y="672"/>
                  </a:lnTo>
                  <a:lnTo>
                    <a:pt x="7778" y="670"/>
                  </a:lnTo>
                  <a:lnTo>
                    <a:pt x="7752" y="668"/>
                  </a:lnTo>
                  <a:lnTo>
                    <a:pt x="7704" y="659"/>
                  </a:lnTo>
                  <a:lnTo>
                    <a:pt x="7669" y="650"/>
                  </a:lnTo>
                  <a:lnTo>
                    <a:pt x="7649" y="643"/>
                  </a:lnTo>
                  <a:lnTo>
                    <a:pt x="7644" y="640"/>
                  </a:lnTo>
                  <a:lnTo>
                    <a:pt x="7641" y="633"/>
                  </a:lnTo>
                  <a:lnTo>
                    <a:pt x="7641" y="628"/>
                  </a:lnTo>
                  <a:lnTo>
                    <a:pt x="7650" y="585"/>
                  </a:lnTo>
                  <a:lnTo>
                    <a:pt x="7654" y="577"/>
                  </a:lnTo>
                  <a:lnTo>
                    <a:pt x="7660" y="575"/>
                  </a:lnTo>
                  <a:lnTo>
                    <a:pt x="7663" y="575"/>
                  </a:lnTo>
                  <a:lnTo>
                    <a:pt x="7664" y="576"/>
                  </a:lnTo>
                  <a:lnTo>
                    <a:pt x="7712" y="588"/>
                  </a:lnTo>
                  <a:lnTo>
                    <a:pt x="7753" y="595"/>
                  </a:lnTo>
                  <a:lnTo>
                    <a:pt x="7801" y="599"/>
                  </a:lnTo>
                  <a:lnTo>
                    <a:pt x="7823" y="597"/>
                  </a:lnTo>
                  <a:lnTo>
                    <a:pt x="7840" y="595"/>
                  </a:lnTo>
                  <a:lnTo>
                    <a:pt x="7858" y="590"/>
                  </a:lnTo>
                  <a:lnTo>
                    <a:pt x="7872" y="583"/>
                  </a:lnTo>
                  <a:lnTo>
                    <a:pt x="7883" y="575"/>
                  </a:lnTo>
                  <a:lnTo>
                    <a:pt x="7892" y="563"/>
                  </a:lnTo>
                  <a:lnTo>
                    <a:pt x="7897" y="549"/>
                  </a:lnTo>
                  <a:lnTo>
                    <a:pt x="7898" y="533"/>
                  </a:lnTo>
                  <a:lnTo>
                    <a:pt x="7897" y="514"/>
                  </a:lnTo>
                  <a:lnTo>
                    <a:pt x="7891" y="499"/>
                  </a:lnTo>
                  <a:lnTo>
                    <a:pt x="7882" y="488"/>
                  </a:lnTo>
                  <a:lnTo>
                    <a:pt x="7869" y="481"/>
                  </a:lnTo>
                  <a:lnTo>
                    <a:pt x="7838" y="471"/>
                  </a:lnTo>
                  <a:lnTo>
                    <a:pt x="7797" y="465"/>
                  </a:lnTo>
                  <a:lnTo>
                    <a:pt x="7768" y="460"/>
                  </a:lnTo>
                  <a:lnTo>
                    <a:pt x="7736" y="452"/>
                  </a:lnTo>
                  <a:lnTo>
                    <a:pt x="7718" y="446"/>
                  </a:lnTo>
                  <a:lnTo>
                    <a:pt x="7703" y="439"/>
                  </a:lnTo>
                  <a:lnTo>
                    <a:pt x="7688" y="429"/>
                  </a:lnTo>
                  <a:lnTo>
                    <a:pt x="7674" y="415"/>
                  </a:lnTo>
                  <a:lnTo>
                    <a:pt x="7668" y="407"/>
                  </a:lnTo>
                  <a:lnTo>
                    <a:pt x="7661" y="400"/>
                  </a:lnTo>
                  <a:lnTo>
                    <a:pt x="7652" y="379"/>
                  </a:lnTo>
                  <a:lnTo>
                    <a:pt x="7647" y="355"/>
                  </a:lnTo>
                  <a:lnTo>
                    <a:pt x="7645" y="328"/>
                  </a:lnTo>
                  <a:lnTo>
                    <a:pt x="7647" y="300"/>
                  </a:lnTo>
                  <a:lnTo>
                    <a:pt x="7654" y="276"/>
                  </a:lnTo>
                  <a:lnTo>
                    <a:pt x="7663" y="256"/>
                  </a:lnTo>
                  <a:lnTo>
                    <a:pt x="7675" y="238"/>
                  </a:lnTo>
                  <a:lnTo>
                    <a:pt x="7692" y="224"/>
                  </a:lnTo>
                  <a:lnTo>
                    <a:pt x="7708" y="213"/>
                  </a:lnTo>
                  <a:lnTo>
                    <a:pt x="7727" y="204"/>
                  </a:lnTo>
                  <a:lnTo>
                    <a:pt x="7747" y="198"/>
                  </a:lnTo>
                  <a:lnTo>
                    <a:pt x="7789" y="190"/>
                  </a:lnTo>
                  <a:lnTo>
                    <a:pt x="7829" y="188"/>
                  </a:lnTo>
                  <a:lnTo>
                    <a:pt x="7881" y="190"/>
                  </a:lnTo>
                  <a:lnTo>
                    <a:pt x="7923" y="197"/>
                  </a:lnTo>
                  <a:lnTo>
                    <a:pt x="7971" y="207"/>
                  </a:lnTo>
                  <a:lnTo>
                    <a:pt x="7979" y="212"/>
                  </a:lnTo>
                  <a:lnTo>
                    <a:pt x="7981" y="218"/>
                  </a:lnTo>
                  <a:lnTo>
                    <a:pt x="7981" y="221"/>
                  </a:lnTo>
                  <a:lnTo>
                    <a:pt x="7973" y="267"/>
                  </a:lnTo>
                  <a:lnTo>
                    <a:pt x="7971" y="271"/>
                  </a:lnTo>
                  <a:lnTo>
                    <a:pt x="7970" y="274"/>
                  </a:lnTo>
                  <a:lnTo>
                    <a:pt x="7964" y="276"/>
                  </a:lnTo>
                  <a:lnTo>
                    <a:pt x="7961" y="276"/>
                  </a:lnTo>
                  <a:lnTo>
                    <a:pt x="7916" y="267"/>
                  </a:lnTo>
                  <a:lnTo>
                    <a:pt x="7879" y="262"/>
                  </a:lnTo>
                  <a:lnTo>
                    <a:pt x="7842" y="261"/>
                  </a:lnTo>
                  <a:lnTo>
                    <a:pt x="7805" y="264"/>
                  </a:lnTo>
                  <a:lnTo>
                    <a:pt x="7789" y="267"/>
                  </a:lnTo>
                  <a:lnTo>
                    <a:pt x="7773" y="272"/>
                  </a:lnTo>
                  <a:lnTo>
                    <a:pt x="7762" y="281"/>
                  </a:lnTo>
                  <a:lnTo>
                    <a:pt x="7752" y="291"/>
                  </a:lnTo>
                  <a:lnTo>
                    <a:pt x="7747" y="305"/>
                  </a:lnTo>
                  <a:lnTo>
                    <a:pt x="7744" y="321"/>
                  </a:lnTo>
                  <a:lnTo>
                    <a:pt x="7747" y="339"/>
                  </a:lnTo>
                  <a:lnTo>
                    <a:pt x="7753" y="353"/>
                  </a:lnTo>
                  <a:lnTo>
                    <a:pt x="7763" y="363"/>
                  </a:lnTo>
                  <a:lnTo>
                    <a:pt x="7776" y="371"/>
                  </a:lnTo>
                  <a:lnTo>
                    <a:pt x="7809" y="379"/>
                  </a:lnTo>
                  <a:lnTo>
                    <a:pt x="7847" y="386"/>
                  </a:lnTo>
                  <a:lnTo>
                    <a:pt x="7882" y="392"/>
                  </a:lnTo>
                  <a:lnTo>
                    <a:pt x="7917" y="401"/>
                  </a:lnTo>
                  <a:lnTo>
                    <a:pt x="7933" y="407"/>
                  </a:lnTo>
                  <a:lnTo>
                    <a:pt x="7949" y="416"/>
                  </a:lnTo>
                  <a:lnTo>
                    <a:pt x="7962" y="427"/>
                  </a:lnTo>
                  <a:lnTo>
                    <a:pt x="7975" y="440"/>
                  </a:lnTo>
                  <a:lnTo>
                    <a:pt x="7984" y="455"/>
                  </a:lnTo>
                  <a:lnTo>
                    <a:pt x="7991" y="475"/>
                  </a:lnTo>
                  <a:lnTo>
                    <a:pt x="7995" y="498"/>
                  </a:lnTo>
                  <a:lnTo>
                    <a:pt x="7998" y="524"/>
                  </a:lnTo>
                  <a:close/>
                  <a:moveTo>
                    <a:pt x="8744" y="567"/>
                  </a:moveTo>
                  <a:lnTo>
                    <a:pt x="8744" y="588"/>
                  </a:lnTo>
                  <a:lnTo>
                    <a:pt x="8741" y="607"/>
                  </a:lnTo>
                  <a:lnTo>
                    <a:pt x="8735" y="621"/>
                  </a:lnTo>
                  <a:lnTo>
                    <a:pt x="8729" y="633"/>
                  </a:lnTo>
                  <a:lnTo>
                    <a:pt x="8717" y="640"/>
                  </a:lnTo>
                  <a:lnTo>
                    <a:pt x="8705" y="648"/>
                  </a:lnTo>
                  <a:lnTo>
                    <a:pt x="8687" y="654"/>
                  </a:lnTo>
                  <a:lnTo>
                    <a:pt x="8667" y="659"/>
                  </a:lnTo>
                  <a:lnTo>
                    <a:pt x="8614" y="668"/>
                  </a:lnTo>
                  <a:lnTo>
                    <a:pt x="8582" y="670"/>
                  </a:lnTo>
                  <a:lnTo>
                    <a:pt x="8548" y="672"/>
                  </a:lnTo>
                  <a:lnTo>
                    <a:pt x="8502" y="670"/>
                  </a:lnTo>
                  <a:lnTo>
                    <a:pt x="8479" y="668"/>
                  </a:lnTo>
                  <a:lnTo>
                    <a:pt x="8455" y="664"/>
                  </a:lnTo>
                  <a:lnTo>
                    <a:pt x="8432" y="659"/>
                  </a:lnTo>
                  <a:lnTo>
                    <a:pt x="8411" y="650"/>
                  </a:lnTo>
                  <a:lnTo>
                    <a:pt x="8392" y="639"/>
                  </a:lnTo>
                  <a:lnTo>
                    <a:pt x="8375" y="624"/>
                  </a:lnTo>
                  <a:lnTo>
                    <a:pt x="8359" y="606"/>
                  </a:lnTo>
                  <a:lnTo>
                    <a:pt x="8349" y="583"/>
                  </a:lnTo>
                  <a:lnTo>
                    <a:pt x="8343" y="556"/>
                  </a:lnTo>
                  <a:lnTo>
                    <a:pt x="8340" y="524"/>
                  </a:lnTo>
                  <a:lnTo>
                    <a:pt x="8342" y="498"/>
                  </a:lnTo>
                  <a:lnTo>
                    <a:pt x="8346" y="475"/>
                  </a:lnTo>
                  <a:lnTo>
                    <a:pt x="8352" y="455"/>
                  </a:lnTo>
                  <a:lnTo>
                    <a:pt x="8361" y="440"/>
                  </a:lnTo>
                  <a:lnTo>
                    <a:pt x="8372" y="427"/>
                  </a:lnTo>
                  <a:lnTo>
                    <a:pt x="8383" y="417"/>
                  </a:lnTo>
                  <a:lnTo>
                    <a:pt x="8398" y="408"/>
                  </a:lnTo>
                  <a:lnTo>
                    <a:pt x="8414" y="402"/>
                  </a:lnTo>
                  <a:lnTo>
                    <a:pt x="8448" y="393"/>
                  </a:lnTo>
                  <a:lnTo>
                    <a:pt x="8485" y="386"/>
                  </a:lnTo>
                  <a:lnTo>
                    <a:pt x="8645" y="359"/>
                  </a:lnTo>
                  <a:lnTo>
                    <a:pt x="8645" y="328"/>
                  </a:lnTo>
                  <a:lnTo>
                    <a:pt x="8644" y="309"/>
                  </a:lnTo>
                  <a:lnTo>
                    <a:pt x="8643" y="301"/>
                  </a:lnTo>
                  <a:lnTo>
                    <a:pt x="8642" y="294"/>
                  </a:lnTo>
                  <a:lnTo>
                    <a:pt x="8640" y="290"/>
                  </a:lnTo>
                  <a:lnTo>
                    <a:pt x="8638" y="286"/>
                  </a:lnTo>
                  <a:lnTo>
                    <a:pt x="8633" y="281"/>
                  </a:lnTo>
                  <a:lnTo>
                    <a:pt x="8618" y="271"/>
                  </a:lnTo>
                  <a:lnTo>
                    <a:pt x="8605" y="267"/>
                  </a:lnTo>
                  <a:lnTo>
                    <a:pt x="8590" y="265"/>
                  </a:lnTo>
                  <a:lnTo>
                    <a:pt x="8546" y="262"/>
                  </a:lnTo>
                  <a:lnTo>
                    <a:pt x="8499" y="265"/>
                  </a:lnTo>
                  <a:lnTo>
                    <a:pt x="8456" y="272"/>
                  </a:lnTo>
                  <a:lnTo>
                    <a:pt x="8391" y="287"/>
                  </a:lnTo>
                  <a:lnTo>
                    <a:pt x="8388" y="287"/>
                  </a:lnTo>
                  <a:lnTo>
                    <a:pt x="8385" y="287"/>
                  </a:lnTo>
                  <a:lnTo>
                    <a:pt x="8380" y="286"/>
                  </a:lnTo>
                  <a:lnTo>
                    <a:pt x="8376" y="281"/>
                  </a:lnTo>
                  <a:lnTo>
                    <a:pt x="8366" y="232"/>
                  </a:lnTo>
                  <a:lnTo>
                    <a:pt x="8366" y="230"/>
                  </a:lnTo>
                  <a:lnTo>
                    <a:pt x="8367" y="224"/>
                  </a:lnTo>
                  <a:lnTo>
                    <a:pt x="8368" y="221"/>
                  </a:lnTo>
                  <a:lnTo>
                    <a:pt x="8376" y="217"/>
                  </a:lnTo>
                  <a:lnTo>
                    <a:pt x="8403" y="209"/>
                  </a:lnTo>
                  <a:lnTo>
                    <a:pt x="8446" y="199"/>
                  </a:lnTo>
                  <a:lnTo>
                    <a:pt x="8473" y="194"/>
                  </a:lnTo>
                  <a:lnTo>
                    <a:pt x="8502" y="192"/>
                  </a:lnTo>
                  <a:lnTo>
                    <a:pt x="8564" y="188"/>
                  </a:lnTo>
                  <a:lnTo>
                    <a:pt x="8606" y="189"/>
                  </a:lnTo>
                  <a:lnTo>
                    <a:pt x="8642" y="194"/>
                  </a:lnTo>
                  <a:lnTo>
                    <a:pt x="8672" y="202"/>
                  </a:lnTo>
                  <a:lnTo>
                    <a:pt x="8695" y="212"/>
                  </a:lnTo>
                  <a:lnTo>
                    <a:pt x="8710" y="222"/>
                  </a:lnTo>
                  <a:lnTo>
                    <a:pt x="8721" y="233"/>
                  </a:lnTo>
                  <a:lnTo>
                    <a:pt x="8730" y="246"/>
                  </a:lnTo>
                  <a:lnTo>
                    <a:pt x="8736" y="260"/>
                  </a:lnTo>
                  <a:lnTo>
                    <a:pt x="8742" y="291"/>
                  </a:lnTo>
                  <a:lnTo>
                    <a:pt x="8744" y="325"/>
                  </a:lnTo>
                  <a:lnTo>
                    <a:pt x="8744" y="567"/>
                  </a:lnTo>
                  <a:close/>
                  <a:moveTo>
                    <a:pt x="8645" y="588"/>
                  </a:moveTo>
                  <a:lnTo>
                    <a:pt x="8645" y="429"/>
                  </a:lnTo>
                  <a:lnTo>
                    <a:pt x="8517" y="450"/>
                  </a:lnTo>
                  <a:lnTo>
                    <a:pt x="8489" y="455"/>
                  </a:lnTo>
                  <a:lnTo>
                    <a:pt x="8465" y="465"/>
                  </a:lnTo>
                  <a:lnTo>
                    <a:pt x="8455" y="474"/>
                  </a:lnTo>
                  <a:lnTo>
                    <a:pt x="8448" y="485"/>
                  </a:lnTo>
                  <a:lnTo>
                    <a:pt x="8444" y="502"/>
                  </a:lnTo>
                  <a:lnTo>
                    <a:pt x="8441" y="522"/>
                  </a:lnTo>
                  <a:lnTo>
                    <a:pt x="8443" y="539"/>
                  </a:lnTo>
                  <a:lnTo>
                    <a:pt x="8446" y="554"/>
                  </a:lnTo>
                  <a:lnTo>
                    <a:pt x="8451" y="567"/>
                  </a:lnTo>
                  <a:lnTo>
                    <a:pt x="8459" y="577"/>
                  </a:lnTo>
                  <a:lnTo>
                    <a:pt x="8469" y="585"/>
                  </a:lnTo>
                  <a:lnTo>
                    <a:pt x="8478" y="591"/>
                  </a:lnTo>
                  <a:lnTo>
                    <a:pt x="8502" y="599"/>
                  </a:lnTo>
                  <a:lnTo>
                    <a:pt x="8526" y="602"/>
                  </a:lnTo>
                  <a:lnTo>
                    <a:pt x="8551" y="602"/>
                  </a:lnTo>
                  <a:lnTo>
                    <a:pt x="8601" y="599"/>
                  </a:lnTo>
                  <a:lnTo>
                    <a:pt x="8645" y="588"/>
                  </a:lnTo>
                  <a:close/>
                  <a:moveTo>
                    <a:pt x="9546" y="426"/>
                  </a:moveTo>
                  <a:lnTo>
                    <a:pt x="9546" y="466"/>
                  </a:lnTo>
                  <a:lnTo>
                    <a:pt x="9545" y="485"/>
                  </a:lnTo>
                  <a:lnTo>
                    <a:pt x="9543" y="503"/>
                  </a:lnTo>
                  <a:lnTo>
                    <a:pt x="9538" y="536"/>
                  </a:lnTo>
                  <a:lnTo>
                    <a:pt x="9529" y="565"/>
                  </a:lnTo>
                  <a:lnTo>
                    <a:pt x="9524" y="577"/>
                  </a:lnTo>
                  <a:lnTo>
                    <a:pt x="9519" y="590"/>
                  </a:lnTo>
                  <a:lnTo>
                    <a:pt x="9504" y="612"/>
                  </a:lnTo>
                  <a:lnTo>
                    <a:pt x="9486" y="630"/>
                  </a:lnTo>
                  <a:lnTo>
                    <a:pt x="9464" y="645"/>
                  </a:lnTo>
                  <a:lnTo>
                    <a:pt x="9439" y="657"/>
                  </a:lnTo>
                  <a:lnTo>
                    <a:pt x="9424" y="662"/>
                  </a:lnTo>
                  <a:lnTo>
                    <a:pt x="9409" y="664"/>
                  </a:lnTo>
                  <a:lnTo>
                    <a:pt x="9374" y="669"/>
                  </a:lnTo>
                  <a:lnTo>
                    <a:pt x="9335" y="672"/>
                  </a:lnTo>
                  <a:lnTo>
                    <a:pt x="9287" y="669"/>
                  </a:lnTo>
                  <a:lnTo>
                    <a:pt x="9244" y="664"/>
                  </a:lnTo>
                  <a:lnTo>
                    <a:pt x="9207" y="658"/>
                  </a:lnTo>
                  <a:lnTo>
                    <a:pt x="9180" y="651"/>
                  </a:lnTo>
                  <a:lnTo>
                    <a:pt x="9165" y="645"/>
                  </a:lnTo>
                  <a:lnTo>
                    <a:pt x="9152" y="639"/>
                  </a:lnTo>
                  <a:lnTo>
                    <a:pt x="9144" y="631"/>
                  </a:lnTo>
                  <a:lnTo>
                    <a:pt x="9138" y="622"/>
                  </a:lnTo>
                  <a:lnTo>
                    <a:pt x="9132" y="602"/>
                  </a:lnTo>
                  <a:lnTo>
                    <a:pt x="9131" y="578"/>
                  </a:lnTo>
                  <a:lnTo>
                    <a:pt x="9131" y="31"/>
                  </a:lnTo>
                  <a:lnTo>
                    <a:pt x="9132" y="24"/>
                  </a:lnTo>
                  <a:lnTo>
                    <a:pt x="9134" y="19"/>
                  </a:lnTo>
                  <a:lnTo>
                    <a:pt x="9144" y="14"/>
                  </a:lnTo>
                  <a:lnTo>
                    <a:pt x="9216" y="0"/>
                  </a:lnTo>
                  <a:lnTo>
                    <a:pt x="9219" y="0"/>
                  </a:lnTo>
                  <a:lnTo>
                    <a:pt x="9224" y="2"/>
                  </a:lnTo>
                  <a:lnTo>
                    <a:pt x="9228" y="4"/>
                  </a:lnTo>
                  <a:lnTo>
                    <a:pt x="9230" y="8"/>
                  </a:lnTo>
                  <a:lnTo>
                    <a:pt x="9231" y="14"/>
                  </a:lnTo>
                  <a:lnTo>
                    <a:pt x="9231" y="159"/>
                  </a:lnTo>
                  <a:lnTo>
                    <a:pt x="9221" y="211"/>
                  </a:lnTo>
                  <a:lnTo>
                    <a:pt x="9243" y="206"/>
                  </a:lnTo>
                  <a:lnTo>
                    <a:pt x="9296" y="194"/>
                  </a:lnTo>
                  <a:lnTo>
                    <a:pt x="9326" y="189"/>
                  </a:lnTo>
                  <a:lnTo>
                    <a:pt x="9359" y="188"/>
                  </a:lnTo>
                  <a:lnTo>
                    <a:pt x="9407" y="192"/>
                  </a:lnTo>
                  <a:lnTo>
                    <a:pt x="9428" y="196"/>
                  </a:lnTo>
                  <a:lnTo>
                    <a:pt x="9447" y="202"/>
                  </a:lnTo>
                  <a:lnTo>
                    <a:pt x="9464" y="209"/>
                  </a:lnTo>
                  <a:lnTo>
                    <a:pt x="9480" y="219"/>
                  </a:lnTo>
                  <a:lnTo>
                    <a:pt x="9493" y="231"/>
                  </a:lnTo>
                  <a:lnTo>
                    <a:pt x="9505" y="243"/>
                  </a:lnTo>
                  <a:lnTo>
                    <a:pt x="9515" y="258"/>
                  </a:lnTo>
                  <a:lnTo>
                    <a:pt x="9524" y="276"/>
                  </a:lnTo>
                  <a:lnTo>
                    <a:pt x="9531" y="295"/>
                  </a:lnTo>
                  <a:lnTo>
                    <a:pt x="9538" y="318"/>
                  </a:lnTo>
                  <a:lnTo>
                    <a:pt x="9541" y="342"/>
                  </a:lnTo>
                  <a:lnTo>
                    <a:pt x="9545" y="367"/>
                  </a:lnTo>
                  <a:lnTo>
                    <a:pt x="9546" y="426"/>
                  </a:lnTo>
                  <a:close/>
                  <a:moveTo>
                    <a:pt x="9446" y="429"/>
                  </a:moveTo>
                  <a:lnTo>
                    <a:pt x="9444" y="383"/>
                  </a:lnTo>
                  <a:lnTo>
                    <a:pt x="9441" y="345"/>
                  </a:lnTo>
                  <a:lnTo>
                    <a:pt x="9434" y="316"/>
                  </a:lnTo>
                  <a:lnTo>
                    <a:pt x="9429" y="304"/>
                  </a:lnTo>
                  <a:lnTo>
                    <a:pt x="9424" y="294"/>
                  </a:lnTo>
                  <a:lnTo>
                    <a:pt x="9418" y="286"/>
                  </a:lnTo>
                  <a:lnTo>
                    <a:pt x="9410" y="279"/>
                  </a:lnTo>
                  <a:lnTo>
                    <a:pt x="9391" y="269"/>
                  </a:lnTo>
                  <a:lnTo>
                    <a:pt x="9367" y="262"/>
                  </a:lnTo>
                  <a:lnTo>
                    <a:pt x="9338" y="261"/>
                  </a:lnTo>
                  <a:lnTo>
                    <a:pt x="9291" y="265"/>
                  </a:lnTo>
                  <a:lnTo>
                    <a:pt x="9249" y="274"/>
                  </a:lnTo>
                  <a:lnTo>
                    <a:pt x="9231" y="277"/>
                  </a:lnTo>
                  <a:lnTo>
                    <a:pt x="9231" y="588"/>
                  </a:lnTo>
                  <a:lnTo>
                    <a:pt x="9258" y="594"/>
                  </a:lnTo>
                  <a:lnTo>
                    <a:pt x="9273" y="596"/>
                  </a:lnTo>
                  <a:lnTo>
                    <a:pt x="9289" y="599"/>
                  </a:lnTo>
                  <a:lnTo>
                    <a:pt x="9328" y="600"/>
                  </a:lnTo>
                  <a:lnTo>
                    <a:pt x="9359" y="599"/>
                  </a:lnTo>
                  <a:lnTo>
                    <a:pt x="9384" y="592"/>
                  </a:lnTo>
                  <a:lnTo>
                    <a:pt x="9394" y="587"/>
                  </a:lnTo>
                  <a:lnTo>
                    <a:pt x="9404" y="581"/>
                  </a:lnTo>
                  <a:lnTo>
                    <a:pt x="9413" y="573"/>
                  </a:lnTo>
                  <a:lnTo>
                    <a:pt x="9419" y="565"/>
                  </a:lnTo>
                  <a:lnTo>
                    <a:pt x="9425" y="554"/>
                  </a:lnTo>
                  <a:lnTo>
                    <a:pt x="9432" y="542"/>
                  </a:lnTo>
                  <a:lnTo>
                    <a:pt x="9436" y="528"/>
                  </a:lnTo>
                  <a:lnTo>
                    <a:pt x="9439" y="512"/>
                  </a:lnTo>
                  <a:lnTo>
                    <a:pt x="9444" y="474"/>
                  </a:lnTo>
                  <a:lnTo>
                    <a:pt x="9446" y="429"/>
                  </a:lnTo>
                  <a:close/>
                  <a:moveTo>
                    <a:pt x="10040" y="495"/>
                  </a:moveTo>
                  <a:lnTo>
                    <a:pt x="10040" y="520"/>
                  </a:lnTo>
                  <a:lnTo>
                    <a:pt x="10037" y="543"/>
                  </a:lnTo>
                  <a:lnTo>
                    <a:pt x="10032" y="566"/>
                  </a:lnTo>
                  <a:lnTo>
                    <a:pt x="10025" y="586"/>
                  </a:lnTo>
                  <a:lnTo>
                    <a:pt x="10015" y="605"/>
                  </a:lnTo>
                  <a:lnTo>
                    <a:pt x="10001" y="621"/>
                  </a:lnTo>
                  <a:lnTo>
                    <a:pt x="9985" y="635"/>
                  </a:lnTo>
                  <a:lnTo>
                    <a:pt x="9965" y="648"/>
                  </a:lnTo>
                  <a:lnTo>
                    <a:pt x="9941" y="658"/>
                  </a:lnTo>
                  <a:lnTo>
                    <a:pt x="9912" y="665"/>
                  </a:lnTo>
                  <a:lnTo>
                    <a:pt x="9878" y="669"/>
                  </a:lnTo>
                  <a:lnTo>
                    <a:pt x="9840" y="672"/>
                  </a:lnTo>
                  <a:lnTo>
                    <a:pt x="9790" y="669"/>
                  </a:lnTo>
                  <a:lnTo>
                    <a:pt x="9767" y="665"/>
                  </a:lnTo>
                  <a:lnTo>
                    <a:pt x="9747" y="660"/>
                  </a:lnTo>
                  <a:lnTo>
                    <a:pt x="9711" y="648"/>
                  </a:lnTo>
                  <a:lnTo>
                    <a:pt x="9696" y="639"/>
                  </a:lnTo>
                  <a:lnTo>
                    <a:pt x="9684" y="629"/>
                  </a:lnTo>
                  <a:lnTo>
                    <a:pt x="9674" y="617"/>
                  </a:lnTo>
                  <a:lnTo>
                    <a:pt x="9664" y="605"/>
                  </a:lnTo>
                  <a:lnTo>
                    <a:pt x="9656" y="591"/>
                  </a:lnTo>
                  <a:lnTo>
                    <a:pt x="9650" y="575"/>
                  </a:lnTo>
                  <a:lnTo>
                    <a:pt x="9641" y="538"/>
                  </a:lnTo>
                  <a:lnTo>
                    <a:pt x="9638" y="497"/>
                  </a:lnTo>
                  <a:lnTo>
                    <a:pt x="9638" y="218"/>
                  </a:lnTo>
                  <a:lnTo>
                    <a:pt x="9640" y="212"/>
                  </a:lnTo>
                  <a:lnTo>
                    <a:pt x="9642" y="207"/>
                  </a:lnTo>
                  <a:lnTo>
                    <a:pt x="9654" y="202"/>
                  </a:lnTo>
                  <a:lnTo>
                    <a:pt x="9724" y="188"/>
                  </a:lnTo>
                  <a:lnTo>
                    <a:pt x="9728" y="188"/>
                  </a:lnTo>
                  <a:lnTo>
                    <a:pt x="9735" y="192"/>
                  </a:lnTo>
                  <a:lnTo>
                    <a:pt x="9738" y="196"/>
                  </a:lnTo>
                  <a:lnTo>
                    <a:pt x="9739" y="202"/>
                  </a:lnTo>
                  <a:lnTo>
                    <a:pt x="9739" y="503"/>
                  </a:lnTo>
                  <a:lnTo>
                    <a:pt x="9739" y="526"/>
                  </a:lnTo>
                  <a:lnTo>
                    <a:pt x="9743" y="546"/>
                  </a:lnTo>
                  <a:lnTo>
                    <a:pt x="9751" y="563"/>
                  </a:lnTo>
                  <a:lnTo>
                    <a:pt x="9759" y="576"/>
                  </a:lnTo>
                  <a:lnTo>
                    <a:pt x="9766" y="582"/>
                  </a:lnTo>
                  <a:lnTo>
                    <a:pt x="9773" y="587"/>
                  </a:lnTo>
                  <a:lnTo>
                    <a:pt x="9791" y="595"/>
                  </a:lnTo>
                  <a:lnTo>
                    <a:pt x="9814" y="599"/>
                  </a:lnTo>
                  <a:lnTo>
                    <a:pt x="9840" y="600"/>
                  </a:lnTo>
                  <a:lnTo>
                    <a:pt x="9860" y="600"/>
                  </a:lnTo>
                  <a:lnTo>
                    <a:pt x="9879" y="596"/>
                  </a:lnTo>
                  <a:lnTo>
                    <a:pt x="9894" y="592"/>
                  </a:lnTo>
                  <a:lnTo>
                    <a:pt x="9907" y="587"/>
                  </a:lnTo>
                  <a:lnTo>
                    <a:pt x="9917" y="580"/>
                  </a:lnTo>
                  <a:lnTo>
                    <a:pt x="9924" y="571"/>
                  </a:lnTo>
                  <a:lnTo>
                    <a:pt x="9931" y="562"/>
                  </a:lnTo>
                  <a:lnTo>
                    <a:pt x="9935" y="552"/>
                  </a:lnTo>
                  <a:lnTo>
                    <a:pt x="9940" y="528"/>
                  </a:lnTo>
                  <a:lnTo>
                    <a:pt x="9941" y="502"/>
                  </a:lnTo>
                  <a:lnTo>
                    <a:pt x="9941" y="218"/>
                  </a:lnTo>
                  <a:lnTo>
                    <a:pt x="9941" y="212"/>
                  </a:lnTo>
                  <a:lnTo>
                    <a:pt x="9943" y="207"/>
                  </a:lnTo>
                  <a:lnTo>
                    <a:pt x="9955" y="202"/>
                  </a:lnTo>
                  <a:lnTo>
                    <a:pt x="10025" y="188"/>
                  </a:lnTo>
                  <a:lnTo>
                    <a:pt x="10028" y="188"/>
                  </a:lnTo>
                  <a:lnTo>
                    <a:pt x="10033" y="189"/>
                  </a:lnTo>
                  <a:lnTo>
                    <a:pt x="10038" y="192"/>
                  </a:lnTo>
                  <a:lnTo>
                    <a:pt x="10039" y="196"/>
                  </a:lnTo>
                  <a:lnTo>
                    <a:pt x="10040" y="202"/>
                  </a:lnTo>
                  <a:lnTo>
                    <a:pt x="10040" y="495"/>
                  </a:lnTo>
                  <a:close/>
                  <a:moveTo>
                    <a:pt x="10494" y="524"/>
                  </a:moveTo>
                  <a:lnTo>
                    <a:pt x="10493" y="544"/>
                  </a:lnTo>
                  <a:lnTo>
                    <a:pt x="10489" y="563"/>
                  </a:lnTo>
                  <a:lnTo>
                    <a:pt x="10485" y="581"/>
                  </a:lnTo>
                  <a:lnTo>
                    <a:pt x="10479" y="596"/>
                  </a:lnTo>
                  <a:lnTo>
                    <a:pt x="10471" y="610"/>
                  </a:lnTo>
                  <a:lnTo>
                    <a:pt x="10461" y="621"/>
                  </a:lnTo>
                  <a:lnTo>
                    <a:pt x="10450" y="631"/>
                  </a:lnTo>
                  <a:lnTo>
                    <a:pt x="10437" y="640"/>
                  </a:lnTo>
                  <a:lnTo>
                    <a:pt x="10408" y="654"/>
                  </a:lnTo>
                  <a:lnTo>
                    <a:pt x="10377" y="664"/>
                  </a:lnTo>
                  <a:lnTo>
                    <a:pt x="10342" y="669"/>
                  </a:lnTo>
                  <a:lnTo>
                    <a:pt x="10304" y="672"/>
                  </a:lnTo>
                  <a:lnTo>
                    <a:pt x="10275" y="670"/>
                  </a:lnTo>
                  <a:lnTo>
                    <a:pt x="10248" y="668"/>
                  </a:lnTo>
                  <a:lnTo>
                    <a:pt x="10200" y="659"/>
                  </a:lnTo>
                  <a:lnTo>
                    <a:pt x="10164" y="650"/>
                  </a:lnTo>
                  <a:lnTo>
                    <a:pt x="10145" y="643"/>
                  </a:lnTo>
                  <a:lnTo>
                    <a:pt x="10140" y="640"/>
                  </a:lnTo>
                  <a:lnTo>
                    <a:pt x="10137" y="633"/>
                  </a:lnTo>
                  <a:lnTo>
                    <a:pt x="10137" y="628"/>
                  </a:lnTo>
                  <a:lnTo>
                    <a:pt x="10146" y="585"/>
                  </a:lnTo>
                  <a:lnTo>
                    <a:pt x="10150" y="577"/>
                  </a:lnTo>
                  <a:lnTo>
                    <a:pt x="10156" y="575"/>
                  </a:lnTo>
                  <a:lnTo>
                    <a:pt x="10159" y="575"/>
                  </a:lnTo>
                  <a:lnTo>
                    <a:pt x="10160" y="576"/>
                  </a:lnTo>
                  <a:lnTo>
                    <a:pt x="10208" y="588"/>
                  </a:lnTo>
                  <a:lnTo>
                    <a:pt x="10250" y="595"/>
                  </a:lnTo>
                  <a:lnTo>
                    <a:pt x="10297" y="599"/>
                  </a:lnTo>
                  <a:lnTo>
                    <a:pt x="10319" y="597"/>
                  </a:lnTo>
                  <a:lnTo>
                    <a:pt x="10336" y="595"/>
                  </a:lnTo>
                  <a:lnTo>
                    <a:pt x="10354" y="590"/>
                  </a:lnTo>
                  <a:lnTo>
                    <a:pt x="10368" y="583"/>
                  </a:lnTo>
                  <a:lnTo>
                    <a:pt x="10379" y="575"/>
                  </a:lnTo>
                  <a:lnTo>
                    <a:pt x="10388" y="563"/>
                  </a:lnTo>
                  <a:lnTo>
                    <a:pt x="10393" y="549"/>
                  </a:lnTo>
                  <a:lnTo>
                    <a:pt x="10394" y="533"/>
                  </a:lnTo>
                  <a:lnTo>
                    <a:pt x="10393" y="514"/>
                  </a:lnTo>
                  <a:lnTo>
                    <a:pt x="10387" y="499"/>
                  </a:lnTo>
                  <a:lnTo>
                    <a:pt x="10378" y="488"/>
                  </a:lnTo>
                  <a:lnTo>
                    <a:pt x="10365" y="481"/>
                  </a:lnTo>
                  <a:lnTo>
                    <a:pt x="10334" y="471"/>
                  </a:lnTo>
                  <a:lnTo>
                    <a:pt x="10292" y="465"/>
                  </a:lnTo>
                  <a:lnTo>
                    <a:pt x="10265" y="460"/>
                  </a:lnTo>
                  <a:lnTo>
                    <a:pt x="10232" y="452"/>
                  </a:lnTo>
                  <a:lnTo>
                    <a:pt x="10214" y="446"/>
                  </a:lnTo>
                  <a:lnTo>
                    <a:pt x="10199" y="439"/>
                  </a:lnTo>
                  <a:lnTo>
                    <a:pt x="10184" y="429"/>
                  </a:lnTo>
                  <a:lnTo>
                    <a:pt x="10170" y="415"/>
                  </a:lnTo>
                  <a:lnTo>
                    <a:pt x="10164" y="407"/>
                  </a:lnTo>
                  <a:lnTo>
                    <a:pt x="10158" y="400"/>
                  </a:lnTo>
                  <a:lnTo>
                    <a:pt x="10149" y="379"/>
                  </a:lnTo>
                  <a:lnTo>
                    <a:pt x="10144" y="355"/>
                  </a:lnTo>
                  <a:lnTo>
                    <a:pt x="10141" y="328"/>
                  </a:lnTo>
                  <a:lnTo>
                    <a:pt x="10144" y="300"/>
                  </a:lnTo>
                  <a:lnTo>
                    <a:pt x="10150" y="276"/>
                  </a:lnTo>
                  <a:lnTo>
                    <a:pt x="10159" y="256"/>
                  </a:lnTo>
                  <a:lnTo>
                    <a:pt x="10171" y="238"/>
                  </a:lnTo>
                  <a:lnTo>
                    <a:pt x="10188" y="224"/>
                  </a:lnTo>
                  <a:lnTo>
                    <a:pt x="10204" y="213"/>
                  </a:lnTo>
                  <a:lnTo>
                    <a:pt x="10223" y="204"/>
                  </a:lnTo>
                  <a:lnTo>
                    <a:pt x="10243" y="198"/>
                  </a:lnTo>
                  <a:lnTo>
                    <a:pt x="10285" y="190"/>
                  </a:lnTo>
                  <a:lnTo>
                    <a:pt x="10325" y="188"/>
                  </a:lnTo>
                  <a:lnTo>
                    <a:pt x="10377" y="190"/>
                  </a:lnTo>
                  <a:lnTo>
                    <a:pt x="10420" y="197"/>
                  </a:lnTo>
                  <a:lnTo>
                    <a:pt x="10468" y="207"/>
                  </a:lnTo>
                  <a:lnTo>
                    <a:pt x="10475" y="212"/>
                  </a:lnTo>
                  <a:lnTo>
                    <a:pt x="10478" y="218"/>
                  </a:lnTo>
                  <a:lnTo>
                    <a:pt x="10478" y="221"/>
                  </a:lnTo>
                  <a:lnTo>
                    <a:pt x="10469" y="267"/>
                  </a:lnTo>
                  <a:lnTo>
                    <a:pt x="10468" y="271"/>
                  </a:lnTo>
                  <a:lnTo>
                    <a:pt x="10466" y="274"/>
                  </a:lnTo>
                  <a:lnTo>
                    <a:pt x="10460" y="276"/>
                  </a:lnTo>
                  <a:lnTo>
                    <a:pt x="10457" y="276"/>
                  </a:lnTo>
                  <a:lnTo>
                    <a:pt x="10412" y="267"/>
                  </a:lnTo>
                  <a:lnTo>
                    <a:pt x="10376" y="262"/>
                  </a:lnTo>
                  <a:lnTo>
                    <a:pt x="10338" y="261"/>
                  </a:lnTo>
                  <a:lnTo>
                    <a:pt x="10301" y="264"/>
                  </a:lnTo>
                  <a:lnTo>
                    <a:pt x="10285" y="267"/>
                  </a:lnTo>
                  <a:lnTo>
                    <a:pt x="10270" y="272"/>
                  </a:lnTo>
                  <a:lnTo>
                    <a:pt x="10257" y="281"/>
                  </a:lnTo>
                  <a:lnTo>
                    <a:pt x="10248" y="291"/>
                  </a:lnTo>
                  <a:lnTo>
                    <a:pt x="10243" y="305"/>
                  </a:lnTo>
                  <a:lnTo>
                    <a:pt x="10241" y="321"/>
                  </a:lnTo>
                  <a:lnTo>
                    <a:pt x="10243" y="339"/>
                  </a:lnTo>
                  <a:lnTo>
                    <a:pt x="10250" y="353"/>
                  </a:lnTo>
                  <a:lnTo>
                    <a:pt x="10260" y="363"/>
                  </a:lnTo>
                  <a:lnTo>
                    <a:pt x="10272" y="371"/>
                  </a:lnTo>
                  <a:lnTo>
                    <a:pt x="10305" y="379"/>
                  </a:lnTo>
                  <a:lnTo>
                    <a:pt x="10342" y="386"/>
                  </a:lnTo>
                  <a:lnTo>
                    <a:pt x="10378" y="392"/>
                  </a:lnTo>
                  <a:lnTo>
                    <a:pt x="10413" y="401"/>
                  </a:lnTo>
                  <a:lnTo>
                    <a:pt x="10430" y="407"/>
                  </a:lnTo>
                  <a:lnTo>
                    <a:pt x="10445" y="416"/>
                  </a:lnTo>
                  <a:lnTo>
                    <a:pt x="10459" y="427"/>
                  </a:lnTo>
                  <a:lnTo>
                    <a:pt x="10470" y="440"/>
                  </a:lnTo>
                  <a:lnTo>
                    <a:pt x="10480" y="455"/>
                  </a:lnTo>
                  <a:lnTo>
                    <a:pt x="10488" y="475"/>
                  </a:lnTo>
                  <a:lnTo>
                    <a:pt x="10491" y="498"/>
                  </a:lnTo>
                  <a:lnTo>
                    <a:pt x="10494" y="524"/>
                  </a:lnTo>
                  <a:close/>
                  <a:moveTo>
                    <a:pt x="10701" y="646"/>
                  </a:moveTo>
                  <a:lnTo>
                    <a:pt x="10699" y="651"/>
                  </a:lnTo>
                  <a:lnTo>
                    <a:pt x="10697" y="657"/>
                  </a:lnTo>
                  <a:lnTo>
                    <a:pt x="10693" y="659"/>
                  </a:lnTo>
                  <a:lnTo>
                    <a:pt x="10687" y="660"/>
                  </a:lnTo>
                  <a:lnTo>
                    <a:pt x="10615" y="660"/>
                  </a:lnTo>
                  <a:lnTo>
                    <a:pt x="10610" y="659"/>
                  </a:lnTo>
                  <a:lnTo>
                    <a:pt x="10605" y="657"/>
                  </a:lnTo>
                  <a:lnTo>
                    <a:pt x="10602" y="651"/>
                  </a:lnTo>
                  <a:lnTo>
                    <a:pt x="10601" y="646"/>
                  </a:lnTo>
                  <a:lnTo>
                    <a:pt x="10601" y="217"/>
                  </a:lnTo>
                  <a:lnTo>
                    <a:pt x="10602" y="212"/>
                  </a:lnTo>
                  <a:lnTo>
                    <a:pt x="10605" y="208"/>
                  </a:lnTo>
                  <a:lnTo>
                    <a:pt x="10615" y="204"/>
                  </a:lnTo>
                  <a:lnTo>
                    <a:pt x="10687" y="204"/>
                  </a:lnTo>
                  <a:lnTo>
                    <a:pt x="10697" y="208"/>
                  </a:lnTo>
                  <a:lnTo>
                    <a:pt x="10699" y="212"/>
                  </a:lnTo>
                  <a:lnTo>
                    <a:pt x="10701" y="217"/>
                  </a:lnTo>
                  <a:lnTo>
                    <a:pt x="10701" y="646"/>
                  </a:lnTo>
                  <a:close/>
                  <a:moveTo>
                    <a:pt x="10701" y="115"/>
                  </a:moveTo>
                  <a:lnTo>
                    <a:pt x="10699" y="122"/>
                  </a:lnTo>
                  <a:lnTo>
                    <a:pt x="10696" y="129"/>
                  </a:lnTo>
                  <a:lnTo>
                    <a:pt x="10689" y="131"/>
                  </a:lnTo>
                  <a:lnTo>
                    <a:pt x="10682" y="133"/>
                  </a:lnTo>
                  <a:lnTo>
                    <a:pt x="10620" y="133"/>
                  </a:lnTo>
                  <a:lnTo>
                    <a:pt x="10612" y="131"/>
                  </a:lnTo>
                  <a:lnTo>
                    <a:pt x="10606" y="129"/>
                  </a:lnTo>
                  <a:lnTo>
                    <a:pt x="10602" y="122"/>
                  </a:lnTo>
                  <a:lnTo>
                    <a:pt x="10601" y="115"/>
                  </a:lnTo>
                  <a:lnTo>
                    <a:pt x="10601" y="18"/>
                  </a:lnTo>
                  <a:lnTo>
                    <a:pt x="10602" y="10"/>
                  </a:lnTo>
                  <a:lnTo>
                    <a:pt x="10606" y="5"/>
                  </a:lnTo>
                  <a:lnTo>
                    <a:pt x="10612" y="2"/>
                  </a:lnTo>
                  <a:lnTo>
                    <a:pt x="10620" y="0"/>
                  </a:lnTo>
                  <a:lnTo>
                    <a:pt x="10682" y="0"/>
                  </a:lnTo>
                  <a:lnTo>
                    <a:pt x="10689" y="2"/>
                  </a:lnTo>
                  <a:lnTo>
                    <a:pt x="10696" y="5"/>
                  </a:lnTo>
                  <a:lnTo>
                    <a:pt x="10699" y="10"/>
                  </a:lnTo>
                  <a:lnTo>
                    <a:pt x="10701" y="18"/>
                  </a:lnTo>
                  <a:lnTo>
                    <a:pt x="10701" y="115"/>
                  </a:lnTo>
                  <a:close/>
                  <a:moveTo>
                    <a:pt x="11235" y="646"/>
                  </a:moveTo>
                  <a:lnTo>
                    <a:pt x="11234" y="651"/>
                  </a:lnTo>
                  <a:lnTo>
                    <a:pt x="11231" y="657"/>
                  </a:lnTo>
                  <a:lnTo>
                    <a:pt x="11227" y="659"/>
                  </a:lnTo>
                  <a:lnTo>
                    <a:pt x="11222" y="660"/>
                  </a:lnTo>
                  <a:lnTo>
                    <a:pt x="11149" y="660"/>
                  </a:lnTo>
                  <a:lnTo>
                    <a:pt x="11143" y="659"/>
                  </a:lnTo>
                  <a:lnTo>
                    <a:pt x="11139" y="657"/>
                  </a:lnTo>
                  <a:lnTo>
                    <a:pt x="11137" y="651"/>
                  </a:lnTo>
                  <a:lnTo>
                    <a:pt x="11135" y="646"/>
                  </a:lnTo>
                  <a:lnTo>
                    <a:pt x="11135" y="332"/>
                  </a:lnTo>
                  <a:lnTo>
                    <a:pt x="11134" y="313"/>
                  </a:lnTo>
                  <a:lnTo>
                    <a:pt x="11132" y="298"/>
                  </a:lnTo>
                  <a:lnTo>
                    <a:pt x="11127" y="285"/>
                  </a:lnTo>
                  <a:lnTo>
                    <a:pt x="11119" y="275"/>
                  </a:lnTo>
                  <a:lnTo>
                    <a:pt x="11109" y="269"/>
                  </a:lnTo>
                  <a:lnTo>
                    <a:pt x="11096" y="264"/>
                  </a:lnTo>
                  <a:lnTo>
                    <a:pt x="11081" y="261"/>
                  </a:lnTo>
                  <a:lnTo>
                    <a:pt x="11064" y="260"/>
                  </a:lnTo>
                  <a:lnTo>
                    <a:pt x="11016" y="262"/>
                  </a:lnTo>
                  <a:lnTo>
                    <a:pt x="10974" y="269"/>
                  </a:lnTo>
                  <a:lnTo>
                    <a:pt x="10934" y="279"/>
                  </a:lnTo>
                  <a:lnTo>
                    <a:pt x="10934" y="646"/>
                  </a:lnTo>
                  <a:lnTo>
                    <a:pt x="10932" y="651"/>
                  </a:lnTo>
                  <a:lnTo>
                    <a:pt x="10930" y="657"/>
                  </a:lnTo>
                  <a:lnTo>
                    <a:pt x="10926" y="659"/>
                  </a:lnTo>
                  <a:lnTo>
                    <a:pt x="10920" y="660"/>
                  </a:lnTo>
                  <a:lnTo>
                    <a:pt x="10848" y="660"/>
                  </a:lnTo>
                  <a:lnTo>
                    <a:pt x="10838" y="657"/>
                  </a:lnTo>
                  <a:lnTo>
                    <a:pt x="10834" y="651"/>
                  </a:lnTo>
                  <a:lnTo>
                    <a:pt x="10833" y="646"/>
                  </a:lnTo>
                  <a:lnTo>
                    <a:pt x="10833" y="274"/>
                  </a:lnTo>
                  <a:lnTo>
                    <a:pt x="10834" y="262"/>
                  </a:lnTo>
                  <a:lnTo>
                    <a:pt x="10835" y="252"/>
                  </a:lnTo>
                  <a:lnTo>
                    <a:pt x="10846" y="236"/>
                  </a:lnTo>
                  <a:lnTo>
                    <a:pt x="10853" y="230"/>
                  </a:lnTo>
                  <a:lnTo>
                    <a:pt x="10863" y="223"/>
                  </a:lnTo>
                  <a:lnTo>
                    <a:pt x="10892" y="213"/>
                  </a:lnTo>
                  <a:lnTo>
                    <a:pt x="10931" y="203"/>
                  </a:lnTo>
                  <a:lnTo>
                    <a:pt x="10978" y="196"/>
                  </a:lnTo>
                  <a:lnTo>
                    <a:pt x="11027" y="190"/>
                  </a:lnTo>
                  <a:lnTo>
                    <a:pt x="11072" y="188"/>
                  </a:lnTo>
                  <a:lnTo>
                    <a:pt x="11110" y="189"/>
                  </a:lnTo>
                  <a:lnTo>
                    <a:pt x="11143" y="194"/>
                  </a:lnTo>
                  <a:lnTo>
                    <a:pt x="11171" y="203"/>
                  </a:lnTo>
                  <a:lnTo>
                    <a:pt x="11193" y="216"/>
                  </a:lnTo>
                  <a:lnTo>
                    <a:pt x="11203" y="223"/>
                  </a:lnTo>
                  <a:lnTo>
                    <a:pt x="11212" y="233"/>
                  </a:lnTo>
                  <a:lnTo>
                    <a:pt x="11219" y="243"/>
                  </a:lnTo>
                  <a:lnTo>
                    <a:pt x="11225" y="256"/>
                  </a:lnTo>
                  <a:lnTo>
                    <a:pt x="11229" y="270"/>
                  </a:lnTo>
                  <a:lnTo>
                    <a:pt x="11232" y="285"/>
                  </a:lnTo>
                  <a:lnTo>
                    <a:pt x="11235" y="319"/>
                  </a:lnTo>
                  <a:lnTo>
                    <a:pt x="11235" y="646"/>
                  </a:lnTo>
                  <a:close/>
                  <a:moveTo>
                    <a:pt x="11753" y="421"/>
                  </a:moveTo>
                  <a:lnTo>
                    <a:pt x="11753" y="441"/>
                  </a:lnTo>
                  <a:lnTo>
                    <a:pt x="11752" y="464"/>
                  </a:lnTo>
                  <a:lnTo>
                    <a:pt x="11748" y="475"/>
                  </a:lnTo>
                  <a:lnTo>
                    <a:pt x="11743" y="479"/>
                  </a:lnTo>
                  <a:lnTo>
                    <a:pt x="11736" y="480"/>
                  </a:lnTo>
                  <a:lnTo>
                    <a:pt x="11431" y="480"/>
                  </a:lnTo>
                  <a:lnTo>
                    <a:pt x="11434" y="509"/>
                  </a:lnTo>
                  <a:lnTo>
                    <a:pt x="11440" y="532"/>
                  </a:lnTo>
                  <a:lnTo>
                    <a:pt x="11450" y="552"/>
                  </a:lnTo>
                  <a:lnTo>
                    <a:pt x="11464" y="567"/>
                  </a:lnTo>
                  <a:lnTo>
                    <a:pt x="11473" y="576"/>
                  </a:lnTo>
                  <a:lnTo>
                    <a:pt x="11484" y="582"/>
                  </a:lnTo>
                  <a:lnTo>
                    <a:pt x="11510" y="592"/>
                  </a:lnTo>
                  <a:lnTo>
                    <a:pt x="11541" y="597"/>
                  </a:lnTo>
                  <a:lnTo>
                    <a:pt x="11576" y="600"/>
                  </a:lnTo>
                  <a:lnTo>
                    <a:pt x="11615" y="597"/>
                  </a:lnTo>
                  <a:lnTo>
                    <a:pt x="11648" y="592"/>
                  </a:lnTo>
                  <a:lnTo>
                    <a:pt x="11702" y="578"/>
                  </a:lnTo>
                  <a:lnTo>
                    <a:pt x="11705" y="577"/>
                  </a:lnTo>
                  <a:lnTo>
                    <a:pt x="11706" y="577"/>
                  </a:lnTo>
                  <a:lnTo>
                    <a:pt x="11714" y="580"/>
                  </a:lnTo>
                  <a:lnTo>
                    <a:pt x="11719" y="588"/>
                  </a:lnTo>
                  <a:lnTo>
                    <a:pt x="11729" y="628"/>
                  </a:lnTo>
                  <a:lnTo>
                    <a:pt x="11729" y="630"/>
                  </a:lnTo>
                  <a:lnTo>
                    <a:pt x="11730" y="631"/>
                  </a:lnTo>
                  <a:lnTo>
                    <a:pt x="11726" y="639"/>
                  </a:lnTo>
                  <a:lnTo>
                    <a:pt x="11720" y="644"/>
                  </a:lnTo>
                  <a:lnTo>
                    <a:pt x="11691" y="654"/>
                  </a:lnTo>
                  <a:lnTo>
                    <a:pt x="11655" y="663"/>
                  </a:lnTo>
                  <a:lnTo>
                    <a:pt x="11610" y="669"/>
                  </a:lnTo>
                  <a:lnTo>
                    <a:pt x="11564" y="672"/>
                  </a:lnTo>
                  <a:lnTo>
                    <a:pt x="11534" y="670"/>
                  </a:lnTo>
                  <a:lnTo>
                    <a:pt x="11505" y="668"/>
                  </a:lnTo>
                  <a:lnTo>
                    <a:pt x="11455" y="657"/>
                  </a:lnTo>
                  <a:lnTo>
                    <a:pt x="11434" y="649"/>
                  </a:lnTo>
                  <a:lnTo>
                    <a:pt x="11414" y="639"/>
                  </a:lnTo>
                  <a:lnTo>
                    <a:pt x="11397" y="628"/>
                  </a:lnTo>
                  <a:lnTo>
                    <a:pt x="11382" y="614"/>
                  </a:lnTo>
                  <a:lnTo>
                    <a:pt x="11360" y="581"/>
                  </a:lnTo>
                  <a:lnTo>
                    <a:pt x="11351" y="561"/>
                  </a:lnTo>
                  <a:lnTo>
                    <a:pt x="11343" y="539"/>
                  </a:lnTo>
                  <a:lnTo>
                    <a:pt x="11333" y="489"/>
                  </a:lnTo>
                  <a:lnTo>
                    <a:pt x="11331" y="461"/>
                  </a:lnTo>
                  <a:lnTo>
                    <a:pt x="11331" y="431"/>
                  </a:lnTo>
                  <a:lnTo>
                    <a:pt x="11332" y="393"/>
                  </a:lnTo>
                  <a:lnTo>
                    <a:pt x="11334" y="358"/>
                  </a:lnTo>
                  <a:lnTo>
                    <a:pt x="11339" y="327"/>
                  </a:lnTo>
                  <a:lnTo>
                    <a:pt x="11347" y="298"/>
                  </a:lnTo>
                  <a:lnTo>
                    <a:pt x="11358" y="272"/>
                  </a:lnTo>
                  <a:lnTo>
                    <a:pt x="11372" y="250"/>
                  </a:lnTo>
                  <a:lnTo>
                    <a:pt x="11390" y="231"/>
                  </a:lnTo>
                  <a:lnTo>
                    <a:pt x="11400" y="223"/>
                  </a:lnTo>
                  <a:lnTo>
                    <a:pt x="11411" y="216"/>
                  </a:lnTo>
                  <a:lnTo>
                    <a:pt x="11437" y="204"/>
                  </a:lnTo>
                  <a:lnTo>
                    <a:pt x="11467" y="196"/>
                  </a:lnTo>
                  <a:lnTo>
                    <a:pt x="11502" y="190"/>
                  </a:lnTo>
                  <a:lnTo>
                    <a:pt x="11542" y="188"/>
                  </a:lnTo>
                  <a:lnTo>
                    <a:pt x="11575" y="189"/>
                  </a:lnTo>
                  <a:lnTo>
                    <a:pt x="11603" y="193"/>
                  </a:lnTo>
                  <a:lnTo>
                    <a:pt x="11629" y="198"/>
                  </a:lnTo>
                  <a:lnTo>
                    <a:pt x="11652" y="206"/>
                  </a:lnTo>
                  <a:lnTo>
                    <a:pt x="11689" y="228"/>
                  </a:lnTo>
                  <a:lnTo>
                    <a:pt x="11704" y="242"/>
                  </a:lnTo>
                  <a:lnTo>
                    <a:pt x="11716" y="258"/>
                  </a:lnTo>
                  <a:lnTo>
                    <a:pt x="11726" y="274"/>
                  </a:lnTo>
                  <a:lnTo>
                    <a:pt x="11734" y="291"/>
                  </a:lnTo>
                  <a:lnTo>
                    <a:pt x="11740" y="309"/>
                  </a:lnTo>
                  <a:lnTo>
                    <a:pt x="11745" y="329"/>
                  </a:lnTo>
                  <a:lnTo>
                    <a:pt x="11750" y="373"/>
                  </a:lnTo>
                  <a:lnTo>
                    <a:pt x="11753" y="421"/>
                  </a:lnTo>
                  <a:close/>
                  <a:moveTo>
                    <a:pt x="11652" y="411"/>
                  </a:moveTo>
                  <a:lnTo>
                    <a:pt x="11651" y="368"/>
                  </a:lnTo>
                  <a:lnTo>
                    <a:pt x="11643" y="328"/>
                  </a:lnTo>
                  <a:lnTo>
                    <a:pt x="11638" y="310"/>
                  </a:lnTo>
                  <a:lnTo>
                    <a:pt x="11631" y="295"/>
                  </a:lnTo>
                  <a:lnTo>
                    <a:pt x="11622" y="282"/>
                  </a:lnTo>
                  <a:lnTo>
                    <a:pt x="11610" y="274"/>
                  </a:lnTo>
                  <a:lnTo>
                    <a:pt x="11597" y="267"/>
                  </a:lnTo>
                  <a:lnTo>
                    <a:pt x="11581" y="262"/>
                  </a:lnTo>
                  <a:lnTo>
                    <a:pt x="11564" y="260"/>
                  </a:lnTo>
                  <a:lnTo>
                    <a:pt x="11542" y="258"/>
                  </a:lnTo>
                  <a:lnTo>
                    <a:pt x="11521" y="260"/>
                  </a:lnTo>
                  <a:lnTo>
                    <a:pt x="11501" y="262"/>
                  </a:lnTo>
                  <a:lnTo>
                    <a:pt x="11484" y="267"/>
                  </a:lnTo>
                  <a:lnTo>
                    <a:pt x="11472" y="274"/>
                  </a:lnTo>
                  <a:lnTo>
                    <a:pt x="11460" y="282"/>
                  </a:lnTo>
                  <a:lnTo>
                    <a:pt x="11452" y="295"/>
                  </a:lnTo>
                  <a:lnTo>
                    <a:pt x="11439" y="325"/>
                  </a:lnTo>
                  <a:lnTo>
                    <a:pt x="11435" y="347"/>
                  </a:lnTo>
                  <a:lnTo>
                    <a:pt x="11433" y="368"/>
                  </a:lnTo>
                  <a:lnTo>
                    <a:pt x="11431" y="412"/>
                  </a:lnTo>
                  <a:lnTo>
                    <a:pt x="11652" y="411"/>
                  </a:lnTo>
                  <a:close/>
                  <a:moveTo>
                    <a:pt x="12190" y="524"/>
                  </a:moveTo>
                  <a:lnTo>
                    <a:pt x="12188" y="544"/>
                  </a:lnTo>
                  <a:lnTo>
                    <a:pt x="12185" y="563"/>
                  </a:lnTo>
                  <a:lnTo>
                    <a:pt x="12180" y="581"/>
                  </a:lnTo>
                  <a:lnTo>
                    <a:pt x="12174" y="596"/>
                  </a:lnTo>
                  <a:lnTo>
                    <a:pt x="12166" y="610"/>
                  </a:lnTo>
                  <a:lnTo>
                    <a:pt x="12157" y="621"/>
                  </a:lnTo>
                  <a:lnTo>
                    <a:pt x="12146" y="631"/>
                  </a:lnTo>
                  <a:lnTo>
                    <a:pt x="12133" y="640"/>
                  </a:lnTo>
                  <a:lnTo>
                    <a:pt x="12104" y="654"/>
                  </a:lnTo>
                  <a:lnTo>
                    <a:pt x="12073" y="664"/>
                  </a:lnTo>
                  <a:lnTo>
                    <a:pt x="12038" y="669"/>
                  </a:lnTo>
                  <a:lnTo>
                    <a:pt x="12000" y="672"/>
                  </a:lnTo>
                  <a:lnTo>
                    <a:pt x="11971" y="670"/>
                  </a:lnTo>
                  <a:lnTo>
                    <a:pt x="11944" y="668"/>
                  </a:lnTo>
                  <a:lnTo>
                    <a:pt x="11896" y="659"/>
                  </a:lnTo>
                  <a:lnTo>
                    <a:pt x="11860" y="650"/>
                  </a:lnTo>
                  <a:lnTo>
                    <a:pt x="11841" y="643"/>
                  </a:lnTo>
                  <a:lnTo>
                    <a:pt x="11836" y="640"/>
                  </a:lnTo>
                  <a:lnTo>
                    <a:pt x="11832" y="633"/>
                  </a:lnTo>
                  <a:lnTo>
                    <a:pt x="11832" y="628"/>
                  </a:lnTo>
                  <a:lnTo>
                    <a:pt x="11842" y="585"/>
                  </a:lnTo>
                  <a:lnTo>
                    <a:pt x="11845" y="577"/>
                  </a:lnTo>
                  <a:lnTo>
                    <a:pt x="11852" y="575"/>
                  </a:lnTo>
                  <a:lnTo>
                    <a:pt x="11854" y="575"/>
                  </a:lnTo>
                  <a:lnTo>
                    <a:pt x="11856" y="576"/>
                  </a:lnTo>
                  <a:lnTo>
                    <a:pt x="11904" y="588"/>
                  </a:lnTo>
                  <a:lnTo>
                    <a:pt x="11946" y="595"/>
                  </a:lnTo>
                  <a:lnTo>
                    <a:pt x="11993" y="599"/>
                  </a:lnTo>
                  <a:lnTo>
                    <a:pt x="12014" y="597"/>
                  </a:lnTo>
                  <a:lnTo>
                    <a:pt x="12033" y="595"/>
                  </a:lnTo>
                  <a:lnTo>
                    <a:pt x="12049" y="590"/>
                  </a:lnTo>
                  <a:lnTo>
                    <a:pt x="12064" y="583"/>
                  </a:lnTo>
                  <a:lnTo>
                    <a:pt x="12075" y="575"/>
                  </a:lnTo>
                  <a:lnTo>
                    <a:pt x="12083" y="563"/>
                  </a:lnTo>
                  <a:lnTo>
                    <a:pt x="12088" y="549"/>
                  </a:lnTo>
                  <a:lnTo>
                    <a:pt x="12091" y="533"/>
                  </a:lnTo>
                  <a:lnTo>
                    <a:pt x="12088" y="514"/>
                  </a:lnTo>
                  <a:lnTo>
                    <a:pt x="12083" y="499"/>
                  </a:lnTo>
                  <a:lnTo>
                    <a:pt x="12074" y="488"/>
                  </a:lnTo>
                  <a:lnTo>
                    <a:pt x="12062" y="481"/>
                  </a:lnTo>
                  <a:lnTo>
                    <a:pt x="12029" y="471"/>
                  </a:lnTo>
                  <a:lnTo>
                    <a:pt x="11988" y="465"/>
                  </a:lnTo>
                  <a:lnTo>
                    <a:pt x="11961" y="460"/>
                  </a:lnTo>
                  <a:lnTo>
                    <a:pt x="11928" y="452"/>
                  </a:lnTo>
                  <a:lnTo>
                    <a:pt x="11910" y="446"/>
                  </a:lnTo>
                  <a:lnTo>
                    <a:pt x="11894" y="439"/>
                  </a:lnTo>
                  <a:lnTo>
                    <a:pt x="11879" y="429"/>
                  </a:lnTo>
                  <a:lnTo>
                    <a:pt x="11865" y="415"/>
                  </a:lnTo>
                  <a:lnTo>
                    <a:pt x="11859" y="407"/>
                  </a:lnTo>
                  <a:lnTo>
                    <a:pt x="11854" y="400"/>
                  </a:lnTo>
                  <a:lnTo>
                    <a:pt x="11845" y="379"/>
                  </a:lnTo>
                  <a:lnTo>
                    <a:pt x="11840" y="355"/>
                  </a:lnTo>
                  <a:lnTo>
                    <a:pt x="11837" y="328"/>
                  </a:lnTo>
                  <a:lnTo>
                    <a:pt x="11840" y="300"/>
                  </a:lnTo>
                  <a:lnTo>
                    <a:pt x="11845" y="276"/>
                  </a:lnTo>
                  <a:lnTo>
                    <a:pt x="11855" y="256"/>
                  </a:lnTo>
                  <a:lnTo>
                    <a:pt x="11867" y="238"/>
                  </a:lnTo>
                  <a:lnTo>
                    <a:pt x="11883" y="224"/>
                  </a:lnTo>
                  <a:lnTo>
                    <a:pt x="11900" y="213"/>
                  </a:lnTo>
                  <a:lnTo>
                    <a:pt x="11919" y="204"/>
                  </a:lnTo>
                  <a:lnTo>
                    <a:pt x="11939" y="198"/>
                  </a:lnTo>
                  <a:lnTo>
                    <a:pt x="11981" y="190"/>
                  </a:lnTo>
                  <a:lnTo>
                    <a:pt x="12021" y="188"/>
                  </a:lnTo>
                  <a:lnTo>
                    <a:pt x="12073" y="190"/>
                  </a:lnTo>
                  <a:lnTo>
                    <a:pt x="12114" y="197"/>
                  </a:lnTo>
                  <a:lnTo>
                    <a:pt x="12164" y="207"/>
                  </a:lnTo>
                  <a:lnTo>
                    <a:pt x="12171" y="212"/>
                  </a:lnTo>
                  <a:lnTo>
                    <a:pt x="12172" y="218"/>
                  </a:lnTo>
                  <a:lnTo>
                    <a:pt x="12172" y="221"/>
                  </a:lnTo>
                  <a:lnTo>
                    <a:pt x="12165" y="267"/>
                  </a:lnTo>
                  <a:lnTo>
                    <a:pt x="12164" y="271"/>
                  </a:lnTo>
                  <a:lnTo>
                    <a:pt x="12161" y="274"/>
                  </a:lnTo>
                  <a:lnTo>
                    <a:pt x="12155" y="276"/>
                  </a:lnTo>
                  <a:lnTo>
                    <a:pt x="12152" y="276"/>
                  </a:lnTo>
                  <a:lnTo>
                    <a:pt x="12107" y="267"/>
                  </a:lnTo>
                  <a:lnTo>
                    <a:pt x="12072" y="262"/>
                  </a:lnTo>
                  <a:lnTo>
                    <a:pt x="12034" y="261"/>
                  </a:lnTo>
                  <a:lnTo>
                    <a:pt x="11997" y="264"/>
                  </a:lnTo>
                  <a:lnTo>
                    <a:pt x="11981" y="267"/>
                  </a:lnTo>
                  <a:lnTo>
                    <a:pt x="11966" y="272"/>
                  </a:lnTo>
                  <a:lnTo>
                    <a:pt x="11953" y="281"/>
                  </a:lnTo>
                  <a:lnTo>
                    <a:pt x="11944" y="291"/>
                  </a:lnTo>
                  <a:lnTo>
                    <a:pt x="11938" y="305"/>
                  </a:lnTo>
                  <a:lnTo>
                    <a:pt x="11936" y="321"/>
                  </a:lnTo>
                  <a:lnTo>
                    <a:pt x="11938" y="339"/>
                  </a:lnTo>
                  <a:lnTo>
                    <a:pt x="11944" y="353"/>
                  </a:lnTo>
                  <a:lnTo>
                    <a:pt x="11954" y="363"/>
                  </a:lnTo>
                  <a:lnTo>
                    <a:pt x="11968" y="371"/>
                  </a:lnTo>
                  <a:lnTo>
                    <a:pt x="12001" y="379"/>
                  </a:lnTo>
                  <a:lnTo>
                    <a:pt x="12038" y="386"/>
                  </a:lnTo>
                  <a:lnTo>
                    <a:pt x="12074" y="392"/>
                  </a:lnTo>
                  <a:lnTo>
                    <a:pt x="12109" y="401"/>
                  </a:lnTo>
                  <a:lnTo>
                    <a:pt x="12126" y="407"/>
                  </a:lnTo>
                  <a:lnTo>
                    <a:pt x="12141" y="416"/>
                  </a:lnTo>
                  <a:lnTo>
                    <a:pt x="12155" y="427"/>
                  </a:lnTo>
                  <a:lnTo>
                    <a:pt x="12166" y="440"/>
                  </a:lnTo>
                  <a:lnTo>
                    <a:pt x="12176" y="455"/>
                  </a:lnTo>
                  <a:lnTo>
                    <a:pt x="12184" y="475"/>
                  </a:lnTo>
                  <a:lnTo>
                    <a:pt x="12188" y="498"/>
                  </a:lnTo>
                  <a:lnTo>
                    <a:pt x="12190" y="5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3882280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with_slogan_blue_page_s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12527" y="1653739"/>
            <a:ext cx="9166945" cy="2322949"/>
            <a:chOff x="1512527" y="1653739"/>
            <a:chExt cx="9166945" cy="2322949"/>
          </a:xfrm>
        </p:grpSpPr>
        <p:grpSp>
          <p:nvGrpSpPr>
            <p:cNvPr id="29" name="Group 28"/>
            <p:cNvGrpSpPr>
              <a:grpSpLocks noChangeAspect="1"/>
            </p:cNvGrpSpPr>
            <p:nvPr userDrawn="1"/>
          </p:nvGrpSpPr>
          <p:grpSpPr>
            <a:xfrm>
              <a:off x="8598735" y="1653739"/>
              <a:ext cx="2080737" cy="2088000"/>
              <a:chOff x="5735638" y="4581525"/>
              <a:chExt cx="1819275" cy="1825625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735638" y="4581525"/>
                <a:ext cx="1819275" cy="1825625"/>
              </a:xfrm>
              <a:custGeom>
                <a:avLst/>
                <a:gdLst>
                  <a:gd name="T0" fmla="*/ 5569 w 5732"/>
                  <a:gd name="T1" fmla="*/ 420 h 5749"/>
                  <a:gd name="T2" fmla="*/ 5671 w 5732"/>
                  <a:gd name="T3" fmla="*/ 676 h 5749"/>
                  <a:gd name="T4" fmla="*/ 5724 w 5732"/>
                  <a:gd name="T5" fmla="*/ 988 h 5749"/>
                  <a:gd name="T6" fmla="*/ 5730 w 5732"/>
                  <a:gd name="T7" fmla="*/ 1348 h 5749"/>
                  <a:gd name="T8" fmla="*/ 5692 w 5732"/>
                  <a:gd name="T9" fmla="*/ 1745 h 5749"/>
                  <a:gd name="T10" fmla="*/ 5614 w 5732"/>
                  <a:gd name="T11" fmla="*/ 2171 h 5749"/>
                  <a:gd name="T12" fmla="*/ 5499 w 5732"/>
                  <a:gd name="T13" fmla="*/ 2612 h 5749"/>
                  <a:gd name="T14" fmla="*/ 5349 w 5732"/>
                  <a:gd name="T15" fmla="*/ 3061 h 5749"/>
                  <a:gd name="T16" fmla="*/ 5170 w 5732"/>
                  <a:gd name="T17" fmla="*/ 3507 h 5749"/>
                  <a:gd name="T18" fmla="*/ 4964 w 5732"/>
                  <a:gd name="T19" fmla="*/ 3939 h 5749"/>
                  <a:gd name="T20" fmla="*/ 4732 w 5732"/>
                  <a:gd name="T21" fmla="*/ 4349 h 5749"/>
                  <a:gd name="T22" fmla="*/ 4481 w 5732"/>
                  <a:gd name="T23" fmla="*/ 4726 h 5749"/>
                  <a:gd name="T24" fmla="*/ 4211 w 5732"/>
                  <a:gd name="T25" fmla="*/ 5058 h 5749"/>
                  <a:gd name="T26" fmla="*/ 3927 w 5732"/>
                  <a:gd name="T27" fmla="*/ 5338 h 5749"/>
                  <a:gd name="T28" fmla="*/ 3633 w 5732"/>
                  <a:gd name="T29" fmla="*/ 5554 h 5749"/>
                  <a:gd name="T30" fmla="*/ 3329 w 5732"/>
                  <a:gd name="T31" fmla="*/ 5697 h 5749"/>
                  <a:gd name="T32" fmla="*/ 3183 w 5732"/>
                  <a:gd name="T33" fmla="*/ 5735 h 5749"/>
                  <a:gd name="T34" fmla="*/ 3094 w 5732"/>
                  <a:gd name="T35" fmla="*/ 5746 h 5749"/>
                  <a:gd name="T36" fmla="*/ 3004 w 5732"/>
                  <a:gd name="T37" fmla="*/ 5749 h 5749"/>
                  <a:gd name="T38" fmla="*/ 2877 w 5732"/>
                  <a:gd name="T39" fmla="*/ 5741 h 5749"/>
                  <a:gd name="T40" fmla="*/ 2749 w 5732"/>
                  <a:gd name="T41" fmla="*/ 5720 h 5749"/>
                  <a:gd name="T42" fmla="*/ 2569 w 5732"/>
                  <a:gd name="T43" fmla="*/ 5671 h 5749"/>
                  <a:gd name="T44" fmla="*/ 2343 w 5732"/>
                  <a:gd name="T45" fmla="*/ 5581 h 5749"/>
                  <a:gd name="T46" fmla="*/ 2109 w 5732"/>
                  <a:gd name="T47" fmla="*/ 5460 h 5749"/>
                  <a:gd name="T48" fmla="*/ 1869 w 5732"/>
                  <a:gd name="T49" fmla="*/ 5311 h 5749"/>
                  <a:gd name="T50" fmla="*/ 1627 w 5732"/>
                  <a:gd name="T51" fmla="*/ 5138 h 5749"/>
                  <a:gd name="T52" fmla="*/ 1387 w 5732"/>
                  <a:gd name="T53" fmla="*/ 4944 h 5749"/>
                  <a:gd name="T54" fmla="*/ 1153 w 5732"/>
                  <a:gd name="T55" fmla="*/ 4732 h 5749"/>
                  <a:gd name="T56" fmla="*/ 930 w 5732"/>
                  <a:gd name="T57" fmla="*/ 4506 h 5749"/>
                  <a:gd name="T58" fmla="*/ 721 w 5732"/>
                  <a:gd name="T59" fmla="*/ 4269 h 5749"/>
                  <a:gd name="T60" fmla="*/ 531 w 5732"/>
                  <a:gd name="T61" fmla="*/ 4025 h 5749"/>
                  <a:gd name="T62" fmla="*/ 364 w 5732"/>
                  <a:gd name="T63" fmla="*/ 3777 h 5749"/>
                  <a:gd name="T64" fmla="*/ 224 w 5732"/>
                  <a:gd name="T65" fmla="*/ 3528 h 5749"/>
                  <a:gd name="T66" fmla="*/ 114 w 5732"/>
                  <a:gd name="T67" fmla="*/ 3283 h 5749"/>
                  <a:gd name="T68" fmla="*/ 39 w 5732"/>
                  <a:gd name="T69" fmla="*/ 3044 h 5749"/>
                  <a:gd name="T70" fmla="*/ 3 w 5732"/>
                  <a:gd name="T71" fmla="*/ 2815 h 5749"/>
                  <a:gd name="T72" fmla="*/ 9 w 5732"/>
                  <a:gd name="T73" fmla="*/ 2598 h 5749"/>
                  <a:gd name="T74" fmla="*/ 81 w 5732"/>
                  <a:gd name="T75" fmla="*/ 2344 h 5749"/>
                  <a:gd name="T76" fmla="*/ 243 w 5732"/>
                  <a:gd name="T77" fmla="*/ 2042 h 5749"/>
                  <a:gd name="T78" fmla="*/ 475 w 5732"/>
                  <a:gd name="T79" fmla="*/ 1750 h 5749"/>
                  <a:gd name="T80" fmla="*/ 767 w 5732"/>
                  <a:gd name="T81" fmla="*/ 1469 h 5749"/>
                  <a:gd name="T82" fmla="*/ 1111 w 5732"/>
                  <a:gd name="T83" fmla="*/ 1203 h 5749"/>
                  <a:gd name="T84" fmla="*/ 1494 w 5732"/>
                  <a:gd name="T85" fmla="*/ 955 h 5749"/>
                  <a:gd name="T86" fmla="*/ 1910 w 5732"/>
                  <a:gd name="T87" fmla="*/ 727 h 5749"/>
                  <a:gd name="T88" fmla="*/ 2344 w 5732"/>
                  <a:gd name="T89" fmla="*/ 525 h 5749"/>
                  <a:gd name="T90" fmla="*/ 2790 w 5732"/>
                  <a:gd name="T91" fmla="*/ 351 h 5749"/>
                  <a:gd name="T92" fmla="*/ 3236 w 5732"/>
                  <a:gd name="T93" fmla="*/ 207 h 5749"/>
                  <a:gd name="T94" fmla="*/ 3673 w 5732"/>
                  <a:gd name="T95" fmla="*/ 99 h 5749"/>
                  <a:gd name="T96" fmla="*/ 4090 w 5732"/>
                  <a:gd name="T97" fmla="*/ 29 h 5749"/>
                  <a:gd name="T98" fmla="*/ 4478 w 5732"/>
                  <a:gd name="T99" fmla="*/ 0 h 5749"/>
                  <a:gd name="T100" fmla="*/ 4825 w 5732"/>
                  <a:gd name="T101" fmla="*/ 15 h 5749"/>
                  <a:gd name="T102" fmla="*/ 5124 w 5732"/>
                  <a:gd name="T103" fmla="*/ 80 h 5749"/>
                  <a:gd name="T104" fmla="*/ 5363 w 5732"/>
                  <a:gd name="T105" fmla="*/ 195 h 5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2" h="5749">
                    <a:moveTo>
                      <a:pt x="5457" y="273"/>
                    </a:moveTo>
                    <a:lnTo>
                      <a:pt x="5497" y="318"/>
                    </a:lnTo>
                    <a:lnTo>
                      <a:pt x="5535" y="367"/>
                    </a:lnTo>
                    <a:lnTo>
                      <a:pt x="5569" y="420"/>
                    </a:lnTo>
                    <a:lnTo>
                      <a:pt x="5599" y="478"/>
                    </a:lnTo>
                    <a:lnTo>
                      <a:pt x="5626" y="540"/>
                    </a:lnTo>
                    <a:lnTo>
                      <a:pt x="5650" y="606"/>
                    </a:lnTo>
                    <a:lnTo>
                      <a:pt x="5671" y="676"/>
                    </a:lnTo>
                    <a:lnTo>
                      <a:pt x="5689" y="749"/>
                    </a:lnTo>
                    <a:lnTo>
                      <a:pt x="5703" y="825"/>
                    </a:lnTo>
                    <a:lnTo>
                      <a:pt x="5716" y="905"/>
                    </a:lnTo>
                    <a:lnTo>
                      <a:pt x="5724" y="988"/>
                    </a:lnTo>
                    <a:lnTo>
                      <a:pt x="5730" y="1075"/>
                    </a:lnTo>
                    <a:lnTo>
                      <a:pt x="5732" y="1163"/>
                    </a:lnTo>
                    <a:lnTo>
                      <a:pt x="5732" y="1254"/>
                    </a:lnTo>
                    <a:lnTo>
                      <a:pt x="5730" y="1348"/>
                    </a:lnTo>
                    <a:lnTo>
                      <a:pt x="5724" y="1445"/>
                    </a:lnTo>
                    <a:lnTo>
                      <a:pt x="5716" y="1543"/>
                    </a:lnTo>
                    <a:lnTo>
                      <a:pt x="5705" y="1644"/>
                    </a:lnTo>
                    <a:lnTo>
                      <a:pt x="5692" y="1745"/>
                    </a:lnTo>
                    <a:lnTo>
                      <a:pt x="5676" y="1850"/>
                    </a:lnTo>
                    <a:lnTo>
                      <a:pt x="5658" y="1955"/>
                    </a:lnTo>
                    <a:lnTo>
                      <a:pt x="5637" y="2062"/>
                    </a:lnTo>
                    <a:lnTo>
                      <a:pt x="5614" y="2171"/>
                    </a:lnTo>
                    <a:lnTo>
                      <a:pt x="5588" y="2279"/>
                    </a:lnTo>
                    <a:lnTo>
                      <a:pt x="5561" y="2390"/>
                    </a:lnTo>
                    <a:lnTo>
                      <a:pt x="5531" y="2501"/>
                    </a:lnTo>
                    <a:lnTo>
                      <a:pt x="5499" y="2612"/>
                    </a:lnTo>
                    <a:lnTo>
                      <a:pt x="5464" y="2724"/>
                    </a:lnTo>
                    <a:lnTo>
                      <a:pt x="5428" y="2836"/>
                    </a:lnTo>
                    <a:lnTo>
                      <a:pt x="5390" y="2949"/>
                    </a:lnTo>
                    <a:lnTo>
                      <a:pt x="5349" y="3061"/>
                    </a:lnTo>
                    <a:lnTo>
                      <a:pt x="5307" y="3173"/>
                    </a:lnTo>
                    <a:lnTo>
                      <a:pt x="5263" y="3285"/>
                    </a:lnTo>
                    <a:lnTo>
                      <a:pt x="5218" y="3396"/>
                    </a:lnTo>
                    <a:lnTo>
                      <a:pt x="5170" y="3507"/>
                    </a:lnTo>
                    <a:lnTo>
                      <a:pt x="5121" y="3616"/>
                    </a:lnTo>
                    <a:lnTo>
                      <a:pt x="5070" y="3725"/>
                    </a:lnTo>
                    <a:lnTo>
                      <a:pt x="5017" y="3833"/>
                    </a:lnTo>
                    <a:lnTo>
                      <a:pt x="4964" y="3939"/>
                    </a:lnTo>
                    <a:lnTo>
                      <a:pt x="4907" y="4045"/>
                    </a:lnTo>
                    <a:lnTo>
                      <a:pt x="4851" y="4147"/>
                    </a:lnTo>
                    <a:lnTo>
                      <a:pt x="4792" y="4249"/>
                    </a:lnTo>
                    <a:lnTo>
                      <a:pt x="4732" y="4349"/>
                    </a:lnTo>
                    <a:lnTo>
                      <a:pt x="4671" y="4447"/>
                    </a:lnTo>
                    <a:lnTo>
                      <a:pt x="4609" y="4542"/>
                    </a:lnTo>
                    <a:lnTo>
                      <a:pt x="4545" y="4634"/>
                    </a:lnTo>
                    <a:lnTo>
                      <a:pt x="4481" y="4726"/>
                    </a:lnTo>
                    <a:lnTo>
                      <a:pt x="4415" y="4813"/>
                    </a:lnTo>
                    <a:lnTo>
                      <a:pt x="4347" y="4898"/>
                    </a:lnTo>
                    <a:lnTo>
                      <a:pt x="4280" y="4980"/>
                    </a:lnTo>
                    <a:lnTo>
                      <a:pt x="4211" y="5058"/>
                    </a:lnTo>
                    <a:lnTo>
                      <a:pt x="4141" y="5134"/>
                    </a:lnTo>
                    <a:lnTo>
                      <a:pt x="4070" y="5206"/>
                    </a:lnTo>
                    <a:lnTo>
                      <a:pt x="4000" y="5273"/>
                    </a:lnTo>
                    <a:lnTo>
                      <a:pt x="3927" y="5338"/>
                    </a:lnTo>
                    <a:lnTo>
                      <a:pt x="3854" y="5398"/>
                    </a:lnTo>
                    <a:lnTo>
                      <a:pt x="3781" y="5455"/>
                    </a:lnTo>
                    <a:lnTo>
                      <a:pt x="3706" y="5506"/>
                    </a:lnTo>
                    <a:lnTo>
                      <a:pt x="3633" y="5554"/>
                    </a:lnTo>
                    <a:lnTo>
                      <a:pt x="3557" y="5597"/>
                    </a:lnTo>
                    <a:lnTo>
                      <a:pt x="3482" y="5635"/>
                    </a:lnTo>
                    <a:lnTo>
                      <a:pt x="3406" y="5668"/>
                    </a:lnTo>
                    <a:lnTo>
                      <a:pt x="3329" y="5697"/>
                    </a:lnTo>
                    <a:lnTo>
                      <a:pt x="3253" y="5719"/>
                    </a:lnTo>
                    <a:lnTo>
                      <a:pt x="3218" y="5727"/>
                    </a:lnTo>
                    <a:lnTo>
                      <a:pt x="3201" y="5732"/>
                    </a:lnTo>
                    <a:lnTo>
                      <a:pt x="3183" y="5735"/>
                    </a:lnTo>
                    <a:lnTo>
                      <a:pt x="3147" y="5740"/>
                    </a:lnTo>
                    <a:lnTo>
                      <a:pt x="3130" y="5743"/>
                    </a:lnTo>
                    <a:lnTo>
                      <a:pt x="3112" y="5744"/>
                    </a:lnTo>
                    <a:lnTo>
                      <a:pt x="3094" y="5746"/>
                    </a:lnTo>
                    <a:lnTo>
                      <a:pt x="3076" y="5747"/>
                    </a:lnTo>
                    <a:lnTo>
                      <a:pt x="3040" y="5749"/>
                    </a:lnTo>
                    <a:lnTo>
                      <a:pt x="3022" y="5749"/>
                    </a:lnTo>
                    <a:lnTo>
                      <a:pt x="3004" y="5749"/>
                    </a:lnTo>
                    <a:lnTo>
                      <a:pt x="2968" y="5748"/>
                    </a:lnTo>
                    <a:lnTo>
                      <a:pt x="2931" y="5746"/>
                    </a:lnTo>
                    <a:lnTo>
                      <a:pt x="2895" y="5743"/>
                    </a:lnTo>
                    <a:lnTo>
                      <a:pt x="2877" y="5741"/>
                    </a:lnTo>
                    <a:lnTo>
                      <a:pt x="2858" y="5739"/>
                    </a:lnTo>
                    <a:lnTo>
                      <a:pt x="2821" y="5734"/>
                    </a:lnTo>
                    <a:lnTo>
                      <a:pt x="2785" y="5727"/>
                    </a:lnTo>
                    <a:lnTo>
                      <a:pt x="2749" y="5720"/>
                    </a:lnTo>
                    <a:lnTo>
                      <a:pt x="2713" y="5712"/>
                    </a:lnTo>
                    <a:lnTo>
                      <a:pt x="2677" y="5703"/>
                    </a:lnTo>
                    <a:lnTo>
                      <a:pt x="2623" y="5689"/>
                    </a:lnTo>
                    <a:lnTo>
                      <a:pt x="2569" y="5671"/>
                    </a:lnTo>
                    <a:lnTo>
                      <a:pt x="2514" y="5652"/>
                    </a:lnTo>
                    <a:lnTo>
                      <a:pt x="2458" y="5630"/>
                    </a:lnTo>
                    <a:lnTo>
                      <a:pt x="2401" y="5606"/>
                    </a:lnTo>
                    <a:lnTo>
                      <a:pt x="2343" y="5581"/>
                    </a:lnTo>
                    <a:lnTo>
                      <a:pt x="2286" y="5554"/>
                    </a:lnTo>
                    <a:lnTo>
                      <a:pt x="2228" y="5524"/>
                    </a:lnTo>
                    <a:lnTo>
                      <a:pt x="2168" y="5494"/>
                    </a:lnTo>
                    <a:lnTo>
                      <a:pt x="2109" y="5460"/>
                    </a:lnTo>
                    <a:lnTo>
                      <a:pt x="2049" y="5426"/>
                    </a:lnTo>
                    <a:lnTo>
                      <a:pt x="1990" y="5389"/>
                    </a:lnTo>
                    <a:lnTo>
                      <a:pt x="1929" y="5351"/>
                    </a:lnTo>
                    <a:lnTo>
                      <a:pt x="1869" y="5311"/>
                    </a:lnTo>
                    <a:lnTo>
                      <a:pt x="1808" y="5270"/>
                    </a:lnTo>
                    <a:lnTo>
                      <a:pt x="1748" y="5228"/>
                    </a:lnTo>
                    <a:lnTo>
                      <a:pt x="1687" y="5184"/>
                    </a:lnTo>
                    <a:lnTo>
                      <a:pt x="1627" y="5138"/>
                    </a:lnTo>
                    <a:lnTo>
                      <a:pt x="1566" y="5092"/>
                    </a:lnTo>
                    <a:lnTo>
                      <a:pt x="1506" y="5044"/>
                    </a:lnTo>
                    <a:lnTo>
                      <a:pt x="1446" y="4994"/>
                    </a:lnTo>
                    <a:lnTo>
                      <a:pt x="1387" y="4944"/>
                    </a:lnTo>
                    <a:lnTo>
                      <a:pt x="1327" y="4893"/>
                    </a:lnTo>
                    <a:lnTo>
                      <a:pt x="1269" y="4841"/>
                    </a:lnTo>
                    <a:lnTo>
                      <a:pt x="1210" y="4786"/>
                    </a:lnTo>
                    <a:lnTo>
                      <a:pt x="1153" y="4732"/>
                    </a:lnTo>
                    <a:lnTo>
                      <a:pt x="1096" y="4677"/>
                    </a:lnTo>
                    <a:lnTo>
                      <a:pt x="1040" y="4621"/>
                    </a:lnTo>
                    <a:lnTo>
                      <a:pt x="985" y="4564"/>
                    </a:lnTo>
                    <a:lnTo>
                      <a:pt x="930" y="4506"/>
                    </a:lnTo>
                    <a:lnTo>
                      <a:pt x="876" y="4448"/>
                    </a:lnTo>
                    <a:lnTo>
                      <a:pt x="824" y="4388"/>
                    </a:lnTo>
                    <a:lnTo>
                      <a:pt x="772" y="4329"/>
                    </a:lnTo>
                    <a:lnTo>
                      <a:pt x="721" y="4269"/>
                    </a:lnTo>
                    <a:lnTo>
                      <a:pt x="672" y="4209"/>
                    </a:lnTo>
                    <a:lnTo>
                      <a:pt x="624" y="4148"/>
                    </a:lnTo>
                    <a:lnTo>
                      <a:pt x="577" y="4087"/>
                    </a:lnTo>
                    <a:lnTo>
                      <a:pt x="531" y="4025"/>
                    </a:lnTo>
                    <a:lnTo>
                      <a:pt x="487" y="3964"/>
                    </a:lnTo>
                    <a:lnTo>
                      <a:pt x="445" y="3901"/>
                    </a:lnTo>
                    <a:lnTo>
                      <a:pt x="404" y="3840"/>
                    </a:lnTo>
                    <a:lnTo>
                      <a:pt x="364" y="3777"/>
                    </a:lnTo>
                    <a:lnTo>
                      <a:pt x="326" y="3715"/>
                    </a:lnTo>
                    <a:lnTo>
                      <a:pt x="290" y="3653"/>
                    </a:lnTo>
                    <a:lnTo>
                      <a:pt x="256" y="3591"/>
                    </a:lnTo>
                    <a:lnTo>
                      <a:pt x="224" y="3528"/>
                    </a:lnTo>
                    <a:lnTo>
                      <a:pt x="193" y="3467"/>
                    </a:lnTo>
                    <a:lnTo>
                      <a:pt x="165" y="3405"/>
                    </a:lnTo>
                    <a:lnTo>
                      <a:pt x="138" y="3344"/>
                    </a:lnTo>
                    <a:lnTo>
                      <a:pt x="114" y="3283"/>
                    </a:lnTo>
                    <a:lnTo>
                      <a:pt x="92" y="3223"/>
                    </a:lnTo>
                    <a:lnTo>
                      <a:pt x="72" y="3162"/>
                    </a:lnTo>
                    <a:lnTo>
                      <a:pt x="54" y="3103"/>
                    </a:lnTo>
                    <a:lnTo>
                      <a:pt x="39" y="3044"/>
                    </a:lnTo>
                    <a:lnTo>
                      <a:pt x="27" y="2986"/>
                    </a:lnTo>
                    <a:lnTo>
                      <a:pt x="15" y="2927"/>
                    </a:lnTo>
                    <a:lnTo>
                      <a:pt x="8" y="2871"/>
                    </a:lnTo>
                    <a:lnTo>
                      <a:pt x="3" y="2815"/>
                    </a:lnTo>
                    <a:lnTo>
                      <a:pt x="0" y="2759"/>
                    </a:lnTo>
                    <a:lnTo>
                      <a:pt x="1" y="2704"/>
                    </a:lnTo>
                    <a:lnTo>
                      <a:pt x="4" y="2650"/>
                    </a:lnTo>
                    <a:lnTo>
                      <a:pt x="9" y="2598"/>
                    </a:lnTo>
                    <a:lnTo>
                      <a:pt x="18" y="2546"/>
                    </a:lnTo>
                    <a:lnTo>
                      <a:pt x="31" y="2496"/>
                    </a:lnTo>
                    <a:lnTo>
                      <a:pt x="53" y="2420"/>
                    </a:lnTo>
                    <a:lnTo>
                      <a:pt x="81" y="2344"/>
                    </a:lnTo>
                    <a:lnTo>
                      <a:pt x="115" y="2268"/>
                    </a:lnTo>
                    <a:lnTo>
                      <a:pt x="153" y="2192"/>
                    </a:lnTo>
                    <a:lnTo>
                      <a:pt x="195" y="2117"/>
                    </a:lnTo>
                    <a:lnTo>
                      <a:pt x="243" y="2042"/>
                    </a:lnTo>
                    <a:lnTo>
                      <a:pt x="294" y="1969"/>
                    </a:lnTo>
                    <a:lnTo>
                      <a:pt x="351" y="1896"/>
                    </a:lnTo>
                    <a:lnTo>
                      <a:pt x="410" y="1823"/>
                    </a:lnTo>
                    <a:lnTo>
                      <a:pt x="475" y="1750"/>
                    </a:lnTo>
                    <a:lnTo>
                      <a:pt x="543" y="1678"/>
                    </a:lnTo>
                    <a:lnTo>
                      <a:pt x="614" y="1608"/>
                    </a:lnTo>
                    <a:lnTo>
                      <a:pt x="689" y="1538"/>
                    </a:lnTo>
                    <a:lnTo>
                      <a:pt x="767" y="1469"/>
                    </a:lnTo>
                    <a:lnTo>
                      <a:pt x="849" y="1401"/>
                    </a:lnTo>
                    <a:lnTo>
                      <a:pt x="933" y="1334"/>
                    </a:lnTo>
                    <a:lnTo>
                      <a:pt x="1020" y="1267"/>
                    </a:lnTo>
                    <a:lnTo>
                      <a:pt x="1111" y="1203"/>
                    </a:lnTo>
                    <a:lnTo>
                      <a:pt x="1203" y="1139"/>
                    </a:lnTo>
                    <a:lnTo>
                      <a:pt x="1298" y="1076"/>
                    </a:lnTo>
                    <a:lnTo>
                      <a:pt x="1396" y="1014"/>
                    </a:lnTo>
                    <a:lnTo>
                      <a:pt x="1494" y="955"/>
                    </a:lnTo>
                    <a:lnTo>
                      <a:pt x="1596" y="895"/>
                    </a:lnTo>
                    <a:lnTo>
                      <a:pt x="1698" y="838"/>
                    </a:lnTo>
                    <a:lnTo>
                      <a:pt x="1803" y="781"/>
                    </a:lnTo>
                    <a:lnTo>
                      <a:pt x="1910" y="727"/>
                    </a:lnTo>
                    <a:lnTo>
                      <a:pt x="2016" y="674"/>
                    </a:lnTo>
                    <a:lnTo>
                      <a:pt x="2125" y="622"/>
                    </a:lnTo>
                    <a:lnTo>
                      <a:pt x="2234" y="573"/>
                    </a:lnTo>
                    <a:lnTo>
                      <a:pt x="2344" y="525"/>
                    </a:lnTo>
                    <a:lnTo>
                      <a:pt x="2455" y="479"/>
                    </a:lnTo>
                    <a:lnTo>
                      <a:pt x="2566" y="434"/>
                    </a:lnTo>
                    <a:lnTo>
                      <a:pt x="2678" y="391"/>
                    </a:lnTo>
                    <a:lnTo>
                      <a:pt x="2790" y="351"/>
                    </a:lnTo>
                    <a:lnTo>
                      <a:pt x="2902" y="312"/>
                    </a:lnTo>
                    <a:lnTo>
                      <a:pt x="3013" y="275"/>
                    </a:lnTo>
                    <a:lnTo>
                      <a:pt x="3125" y="240"/>
                    </a:lnTo>
                    <a:lnTo>
                      <a:pt x="3236" y="207"/>
                    </a:lnTo>
                    <a:lnTo>
                      <a:pt x="3346" y="177"/>
                    </a:lnTo>
                    <a:lnTo>
                      <a:pt x="3456" y="149"/>
                    </a:lnTo>
                    <a:lnTo>
                      <a:pt x="3565" y="123"/>
                    </a:lnTo>
                    <a:lnTo>
                      <a:pt x="3673" y="99"/>
                    </a:lnTo>
                    <a:lnTo>
                      <a:pt x="3779" y="78"/>
                    </a:lnTo>
                    <a:lnTo>
                      <a:pt x="3885" y="59"/>
                    </a:lnTo>
                    <a:lnTo>
                      <a:pt x="3988" y="43"/>
                    </a:lnTo>
                    <a:lnTo>
                      <a:pt x="4090" y="29"/>
                    </a:lnTo>
                    <a:lnTo>
                      <a:pt x="4190" y="17"/>
                    </a:lnTo>
                    <a:lnTo>
                      <a:pt x="4288" y="9"/>
                    </a:lnTo>
                    <a:lnTo>
                      <a:pt x="4384" y="3"/>
                    </a:lnTo>
                    <a:lnTo>
                      <a:pt x="4478" y="0"/>
                    </a:lnTo>
                    <a:lnTo>
                      <a:pt x="4569" y="0"/>
                    </a:lnTo>
                    <a:lnTo>
                      <a:pt x="4657" y="2"/>
                    </a:lnTo>
                    <a:lnTo>
                      <a:pt x="4743" y="7"/>
                    </a:lnTo>
                    <a:lnTo>
                      <a:pt x="4825" y="15"/>
                    </a:lnTo>
                    <a:lnTo>
                      <a:pt x="4905" y="28"/>
                    </a:lnTo>
                    <a:lnTo>
                      <a:pt x="4981" y="42"/>
                    </a:lnTo>
                    <a:lnTo>
                      <a:pt x="5055" y="59"/>
                    </a:lnTo>
                    <a:lnTo>
                      <a:pt x="5124" y="80"/>
                    </a:lnTo>
                    <a:lnTo>
                      <a:pt x="5189" y="104"/>
                    </a:lnTo>
                    <a:lnTo>
                      <a:pt x="5252" y="131"/>
                    </a:lnTo>
                    <a:lnTo>
                      <a:pt x="5309" y="161"/>
                    </a:lnTo>
                    <a:lnTo>
                      <a:pt x="5363" y="195"/>
                    </a:lnTo>
                    <a:lnTo>
                      <a:pt x="5412" y="232"/>
                    </a:lnTo>
                    <a:lnTo>
                      <a:pt x="5457" y="2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5808663" y="4654550"/>
                <a:ext cx="1674812" cy="1679575"/>
              </a:xfrm>
              <a:custGeom>
                <a:avLst/>
                <a:gdLst>
                  <a:gd name="T0" fmla="*/ 5151 w 5271"/>
                  <a:gd name="T1" fmla="*/ 331 h 5288"/>
                  <a:gd name="T2" fmla="*/ 5231 w 5271"/>
                  <a:gd name="T3" fmla="*/ 554 h 5288"/>
                  <a:gd name="T4" fmla="*/ 5268 w 5271"/>
                  <a:gd name="T5" fmla="*/ 834 h 5288"/>
                  <a:gd name="T6" fmla="*/ 5265 w 5271"/>
                  <a:gd name="T7" fmla="*/ 1163 h 5288"/>
                  <a:gd name="T8" fmla="*/ 5223 w 5271"/>
                  <a:gd name="T9" fmla="*/ 1529 h 5288"/>
                  <a:gd name="T10" fmla="*/ 5147 w 5271"/>
                  <a:gd name="T11" fmla="*/ 1923 h 5288"/>
                  <a:gd name="T12" fmla="*/ 5037 w 5271"/>
                  <a:gd name="T13" fmla="*/ 2335 h 5288"/>
                  <a:gd name="T14" fmla="*/ 4898 w 5271"/>
                  <a:gd name="T15" fmla="*/ 2756 h 5288"/>
                  <a:gd name="T16" fmla="*/ 4732 w 5271"/>
                  <a:gd name="T17" fmla="*/ 3175 h 5288"/>
                  <a:gd name="T18" fmla="*/ 4541 w 5271"/>
                  <a:gd name="T19" fmla="*/ 3583 h 5288"/>
                  <a:gd name="T20" fmla="*/ 4329 w 5271"/>
                  <a:gd name="T21" fmla="*/ 3971 h 5288"/>
                  <a:gd name="T22" fmla="*/ 4097 w 5271"/>
                  <a:gd name="T23" fmla="*/ 4327 h 5288"/>
                  <a:gd name="T24" fmla="*/ 3849 w 5271"/>
                  <a:gd name="T25" fmla="*/ 4641 h 5288"/>
                  <a:gd name="T26" fmla="*/ 3587 w 5271"/>
                  <a:gd name="T27" fmla="*/ 4907 h 5288"/>
                  <a:gd name="T28" fmla="*/ 3314 w 5271"/>
                  <a:gd name="T29" fmla="*/ 5111 h 5288"/>
                  <a:gd name="T30" fmla="*/ 3032 w 5271"/>
                  <a:gd name="T31" fmla="*/ 5245 h 5288"/>
                  <a:gd name="T32" fmla="*/ 2813 w 5271"/>
                  <a:gd name="T33" fmla="*/ 5288 h 5288"/>
                  <a:gd name="T34" fmla="*/ 2594 w 5271"/>
                  <a:gd name="T35" fmla="*/ 5271 h 5288"/>
                  <a:gd name="T36" fmla="*/ 2357 w 5271"/>
                  <a:gd name="T37" fmla="*/ 5204 h 5288"/>
                  <a:gd name="T38" fmla="*/ 2105 w 5271"/>
                  <a:gd name="T39" fmla="*/ 5094 h 5288"/>
                  <a:gd name="T40" fmla="*/ 1847 w 5271"/>
                  <a:gd name="T41" fmla="*/ 4948 h 5288"/>
                  <a:gd name="T42" fmla="*/ 1585 w 5271"/>
                  <a:gd name="T43" fmla="*/ 4768 h 5288"/>
                  <a:gd name="T44" fmla="*/ 1326 w 5271"/>
                  <a:gd name="T45" fmla="*/ 4561 h 5288"/>
                  <a:gd name="T46" fmla="*/ 1076 w 5271"/>
                  <a:gd name="T47" fmla="*/ 4334 h 5288"/>
                  <a:gd name="T48" fmla="*/ 839 w 5271"/>
                  <a:gd name="T49" fmla="*/ 4089 h 5288"/>
                  <a:gd name="T50" fmla="*/ 620 w 5271"/>
                  <a:gd name="T51" fmla="*/ 3833 h 5288"/>
                  <a:gd name="T52" fmla="*/ 426 w 5271"/>
                  <a:gd name="T53" fmla="*/ 3573 h 5288"/>
                  <a:gd name="T54" fmla="*/ 263 w 5271"/>
                  <a:gd name="T55" fmla="*/ 3311 h 5288"/>
                  <a:gd name="T56" fmla="*/ 134 w 5271"/>
                  <a:gd name="T57" fmla="*/ 3056 h 5288"/>
                  <a:gd name="T58" fmla="*/ 45 w 5271"/>
                  <a:gd name="T59" fmla="*/ 2811 h 5288"/>
                  <a:gd name="T60" fmla="*/ 3 w 5271"/>
                  <a:gd name="T61" fmla="*/ 2582 h 5288"/>
                  <a:gd name="T62" fmla="*/ 11 w 5271"/>
                  <a:gd name="T63" fmla="*/ 2374 h 5288"/>
                  <a:gd name="T64" fmla="*/ 101 w 5271"/>
                  <a:gd name="T65" fmla="*/ 2114 h 5288"/>
                  <a:gd name="T66" fmla="*/ 272 w 5271"/>
                  <a:gd name="T67" fmla="*/ 1837 h 5288"/>
                  <a:gd name="T68" fmla="*/ 506 w 5271"/>
                  <a:gd name="T69" fmla="*/ 1568 h 5288"/>
                  <a:gd name="T70" fmla="*/ 797 w 5271"/>
                  <a:gd name="T71" fmla="*/ 1312 h 5288"/>
                  <a:gd name="T72" fmla="*/ 1132 w 5271"/>
                  <a:gd name="T73" fmla="*/ 1071 h 5288"/>
                  <a:gd name="T74" fmla="*/ 1503 w 5271"/>
                  <a:gd name="T75" fmla="*/ 847 h 5288"/>
                  <a:gd name="T76" fmla="*/ 1900 w 5271"/>
                  <a:gd name="T77" fmla="*/ 643 h 5288"/>
                  <a:gd name="T78" fmla="*/ 2312 w 5271"/>
                  <a:gd name="T79" fmla="*/ 462 h 5288"/>
                  <a:gd name="T80" fmla="*/ 2732 w 5271"/>
                  <a:gd name="T81" fmla="*/ 307 h 5288"/>
                  <a:gd name="T82" fmla="*/ 3148 w 5271"/>
                  <a:gd name="T83" fmla="*/ 181 h 5288"/>
                  <a:gd name="T84" fmla="*/ 3550 w 5271"/>
                  <a:gd name="T85" fmla="*/ 86 h 5288"/>
                  <a:gd name="T86" fmla="*/ 3931 w 5271"/>
                  <a:gd name="T87" fmla="*/ 24 h 5288"/>
                  <a:gd name="T88" fmla="*/ 4277 w 5271"/>
                  <a:gd name="T89" fmla="*/ 0 h 5288"/>
                  <a:gd name="T90" fmla="*/ 4582 w 5271"/>
                  <a:gd name="T91" fmla="*/ 15 h 5288"/>
                  <a:gd name="T92" fmla="*/ 4834 w 5271"/>
                  <a:gd name="T93" fmla="*/ 72 h 5288"/>
                  <a:gd name="T94" fmla="*/ 5024 w 5271"/>
                  <a:gd name="T95" fmla="*/ 175 h 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71" h="5288">
                    <a:moveTo>
                      <a:pt x="5061" y="208"/>
                    </a:moveTo>
                    <a:lnTo>
                      <a:pt x="5094" y="245"/>
                    </a:lnTo>
                    <a:lnTo>
                      <a:pt x="5124" y="286"/>
                    </a:lnTo>
                    <a:lnTo>
                      <a:pt x="5151" y="331"/>
                    </a:lnTo>
                    <a:lnTo>
                      <a:pt x="5176" y="381"/>
                    </a:lnTo>
                    <a:lnTo>
                      <a:pt x="5196" y="434"/>
                    </a:lnTo>
                    <a:lnTo>
                      <a:pt x="5216" y="493"/>
                    </a:lnTo>
                    <a:lnTo>
                      <a:pt x="5231" y="554"/>
                    </a:lnTo>
                    <a:lnTo>
                      <a:pt x="5245" y="619"/>
                    </a:lnTo>
                    <a:lnTo>
                      <a:pt x="5255" y="688"/>
                    </a:lnTo>
                    <a:lnTo>
                      <a:pt x="5263" y="759"/>
                    </a:lnTo>
                    <a:lnTo>
                      <a:pt x="5268" y="834"/>
                    </a:lnTo>
                    <a:lnTo>
                      <a:pt x="5271" y="912"/>
                    </a:lnTo>
                    <a:lnTo>
                      <a:pt x="5271" y="993"/>
                    </a:lnTo>
                    <a:lnTo>
                      <a:pt x="5269" y="1077"/>
                    </a:lnTo>
                    <a:lnTo>
                      <a:pt x="5265" y="1163"/>
                    </a:lnTo>
                    <a:lnTo>
                      <a:pt x="5258" y="1252"/>
                    </a:lnTo>
                    <a:lnTo>
                      <a:pt x="5249" y="1342"/>
                    </a:lnTo>
                    <a:lnTo>
                      <a:pt x="5237" y="1434"/>
                    </a:lnTo>
                    <a:lnTo>
                      <a:pt x="5223" y="1529"/>
                    </a:lnTo>
                    <a:lnTo>
                      <a:pt x="5208" y="1625"/>
                    </a:lnTo>
                    <a:lnTo>
                      <a:pt x="5189" y="1723"/>
                    </a:lnTo>
                    <a:lnTo>
                      <a:pt x="5169" y="1823"/>
                    </a:lnTo>
                    <a:lnTo>
                      <a:pt x="5147" y="1923"/>
                    </a:lnTo>
                    <a:lnTo>
                      <a:pt x="5123" y="2025"/>
                    </a:lnTo>
                    <a:lnTo>
                      <a:pt x="5096" y="2127"/>
                    </a:lnTo>
                    <a:lnTo>
                      <a:pt x="5067" y="2231"/>
                    </a:lnTo>
                    <a:lnTo>
                      <a:pt x="5037" y="2335"/>
                    </a:lnTo>
                    <a:lnTo>
                      <a:pt x="5006" y="2440"/>
                    </a:lnTo>
                    <a:lnTo>
                      <a:pt x="4972" y="2546"/>
                    </a:lnTo>
                    <a:lnTo>
                      <a:pt x="4936" y="2651"/>
                    </a:lnTo>
                    <a:lnTo>
                      <a:pt x="4898" y="2756"/>
                    </a:lnTo>
                    <a:lnTo>
                      <a:pt x="4859" y="2861"/>
                    </a:lnTo>
                    <a:lnTo>
                      <a:pt x="4818" y="2967"/>
                    </a:lnTo>
                    <a:lnTo>
                      <a:pt x="4776" y="3072"/>
                    </a:lnTo>
                    <a:lnTo>
                      <a:pt x="4732" y="3175"/>
                    </a:lnTo>
                    <a:lnTo>
                      <a:pt x="4687" y="3279"/>
                    </a:lnTo>
                    <a:lnTo>
                      <a:pt x="4639" y="3381"/>
                    </a:lnTo>
                    <a:lnTo>
                      <a:pt x="4591" y="3483"/>
                    </a:lnTo>
                    <a:lnTo>
                      <a:pt x="4541" y="3583"/>
                    </a:lnTo>
                    <a:lnTo>
                      <a:pt x="4490" y="3683"/>
                    </a:lnTo>
                    <a:lnTo>
                      <a:pt x="4437" y="3780"/>
                    </a:lnTo>
                    <a:lnTo>
                      <a:pt x="4384" y="3876"/>
                    </a:lnTo>
                    <a:lnTo>
                      <a:pt x="4329" y="3971"/>
                    </a:lnTo>
                    <a:lnTo>
                      <a:pt x="4272" y="4063"/>
                    </a:lnTo>
                    <a:lnTo>
                      <a:pt x="4215" y="4153"/>
                    </a:lnTo>
                    <a:lnTo>
                      <a:pt x="4156" y="4240"/>
                    </a:lnTo>
                    <a:lnTo>
                      <a:pt x="4097" y="4327"/>
                    </a:lnTo>
                    <a:lnTo>
                      <a:pt x="4036" y="4410"/>
                    </a:lnTo>
                    <a:lnTo>
                      <a:pt x="3975" y="4490"/>
                    </a:lnTo>
                    <a:lnTo>
                      <a:pt x="3912" y="4567"/>
                    </a:lnTo>
                    <a:lnTo>
                      <a:pt x="3849" y="4641"/>
                    </a:lnTo>
                    <a:lnTo>
                      <a:pt x="3785" y="4713"/>
                    </a:lnTo>
                    <a:lnTo>
                      <a:pt x="3720" y="4781"/>
                    </a:lnTo>
                    <a:lnTo>
                      <a:pt x="3654" y="4845"/>
                    </a:lnTo>
                    <a:lnTo>
                      <a:pt x="3587" y="4907"/>
                    </a:lnTo>
                    <a:lnTo>
                      <a:pt x="3520" y="4963"/>
                    </a:lnTo>
                    <a:lnTo>
                      <a:pt x="3452" y="5017"/>
                    </a:lnTo>
                    <a:lnTo>
                      <a:pt x="3383" y="5066"/>
                    </a:lnTo>
                    <a:lnTo>
                      <a:pt x="3314" y="5111"/>
                    </a:lnTo>
                    <a:lnTo>
                      <a:pt x="3245" y="5151"/>
                    </a:lnTo>
                    <a:lnTo>
                      <a:pt x="3174" y="5188"/>
                    </a:lnTo>
                    <a:lnTo>
                      <a:pt x="3104" y="5219"/>
                    </a:lnTo>
                    <a:lnTo>
                      <a:pt x="3032" y="5245"/>
                    </a:lnTo>
                    <a:lnTo>
                      <a:pt x="2962" y="5267"/>
                    </a:lnTo>
                    <a:lnTo>
                      <a:pt x="2913" y="5277"/>
                    </a:lnTo>
                    <a:lnTo>
                      <a:pt x="2864" y="5284"/>
                    </a:lnTo>
                    <a:lnTo>
                      <a:pt x="2813" y="5288"/>
                    </a:lnTo>
                    <a:lnTo>
                      <a:pt x="2761" y="5288"/>
                    </a:lnTo>
                    <a:lnTo>
                      <a:pt x="2706" y="5286"/>
                    </a:lnTo>
                    <a:lnTo>
                      <a:pt x="2651" y="5280"/>
                    </a:lnTo>
                    <a:lnTo>
                      <a:pt x="2594" y="5271"/>
                    </a:lnTo>
                    <a:lnTo>
                      <a:pt x="2536" y="5259"/>
                    </a:lnTo>
                    <a:lnTo>
                      <a:pt x="2478" y="5243"/>
                    </a:lnTo>
                    <a:lnTo>
                      <a:pt x="2417" y="5225"/>
                    </a:lnTo>
                    <a:lnTo>
                      <a:pt x="2357" y="5204"/>
                    </a:lnTo>
                    <a:lnTo>
                      <a:pt x="2295" y="5181"/>
                    </a:lnTo>
                    <a:lnTo>
                      <a:pt x="2232" y="5155"/>
                    </a:lnTo>
                    <a:lnTo>
                      <a:pt x="2169" y="5126"/>
                    </a:lnTo>
                    <a:lnTo>
                      <a:pt x="2105" y="5094"/>
                    </a:lnTo>
                    <a:lnTo>
                      <a:pt x="2042" y="5062"/>
                    </a:lnTo>
                    <a:lnTo>
                      <a:pt x="1977" y="5026"/>
                    </a:lnTo>
                    <a:lnTo>
                      <a:pt x="1911" y="4988"/>
                    </a:lnTo>
                    <a:lnTo>
                      <a:pt x="1847" y="4948"/>
                    </a:lnTo>
                    <a:lnTo>
                      <a:pt x="1781" y="4906"/>
                    </a:lnTo>
                    <a:lnTo>
                      <a:pt x="1716" y="4862"/>
                    </a:lnTo>
                    <a:lnTo>
                      <a:pt x="1650" y="4816"/>
                    </a:lnTo>
                    <a:lnTo>
                      <a:pt x="1585" y="4768"/>
                    </a:lnTo>
                    <a:lnTo>
                      <a:pt x="1520" y="4719"/>
                    </a:lnTo>
                    <a:lnTo>
                      <a:pt x="1455" y="4668"/>
                    </a:lnTo>
                    <a:lnTo>
                      <a:pt x="1390" y="4616"/>
                    </a:lnTo>
                    <a:lnTo>
                      <a:pt x="1326" y="4561"/>
                    </a:lnTo>
                    <a:lnTo>
                      <a:pt x="1262" y="4506"/>
                    </a:lnTo>
                    <a:lnTo>
                      <a:pt x="1200" y="4450"/>
                    </a:lnTo>
                    <a:lnTo>
                      <a:pt x="1137" y="4392"/>
                    </a:lnTo>
                    <a:lnTo>
                      <a:pt x="1076" y="4334"/>
                    </a:lnTo>
                    <a:lnTo>
                      <a:pt x="1015" y="4273"/>
                    </a:lnTo>
                    <a:lnTo>
                      <a:pt x="956" y="4213"/>
                    </a:lnTo>
                    <a:lnTo>
                      <a:pt x="896" y="4151"/>
                    </a:lnTo>
                    <a:lnTo>
                      <a:pt x="839" y="4089"/>
                    </a:lnTo>
                    <a:lnTo>
                      <a:pt x="782" y="4026"/>
                    </a:lnTo>
                    <a:lnTo>
                      <a:pt x="727" y="3963"/>
                    </a:lnTo>
                    <a:lnTo>
                      <a:pt x="674" y="3898"/>
                    </a:lnTo>
                    <a:lnTo>
                      <a:pt x="620" y="3833"/>
                    </a:lnTo>
                    <a:lnTo>
                      <a:pt x="570" y="3769"/>
                    </a:lnTo>
                    <a:lnTo>
                      <a:pt x="521" y="3703"/>
                    </a:lnTo>
                    <a:lnTo>
                      <a:pt x="473" y="3639"/>
                    </a:lnTo>
                    <a:lnTo>
                      <a:pt x="426" y="3573"/>
                    </a:lnTo>
                    <a:lnTo>
                      <a:pt x="383" y="3507"/>
                    </a:lnTo>
                    <a:lnTo>
                      <a:pt x="341" y="3442"/>
                    </a:lnTo>
                    <a:lnTo>
                      <a:pt x="301" y="3377"/>
                    </a:lnTo>
                    <a:lnTo>
                      <a:pt x="263" y="3311"/>
                    </a:lnTo>
                    <a:lnTo>
                      <a:pt x="227" y="3247"/>
                    </a:lnTo>
                    <a:lnTo>
                      <a:pt x="194" y="3183"/>
                    </a:lnTo>
                    <a:lnTo>
                      <a:pt x="163" y="3120"/>
                    </a:lnTo>
                    <a:lnTo>
                      <a:pt x="134" y="3056"/>
                    </a:lnTo>
                    <a:lnTo>
                      <a:pt x="107" y="2994"/>
                    </a:lnTo>
                    <a:lnTo>
                      <a:pt x="84" y="2932"/>
                    </a:lnTo>
                    <a:lnTo>
                      <a:pt x="63" y="2871"/>
                    </a:lnTo>
                    <a:lnTo>
                      <a:pt x="45" y="2811"/>
                    </a:lnTo>
                    <a:lnTo>
                      <a:pt x="31" y="2752"/>
                    </a:lnTo>
                    <a:lnTo>
                      <a:pt x="18" y="2694"/>
                    </a:lnTo>
                    <a:lnTo>
                      <a:pt x="9" y="2638"/>
                    </a:lnTo>
                    <a:lnTo>
                      <a:pt x="3" y="2582"/>
                    </a:lnTo>
                    <a:lnTo>
                      <a:pt x="0" y="2528"/>
                    </a:lnTo>
                    <a:lnTo>
                      <a:pt x="0" y="2475"/>
                    </a:lnTo>
                    <a:lnTo>
                      <a:pt x="4" y="2425"/>
                    </a:lnTo>
                    <a:lnTo>
                      <a:pt x="11" y="2374"/>
                    </a:lnTo>
                    <a:lnTo>
                      <a:pt x="22" y="2326"/>
                    </a:lnTo>
                    <a:lnTo>
                      <a:pt x="44" y="2255"/>
                    </a:lnTo>
                    <a:lnTo>
                      <a:pt x="70" y="2185"/>
                    </a:lnTo>
                    <a:lnTo>
                      <a:pt x="101" y="2114"/>
                    </a:lnTo>
                    <a:lnTo>
                      <a:pt x="137" y="2044"/>
                    </a:lnTo>
                    <a:lnTo>
                      <a:pt x="177" y="1974"/>
                    </a:lnTo>
                    <a:lnTo>
                      <a:pt x="222" y="1905"/>
                    </a:lnTo>
                    <a:lnTo>
                      <a:pt x="272" y="1837"/>
                    </a:lnTo>
                    <a:lnTo>
                      <a:pt x="324" y="1768"/>
                    </a:lnTo>
                    <a:lnTo>
                      <a:pt x="381" y="1701"/>
                    </a:lnTo>
                    <a:lnTo>
                      <a:pt x="442" y="1634"/>
                    </a:lnTo>
                    <a:lnTo>
                      <a:pt x="506" y="1568"/>
                    </a:lnTo>
                    <a:lnTo>
                      <a:pt x="574" y="1503"/>
                    </a:lnTo>
                    <a:lnTo>
                      <a:pt x="645" y="1438"/>
                    </a:lnTo>
                    <a:lnTo>
                      <a:pt x="719" y="1375"/>
                    </a:lnTo>
                    <a:lnTo>
                      <a:pt x="797" y="1312"/>
                    </a:lnTo>
                    <a:lnTo>
                      <a:pt x="877" y="1251"/>
                    </a:lnTo>
                    <a:lnTo>
                      <a:pt x="959" y="1189"/>
                    </a:lnTo>
                    <a:lnTo>
                      <a:pt x="1044" y="1130"/>
                    </a:lnTo>
                    <a:lnTo>
                      <a:pt x="1132" y="1071"/>
                    </a:lnTo>
                    <a:lnTo>
                      <a:pt x="1221" y="1013"/>
                    </a:lnTo>
                    <a:lnTo>
                      <a:pt x="1314" y="956"/>
                    </a:lnTo>
                    <a:lnTo>
                      <a:pt x="1407" y="901"/>
                    </a:lnTo>
                    <a:lnTo>
                      <a:pt x="1503" y="847"/>
                    </a:lnTo>
                    <a:lnTo>
                      <a:pt x="1600" y="794"/>
                    </a:lnTo>
                    <a:lnTo>
                      <a:pt x="1698" y="742"/>
                    </a:lnTo>
                    <a:lnTo>
                      <a:pt x="1799" y="692"/>
                    </a:lnTo>
                    <a:lnTo>
                      <a:pt x="1900" y="643"/>
                    </a:lnTo>
                    <a:lnTo>
                      <a:pt x="2002" y="595"/>
                    </a:lnTo>
                    <a:lnTo>
                      <a:pt x="2105" y="549"/>
                    </a:lnTo>
                    <a:lnTo>
                      <a:pt x="2209" y="505"/>
                    </a:lnTo>
                    <a:lnTo>
                      <a:pt x="2312" y="462"/>
                    </a:lnTo>
                    <a:lnTo>
                      <a:pt x="2417" y="421"/>
                    </a:lnTo>
                    <a:lnTo>
                      <a:pt x="2523" y="381"/>
                    </a:lnTo>
                    <a:lnTo>
                      <a:pt x="2627" y="343"/>
                    </a:lnTo>
                    <a:lnTo>
                      <a:pt x="2732" y="307"/>
                    </a:lnTo>
                    <a:lnTo>
                      <a:pt x="2837" y="272"/>
                    </a:lnTo>
                    <a:lnTo>
                      <a:pt x="2941" y="241"/>
                    </a:lnTo>
                    <a:lnTo>
                      <a:pt x="3045" y="210"/>
                    </a:lnTo>
                    <a:lnTo>
                      <a:pt x="3148" y="181"/>
                    </a:lnTo>
                    <a:lnTo>
                      <a:pt x="3251" y="154"/>
                    </a:lnTo>
                    <a:lnTo>
                      <a:pt x="3351" y="129"/>
                    </a:lnTo>
                    <a:lnTo>
                      <a:pt x="3452" y="106"/>
                    </a:lnTo>
                    <a:lnTo>
                      <a:pt x="3550" y="86"/>
                    </a:lnTo>
                    <a:lnTo>
                      <a:pt x="3649" y="67"/>
                    </a:lnTo>
                    <a:lnTo>
                      <a:pt x="3744" y="51"/>
                    </a:lnTo>
                    <a:lnTo>
                      <a:pt x="3838" y="37"/>
                    </a:lnTo>
                    <a:lnTo>
                      <a:pt x="3931" y="24"/>
                    </a:lnTo>
                    <a:lnTo>
                      <a:pt x="4021" y="15"/>
                    </a:lnTo>
                    <a:lnTo>
                      <a:pt x="4109" y="8"/>
                    </a:lnTo>
                    <a:lnTo>
                      <a:pt x="4194" y="3"/>
                    </a:lnTo>
                    <a:lnTo>
                      <a:pt x="4277" y="0"/>
                    </a:lnTo>
                    <a:lnTo>
                      <a:pt x="4358" y="0"/>
                    </a:lnTo>
                    <a:lnTo>
                      <a:pt x="4435" y="3"/>
                    </a:lnTo>
                    <a:lnTo>
                      <a:pt x="4510" y="8"/>
                    </a:lnTo>
                    <a:lnTo>
                      <a:pt x="4582" y="15"/>
                    </a:lnTo>
                    <a:lnTo>
                      <a:pt x="4651" y="25"/>
                    </a:lnTo>
                    <a:lnTo>
                      <a:pt x="4715" y="39"/>
                    </a:lnTo>
                    <a:lnTo>
                      <a:pt x="4777" y="54"/>
                    </a:lnTo>
                    <a:lnTo>
                      <a:pt x="4834" y="72"/>
                    </a:lnTo>
                    <a:lnTo>
                      <a:pt x="4888" y="94"/>
                    </a:lnTo>
                    <a:lnTo>
                      <a:pt x="4938" y="118"/>
                    </a:lnTo>
                    <a:lnTo>
                      <a:pt x="4983" y="144"/>
                    </a:lnTo>
                    <a:lnTo>
                      <a:pt x="5024" y="175"/>
                    </a:lnTo>
                    <a:lnTo>
                      <a:pt x="5061" y="208"/>
                    </a:lnTo>
                    <a:close/>
                  </a:path>
                </a:pathLst>
              </a:custGeom>
              <a:solidFill>
                <a:srgbClr val="B5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5808663" y="4962525"/>
                <a:ext cx="1373187" cy="1371600"/>
              </a:xfrm>
              <a:custGeom>
                <a:avLst/>
                <a:gdLst>
                  <a:gd name="T0" fmla="*/ 78 w 4323"/>
                  <a:gd name="T1" fmla="*/ 1219 h 4320"/>
                  <a:gd name="T2" fmla="*/ 202 w 4323"/>
                  <a:gd name="T3" fmla="*/ 1038 h 4320"/>
                  <a:gd name="T4" fmla="*/ 378 w 4323"/>
                  <a:gd name="T5" fmla="*/ 866 h 4320"/>
                  <a:gd name="T6" fmla="*/ 599 w 4323"/>
                  <a:gd name="T7" fmla="*/ 703 h 4320"/>
                  <a:gd name="T8" fmla="*/ 856 w 4323"/>
                  <a:gd name="T9" fmla="*/ 552 h 4320"/>
                  <a:gd name="T10" fmla="*/ 1142 w 4323"/>
                  <a:gd name="T11" fmla="*/ 416 h 4320"/>
                  <a:gd name="T12" fmla="*/ 1450 w 4323"/>
                  <a:gd name="T13" fmla="*/ 295 h 4320"/>
                  <a:gd name="T14" fmla="*/ 1773 w 4323"/>
                  <a:gd name="T15" fmla="*/ 192 h 4320"/>
                  <a:gd name="T16" fmla="*/ 2103 w 4323"/>
                  <a:gd name="T17" fmla="*/ 109 h 4320"/>
                  <a:gd name="T18" fmla="*/ 2433 w 4323"/>
                  <a:gd name="T19" fmla="*/ 48 h 4320"/>
                  <a:gd name="T20" fmla="*/ 2757 w 4323"/>
                  <a:gd name="T21" fmla="*/ 11 h 4320"/>
                  <a:gd name="T22" fmla="*/ 3064 w 4323"/>
                  <a:gd name="T23" fmla="*/ 0 h 4320"/>
                  <a:gd name="T24" fmla="*/ 3350 w 4323"/>
                  <a:gd name="T25" fmla="*/ 16 h 4320"/>
                  <a:gd name="T26" fmla="*/ 3607 w 4323"/>
                  <a:gd name="T27" fmla="*/ 61 h 4320"/>
                  <a:gd name="T28" fmla="*/ 3826 w 4323"/>
                  <a:gd name="T29" fmla="*/ 139 h 4320"/>
                  <a:gd name="T30" fmla="*/ 4002 w 4323"/>
                  <a:gd name="T31" fmla="*/ 251 h 4320"/>
                  <a:gd name="T32" fmla="*/ 4131 w 4323"/>
                  <a:gd name="T33" fmla="*/ 402 h 4320"/>
                  <a:gd name="T34" fmla="*/ 4225 w 4323"/>
                  <a:gd name="T35" fmla="*/ 599 h 4320"/>
                  <a:gd name="T36" fmla="*/ 4287 w 4323"/>
                  <a:gd name="T37" fmla="*/ 838 h 4320"/>
                  <a:gd name="T38" fmla="*/ 4317 w 4323"/>
                  <a:gd name="T39" fmla="*/ 1111 h 4320"/>
                  <a:gd name="T40" fmla="*/ 4321 w 4323"/>
                  <a:gd name="T41" fmla="*/ 1408 h 4320"/>
                  <a:gd name="T42" fmla="*/ 4296 w 4323"/>
                  <a:gd name="T43" fmla="*/ 1725 h 4320"/>
                  <a:gd name="T44" fmla="*/ 4246 w 4323"/>
                  <a:gd name="T45" fmla="*/ 2052 h 4320"/>
                  <a:gd name="T46" fmla="*/ 4174 w 4323"/>
                  <a:gd name="T47" fmla="*/ 2383 h 4320"/>
                  <a:gd name="T48" fmla="*/ 4081 w 4323"/>
                  <a:gd name="T49" fmla="*/ 2711 h 4320"/>
                  <a:gd name="T50" fmla="*/ 3969 w 4323"/>
                  <a:gd name="T51" fmla="*/ 3027 h 4320"/>
                  <a:gd name="T52" fmla="*/ 3840 w 4323"/>
                  <a:gd name="T53" fmla="*/ 3325 h 4320"/>
                  <a:gd name="T54" fmla="*/ 3695 w 4323"/>
                  <a:gd name="T55" fmla="*/ 3597 h 4320"/>
                  <a:gd name="T56" fmla="*/ 3538 w 4323"/>
                  <a:gd name="T57" fmla="*/ 3837 h 4320"/>
                  <a:gd name="T58" fmla="*/ 3370 w 4323"/>
                  <a:gd name="T59" fmla="*/ 4036 h 4320"/>
                  <a:gd name="T60" fmla="*/ 3192 w 4323"/>
                  <a:gd name="T61" fmla="*/ 4188 h 4320"/>
                  <a:gd name="T62" fmla="*/ 3009 w 4323"/>
                  <a:gd name="T63" fmla="*/ 4283 h 4320"/>
                  <a:gd name="T64" fmla="*/ 2813 w 4323"/>
                  <a:gd name="T65" fmla="*/ 4320 h 4320"/>
                  <a:gd name="T66" fmla="*/ 2594 w 4323"/>
                  <a:gd name="T67" fmla="*/ 4303 h 4320"/>
                  <a:gd name="T68" fmla="*/ 2357 w 4323"/>
                  <a:gd name="T69" fmla="*/ 4236 h 4320"/>
                  <a:gd name="T70" fmla="*/ 2105 w 4323"/>
                  <a:gd name="T71" fmla="*/ 4126 h 4320"/>
                  <a:gd name="T72" fmla="*/ 1847 w 4323"/>
                  <a:gd name="T73" fmla="*/ 3980 h 4320"/>
                  <a:gd name="T74" fmla="*/ 1585 w 4323"/>
                  <a:gd name="T75" fmla="*/ 3800 h 4320"/>
                  <a:gd name="T76" fmla="*/ 1326 w 4323"/>
                  <a:gd name="T77" fmla="*/ 3593 h 4320"/>
                  <a:gd name="T78" fmla="*/ 1076 w 4323"/>
                  <a:gd name="T79" fmla="*/ 3366 h 4320"/>
                  <a:gd name="T80" fmla="*/ 839 w 4323"/>
                  <a:gd name="T81" fmla="*/ 3121 h 4320"/>
                  <a:gd name="T82" fmla="*/ 620 w 4323"/>
                  <a:gd name="T83" fmla="*/ 2865 h 4320"/>
                  <a:gd name="T84" fmla="*/ 426 w 4323"/>
                  <a:gd name="T85" fmla="*/ 2605 h 4320"/>
                  <a:gd name="T86" fmla="*/ 263 w 4323"/>
                  <a:gd name="T87" fmla="*/ 2343 h 4320"/>
                  <a:gd name="T88" fmla="*/ 134 w 4323"/>
                  <a:gd name="T89" fmla="*/ 2088 h 4320"/>
                  <a:gd name="T90" fmla="*/ 45 w 4323"/>
                  <a:gd name="T91" fmla="*/ 1843 h 4320"/>
                  <a:gd name="T92" fmla="*/ 3 w 4323"/>
                  <a:gd name="T93" fmla="*/ 1614 h 4320"/>
                  <a:gd name="T94" fmla="*/ 11 w 4323"/>
                  <a:gd name="T95" fmla="*/ 1406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23" h="4320">
                    <a:moveTo>
                      <a:pt x="22" y="1358"/>
                    </a:moveTo>
                    <a:lnTo>
                      <a:pt x="37" y="1312"/>
                    </a:lnTo>
                    <a:lnTo>
                      <a:pt x="55" y="1265"/>
                    </a:lnTo>
                    <a:lnTo>
                      <a:pt x="78" y="1219"/>
                    </a:lnTo>
                    <a:lnTo>
                      <a:pt x="103" y="1174"/>
                    </a:lnTo>
                    <a:lnTo>
                      <a:pt x="133" y="1127"/>
                    </a:lnTo>
                    <a:lnTo>
                      <a:pt x="166" y="1082"/>
                    </a:lnTo>
                    <a:lnTo>
                      <a:pt x="202" y="1038"/>
                    </a:lnTo>
                    <a:lnTo>
                      <a:pt x="242" y="994"/>
                    </a:lnTo>
                    <a:lnTo>
                      <a:pt x="285" y="951"/>
                    </a:lnTo>
                    <a:lnTo>
                      <a:pt x="330" y="908"/>
                    </a:lnTo>
                    <a:lnTo>
                      <a:pt x="378" y="866"/>
                    </a:lnTo>
                    <a:lnTo>
                      <a:pt x="429" y="824"/>
                    </a:lnTo>
                    <a:lnTo>
                      <a:pt x="484" y="783"/>
                    </a:lnTo>
                    <a:lnTo>
                      <a:pt x="540" y="743"/>
                    </a:lnTo>
                    <a:lnTo>
                      <a:pt x="599" y="703"/>
                    </a:lnTo>
                    <a:lnTo>
                      <a:pt x="660" y="664"/>
                    </a:lnTo>
                    <a:lnTo>
                      <a:pt x="723" y="626"/>
                    </a:lnTo>
                    <a:lnTo>
                      <a:pt x="788" y="589"/>
                    </a:lnTo>
                    <a:lnTo>
                      <a:pt x="856" y="552"/>
                    </a:lnTo>
                    <a:lnTo>
                      <a:pt x="925" y="517"/>
                    </a:lnTo>
                    <a:lnTo>
                      <a:pt x="996" y="483"/>
                    </a:lnTo>
                    <a:lnTo>
                      <a:pt x="1068" y="449"/>
                    </a:lnTo>
                    <a:lnTo>
                      <a:pt x="1142" y="416"/>
                    </a:lnTo>
                    <a:lnTo>
                      <a:pt x="1217" y="384"/>
                    </a:lnTo>
                    <a:lnTo>
                      <a:pt x="1294" y="353"/>
                    </a:lnTo>
                    <a:lnTo>
                      <a:pt x="1372" y="324"/>
                    </a:lnTo>
                    <a:lnTo>
                      <a:pt x="1450" y="295"/>
                    </a:lnTo>
                    <a:lnTo>
                      <a:pt x="1530" y="267"/>
                    </a:lnTo>
                    <a:lnTo>
                      <a:pt x="1610" y="242"/>
                    </a:lnTo>
                    <a:lnTo>
                      <a:pt x="1692" y="216"/>
                    </a:lnTo>
                    <a:lnTo>
                      <a:pt x="1773" y="192"/>
                    </a:lnTo>
                    <a:lnTo>
                      <a:pt x="1855" y="170"/>
                    </a:lnTo>
                    <a:lnTo>
                      <a:pt x="1938" y="148"/>
                    </a:lnTo>
                    <a:lnTo>
                      <a:pt x="2020" y="128"/>
                    </a:lnTo>
                    <a:lnTo>
                      <a:pt x="2103" y="109"/>
                    </a:lnTo>
                    <a:lnTo>
                      <a:pt x="2186" y="92"/>
                    </a:lnTo>
                    <a:lnTo>
                      <a:pt x="2269" y="75"/>
                    </a:lnTo>
                    <a:lnTo>
                      <a:pt x="2351" y="61"/>
                    </a:lnTo>
                    <a:lnTo>
                      <a:pt x="2433" y="48"/>
                    </a:lnTo>
                    <a:lnTo>
                      <a:pt x="2516" y="36"/>
                    </a:lnTo>
                    <a:lnTo>
                      <a:pt x="2597" y="26"/>
                    </a:lnTo>
                    <a:lnTo>
                      <a:pt x="2677" y="18"/>
                    </a:lnTo>
                    <a:lnTo>
                      <a:pt x="2757" y="11"/>
                    </a:lnTo>
                    <a:lnTo>
                      <a:pt x="2835" y="6"/>
                    </a:lnTo>
                    <a:lnTo>
                      <a:pt x="2912" y="2"/>
                    </a:lnTo>
                    <a:lnTo>
                      <a:pt x="2989" y="0"/>
                    </a:lnTo>
                    <a:lnTo>
                      <a:pt x="3064" y="0"/>
                    </a:lnTo>
                    <a:lnTo>
                      <a:pt x="3138" y="1"/>
                    </a:lnTo>
                    <a:lnTo>
                      <a:pt x="3211" y="4"/>
                    </a:lnTo>
                    <a:lnTo>
                      <a:pt x="3282" y="9"/>
                    </a:lnTo>
                    <a:lnTo>
                      <a:pt x="3350" y="16"/>
                    </a:lnTo>
                    <a:lnTo>
                      <a:pt x="3417" y="24"/>
                    </a:lnTo>
                    <a:lnTo>
                      <a:pt x="3483" y="34"/>
                    </a:lnTo>
                    <a:lnTo>
                      <a:pt x="3546" y="47"/>
                    </a:lnTo>
                    <a:lnTo>
                      <a:pt x="3607" y="61"/>
                    </a:lnTo>
                    <a:lnTo>
                      <a:pt x="3665" y="77"/>
                    </a:lnTo>
                    <a:lnTo>
                      <a:pt x="3722" y="96"/>
                    </a:lnTo>
                    <a:lnTo>
                      <a:pt x="3775" y="116"/>
                    </a:lnTo>
                    <a:lnTo>
                      <a:pt x="3826" y="139"/>
                    </a:lnTo>
                    <a:lnTo>
                      <a:pt x="3874" y="164"/>
                    </a:lnTo>
                    <a:lnTo>
                      <a:pt x="3920" y="190"/>
                    </a:lnTo>
                    <a:lnTo>
                      <a:pt x="3963" y="219"/>
                    </a:lnTo>
                    <a:lnTo>
                      <a:pt x="4002" y="251"/>
                    </a:lnTo>
                    <a:lnTo>
                      <a:pt x="4037" y="284"/>
                    </a:lnTo>
                    <a:lnTo>
                      <a:pt x="4071" y="319"/>
                    </a:lnTo>
                    <a:lnTo>
                      <a:pt x="4102" y="359"/>
                    </a:lnTo>
                    <a:lnTo>
                      <a:pt x="4131" y="402"/>
                    </a:lnTo>
                    <a:lnTo>
                      <a:pt x="4157" y="447"/>
                    </a:lnTo>
                    <a:lnTo>
                      <a:pt x="4182" y="495"/>
                    </a:lnTo>
                    <a:lnTo>
                      <a:pt x="4205" y="546"/>
                    </a:lnTo>
                    <a:lnTo>
                      <a:pt x="4225" y="599"/>
                    </a:lnTo>
                    <a:lnTo>
                      <a:pt x="4244" y="656"/>
                    </a:lnTo>
                    <a:lnTo>
                      <a:pt x="4260" y="714"/>
                    </a:lnTo>
                    <a:lnTo>
                      <a:pt x="4274" y="776"/>
                    </a:lnTo>
                    <a:lnTo>
                      <a:pt x="4287" y="838"/>
                    </a:lnTo>
                    <a:lnTo>
                      <a:pt x="4298" y="904"/>
                    </a:lnTo>
                    <a:lnTo>
                      <a:pt x="4306" y="971"/>
                    </a:lnTo>
                    <a:lnTo>
                      <a:pt x="4313" y="1040"/>
                    </a:lnTo>
                    <a:lnTo>
                      <a:pt x="4317" y="1111"/>
                    </a:lnTo>
                    <a:lnTo>
                      <a:pt x="4322" y="1183"/>
                    </a:lnTo>
                    <a:lnTo>
                      <a:pt x="4323" y="1257"/>
                    </a:lnTo>
                    <a:lnTo>
                      <a:pt x="4323" y="1332"/>
                    </a:lnTo>
                    <a:lnTo>
                      <a:pt x="4321" y="1408"/>
                    </a:lnTo>
                    <a:lnTo>
                      <a:pt x="4316" y="1486"/>
                    </a:lnTo>
                    <a:lnTo>
                      <a:pt x="4311" y="1565"/>
                    </a:lnTo>
                    <a:lnTo>
                      <a:pt x="4304" y="1644"/>
                    </a:lnTo>
                    <a:lnTo>
                      <a:pt x="4296" y="1725"/>
                    </a:lnTo>
                    <a:lnTo>
                      <a:pt x="4286" y="1806"/>
                    </a:lnTo>
                    <a:lnTo>
                      <a:pt x="4273" y="1887"/>
                    </a:lnTo>
                    <a:lnTo>
                      <a:pt x="4261" y="1969"/>
                    </a:lnTo>
                    <a:lnTo>
                      <a:pt x="4246" y="2052"/>
                    </a:lnTo>
                    <a:lnTo>
                      <a:pt x="4230" y="2134"/>
                    </a:lnTo>
                    <a:lnTo>
                      <a:pt x="4213" y="2217"/>
                    </a:lnTo>
                    <a:lnTo>
                      <a:pt x="4193" y="2300"/>
                    </a:lnTo>
                    <a:lnTo>
                      <a:pt x="4174" y="2383"/>
                    </a:lnTo>
                    <a:lnTo>
                      <a:pt x="4152" y="2465"/>
                    </a:lnTo>
                    <a:lnTo>
                      <a:pt x="4130" y="2547"/>
                    </a:lnTo>
                    <a:lnTo>
                      <a:pt x="4105" y="2630"/>
                    </a:lnTo>
                    <a:lnTo>
                      <a:pt x="4081" y="2711"/>
                    </a:lnTo>
                    <a:lnTo>
                      <a:pt x="4054" y="2790"/>
                    </a:lnTo>
                    <a:lnTo>
                      <a:pt x="4026" y="2870"/>
                    </a:lnTo>
                    <a:lnTo>
                      <a:pt x="3998" y="2949"/>
                    </a:lnTo>
                    <a:lnTo>
                      <a:pt x="3969" y="3027"/>
                    </a:lnTo>
                    <a:lnTo>
                      <a:pt x="3938" y="3103"/>
                    </a:lnTo>
                    <a:lnTo>
                      <a:pt x="3906" y="3179"/>
                    </a:lnTo>
                    <a:lnTo>
                      <a:pt x="3873" y="3253"/>
                    </a:lnTo>
                    <a:lnTo>
                      <a:pt x="3840" y="3325"/>
                    </a:lnTo>
                    <a:lnTo>
                      <a:pt x="3805" y="3396"/>
                    </a:lnTo>
                    <a:lnTo>
                      <a:pt x="3769" y="3465"/>
                    </a:lnTo>
                    <a:lnTo>
                      <a:pt x="3733" y="3532"/>
                    </a:lnTo>
                    <a:lnTo>
                      <a:pt x="3695" y="3597"/>
                    </a:lnTo>
                    <a:lnTo>
                      <a:pt x="3657" y="3661"/>
                    </a:lnTo>
                    <a:lnTo>
                      <a:pt x="3618" y="3721"/>
                    </a:lnTo>
                    <a:lnTo>
                      <a:pt x="3579" y="3781"/>
                    </a:lnTo>
                    <a:lnTo>
                      <a:pt x="3538" y="3837"/>
                    </a:lnTo>
                    <a:lnTo>
                      <a:pt x="3497" y="3891"/>
                    </a:lnTo>
                    <a:lnTo>
                      <a:pt x="3455" y="3942"/>
                    </a:lnTo>
                    <a:lnTo>
                      <a:pt x="3413" y="3990"/>
                    </a:lnTo>
                    <a:lnTo>
                      <a:pt x="3370" y="4036"/>
                    </a:lnTo>
                    <a:lnTo>
                      <a:pt x="3327" y="4078"/>
                    </a:lnTo>
                    <a:lnTo>
                      <a:pt x="3283" y="4118"/>
                    </a:lnTo>
                    <a:lnTo>
                      <a:pt x="3238" y="4154"/>
                    </a:lnTo>
                    <a:lnTo>
                      <a:pt x="3192" y="4188"/>
                    </a:lnTo>
                    <a:lnTo>
                      <a:pt x="3147" y="4217"/>
                    </a:lnTo>
                    <a:lnTo>
                      <a:pt x="3101" y="4243"/>
                    </a:lnTo>
                    <a:lnTo>
                      <a:pt x="3055" y="4265"/>
                    </a:lnTo>
                    <a:lnTo>
                      <a:pt x="3009" y="4283"/>
                    </a:lnTo>
                    <a:lnTo>
                      <a:pt x="2962" y="4299"/>
                    </a:lnTo>
                    <a:lnTo>
                      <a:pt x="2913" y="4309"/>
                    </a:lnTo>
                    <a:lnTo>
                      <a:pt x="2864" y="4316"/>
                    </a:lnTo>
                    <a:lnTo>
                      <a:pt x="2813" y="4320"/>
                    </a:lnTo>
                    <a:lnTo>
                      <a:pt x="2761" y="4320"/>
                    </a:lnTo>
                    <a:lnTo>
                      <a:pt x="2706" y="4318"/>
                    </a:lnTo>
                    <a:lnTo>
                      <a:pt x="2651" y="4312"/>
                    </a:lnTo>
                    <a:lnTo>
                      <a:pt x="2594" y="4303"/>
                    </a:lnTo>
                    <a:lnTo>
                      <a:pt x="2536" y="4291"/>
                    </a:lnTo>
                    <a:lnTo>
                      <a:pt x="2478" y="4275"/>
                    </a:lnTo>
                    <a:lnTo>
                      <a:pt x="2417" y="4257"/>
                    </a:lnTo>
                    <a:lnTo>
                      <a:pt x="2357" y="4236"/>
                    </a:lnTo>
                    <a:lnTo>
                      <a:pt x="2295" y="4213"/>
                    </a:lnTo>
                    <a:lnTo>
                      <a:pt x="2232" y="4187"/>
                    </a:lnTo>
                    <a:lnTo>
                      <a:pt x="2169" y="4158"/>
                    </a:lnTo>
                    <a:lnTo>
                      <a:pt x="2105" y="4126"/>
                    </a:lnTo>
                    <a:lnTo>
                      <a:pt x="2042" y="4094"/>
                    </a:lnTo>
                    <a:lnTo>
                      <a:pt x="1977" y="4058"/>
                    </a:lnTo>
                    <a:lnTo>
                      <a:pt x="1911" y="4020"/>
                    </a:lnTo>
                    <a:lnTo>
                      <a:pt x="1847" y="3980"/>
                    </a:lnTo>
                    <a:lnTo>
                      <a:pt x="1781" y="3938"/>
                    </a:lnTo>
                    <a:lnTo>
                      <a:pt x="1716" y="3894"/>
                    </a:lnTo>
                    <a:lnTo>
                      <a:pt x="1650" y="3848"/>
                    </a:lnTo>
                    <a:lnTo>
                      <a:pt x="1585" y="3800"/>
                    </a:lnTo>
                    <a:lnTo>
                      <a:pt x="1520" y="3751"/>
                    </a:lnTo>
                    <a:lnTo>
                      <a:pt x="1455" y="3700"/>
                    </a:lnTo>
                    <a:lnTo>
                      <a:pt x="1390" y="3648"/>
                    </a:lnTo>
                    <a:lnTo>
                      <a:pt x="1326" y="3593"/>
                    </a:lnTo>
                    <a:lnTo>
                      <a:pt x="1262" y="3538"/>
                    </a:lnTo>
                    <a:lnTo>
                      <a:pt x="1200" y="3482"/>
                    </a:lnTo>
                    <a:lnTo>
                      <a:pt x="1137" y="3424"/>
                    </a:lnTo>
                    <a:lnTo>
                      <a:pt x="1076" y="3366"/>
                    </a:lnTo>
                    <a:lnTo>
                      <a:pt x="1015" y="3305"/>
                    </a:lnTo>
                    <a:lnTo>
                      <a:pt x="956" y="3245"/>
                    </a:lnTo>
                    <a:lnTo>
                      <a:pt x="896" y="3183"/>
                    </a:lnTo>
                    <a:lnTo>
                      <a:pt x="839" y="3121"/>
                    </a:lnTo>
                    <a:lnTo>
                      <a:pt x="782" y="3058"/>
                    </a:lnTo>
                    <a:lnTo>
                      <a:pt x="727" y="2995"/>
                    </a:lnTo>
                    <a:lnTo>
                      <a:pt x="674" y="2930"/>
                    </a:lnTo>
                    <a:lnTo>
                      <a:pt x="620" y="2865"/>
                    </a:lnTo>
                    <a:lnTo>
                      <a:pt x="570" y="2801"/>
                    </a:lnTo>
                    <a:lnTo>
                      <a:pt x="521" y="2735"/>
                    </a:lnTo>
                    <a:lnTo>
                      <a:pt x="473" y="2671"/>
                    </a:lnTo>
                    <a:lnTo>
                      <a:pt x="426" y="2605"/>
                    </a:lnTo>
                    <a:lnTo>
                      <a:pt x="383" y="2539"/>
                    </a:lnTo>
                    <a:lnTo>
                      <a:pt x="341" y="2474"/>
                    </a:lnTo>
                    <a:lnTo>
                      <a:pt x="301" y="2409"/>
                    </a:lnTo>
                    <a:lnTo>
                      <a:pt x="263" y="2343"/>
                    </a:lnTo>
                    <a:lnTo>
                      <a:pt x="227" y="2279"/>
                    </a:lnTo>
                    <a:lnTo>
                      <a:pt x="194" y="2215"/>
                    </a:lnTo>
                    <a:lnTo>
                      <a:pt x="163" y="2152"/>
                    </a:lnTo>
                    <a:lnTo>
                      <a:pt x="134" y="2088"/>
                    </a:lnTo>
                    <a:lnTo>
                      <a:pt x="107" y="2026"/>
                    </a:lnTo>
                    <a:lnTo>
                      <a:pt x="84" y="1964"/>
                    </a:lnTo>
                    <a:lnTo>
                      <a:pt x="63" y="1903"/>
                    </a:lnTo>
                    <a:lnTo>
                      <a:pt x="45" y="1843"/>
                    </a:lnTo>
                    <a:lnTo>
                      <a:pt x="31" y="1784"/>
                    </a:lnTo>
                    <a:lnTo>
                      <a:pt x="18" y="1726"/>
                    </a:lnTo>
                    <a:lnTo>
                      <a:pt x="9" y="1670"/>
                    </a:lnTo>
                    <a:lnTo>
                      <a:pt x="3" y="1614"/>
                    </a:lnTo>
                    <a:lnTo>
                      <a:pt x="0" y="1560"/>
                    </a:lnTo>
                    <a:lnTo>
                      <a:pt x="0" y="1507"/>
                    </a:lnTo>
                    <a:lnTo>
                      <a:pt x="4" y="1457"/>
                    </a:lnTo>
                    <a:lnTo>
                      <a:pt x="11" y="1406"/>
                    </a:lnTo>
                    <a:lnTo>
                      <a:pt x="22" y="1358"/>
                    </a:lnTo>
                    <a:close/>
                  </a:path>
                </a:pathLst>
              </a:custGeom>
              <a:solidFill>
                <a:srgbClr val="003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5989638" y="5418138"/>
                <a:ext cx="1030287" cy="304800"/>
              </a:xfrm>
              <a:custGeom>
                <a:avLst/>
                <a:gdLst>
                  <a:gd name="T0" fmla="*/ 1527 w 3247"/>
                  <a:gd name="T1" fmla="*/ 3 h 961"/>
                  <a:gd name="T2" fmla="*/ 1544 w 3247"/>
                  <a:gd name="T3" fmla="*/ 22 h 961"/>
                  <a:gd name="T4" fmla="*/ 1543 w 3247"/>
                  <a:gd name="T5" fmla="*/ 214 h 961"/>
                  <a:gd name="T6" fmla="*/ 1525 w 3247"/>
                  <a:gd name="T7" fmla="*/ 231 h 961"/>
                  <a:gd name="T8" fmla="*/ 274 w 3247"/>
                  <a:gd name="T9" fmla="*/ 366 h 961"/>
                  <a:gd name="T10" fmla="*/ 1532 w 3247"/>
                  <a:gd name="T11" fmla="*/ 372 h 961"/>
                  <a:gd name="T12" fmla="*/ 1548 w 3247"/>
                  <a:gd name="T13" fmla="*/ 401 h 961"/>
                  <a:gd name="T14" fmla="*/ 1537 w 3247"/>
                  <a:gd name="T15" fmla="*/ 583 h 961"/>
                  <a:gd name="T16" fmla="*/ 893 w 3247"/>
                  <a:gd name="T17" fmla="*/ 594 h 961"/>
                  <a:gd name="T18" fmla="*/ 1524 w 3247"/>
                  <a:gd name="T19" fmla="*/ 729 h 961"/>
                  <a:gd name="T20" fmla="*/ 1543 w 3247"/>
                  <a:gd name="T21" fmla="*/ 745 h 961"/>
                  <a:gd name="T22" fmla="*/ 1547 w 3247"/>
                  <a:gd name="T23" fmla="*/ 934 h 961"/>
                  <a:gd name="T24" fmla="*/ 1528 w 3247"/>
                  <a:gd name="T25" fmla="*/ 958 h 961"/>
                  <a:gd name="T26" fmla="*/ 323 w 3247"/>
                  <a:gd name="T27" fmla="*/ 960 h 961"/>
                  <a:gd name="T28" fmla="*/ 237 w 3247"/>
                  <a:gd name="T29" fmla="*/ 940 h 961"/>
                  <a:gd name="T30" fmla="*/ 182 w 3247"/>
                  <a:gd name="T31" fmla="*/ 914 h 961"/>
                  <a:gd name="T32" fmla="*/ 126 w 3247"/>
                  <a:gd name="T33" fmla="*/ 874 h 961"/>
                  <a:gd name="T34" fmla="*/ 59 w 3247"/>
                  <a:gd name="T35" fmla="*/ 794 h 961"/>
                  <a:gd name="T36" fmla="*/ 24 w 3247"/>
                  <a:gd name="T37" fmla="*/ 722 h 961"/>
                  <a:gd name="T38" fmla="*/ 2 w 3247"/>
                  <a:gd name="T39" fmla="*/ 626 h 961"/>
                  <a:gd name="T40" fmla="*/ 4 w 3247"/>
                  <a:gd name="T41" fmla="*/ 300 h 961"/>
                  <a:gd name="T42" fmla="*/ 35 w 3247"/>
                  <a:gd name="T43" fmla="*/ 201 h 961"/>
                  <a:gd name="T44" fmla="*/ 93 w 3247"/>
                  <a:gd name="T45" fmla="*/ 116 h 961"/>
                  <a:gd name="T46" fmla="*/ 172 w 3247"/>
                  <a:gd name="T47" fmla="*/ 51 h 961"/>
                  <a:gd name="T48" fmla="*/ 268 w 3247"/>
                  <a:gd name="T49" fmla="*/ 11 h 961"/>
                  <a:gd name="T50" fmla="*/ 2970 w 3247"/>
                  <a:gd name="T51" fmla="*/ 0 h 961"/>
                  <a:gd name="T52" fmla="*/ 2936 w 3247"/>
                  <a:gd name="T53" fmla="*/ 14 h 961"/>
                  <a:gd name="T54" fmla="*/ 2880 w 3247"/>
                  <a:gd name="T55" fmla="*/ 98 h 961"/>
                  <a:gd name="T56" fmla="*/ 2791 w 3247"/>
                  <a:gd name="T57" fmla="*/ 195 h 961"/>
                  <a:gd name="T58" fmla="*/ 2684 w 3247"/>
                  <a:gd name="T59" fmla="*/ 273 h 961"/>
                  <a:gd name="T60" fmla="*/ 2574 w 3247"/>
                  <a:gd name="T61" fmla="*/ 325 h 961"/>
                  <a:gd name="T62" fmla="*/ 2454 w 3247"/>
                  <a:gd name="T63" fmla="*/ 357 h 961"/>
                  <a:gd name="T64" fmla="*/ 1998 w 3247"/>
                  <a:gd name="T65" fmla="*/ 366 h 961"/>
                  <a:gd name="T66" fmla="*/ 1994 w 3247"/>
                  <a:gd name="T67" fmla="*/ 17 h 961"/>
                  <a:gd name="T68" fmla="*/ 1971 w 3247"/>
                  <a:gd name="T69" fmla="*/ 1 h 961"/>
                  <a:gd name="T70" fmla="*/ 1737 w 3247"/>
                  <a:gd name="T71" fmla="*/ 6 h 961"/>
                  <a:gd name="T72" fmla="*/ 1723 w 3247"/>
                  <a:gd name="T73" fmla="*/ 27 h 961"/>
                  <a:gd name="T74" fmla="*/ 1724 w 3247"/>
                  <a:gd name="T75" fmla="*/ 936 h 961"/>
                  <a:gd name="T76" fmla="*/ 1746 w 3247"/>
                  <a:gd name="T77" fmla="*/ 959 h 961"/>
                  <a:gd name="T78" fmla="*/ 1976 w 3247"/>
                  <a:gd name="T79" fmla="*/ 958 h 961"/>
                  <a:gd name="T80" fmla="*/ 1997 w 3247"/>
                  <a:gd name="T81" fmla="*/ 934 h 961"/>
                  <a:gd name="T82" fmla="*/ 2408 w 3247"/>
                  <a:gd name="T83" fmla="*/ 597 h 961"/>
                  <a:gd name="T84" fmla="*/ 2542 w 3247"/>
                  <a:gd name="T85" fmla="*/ 624 h 961"/>
                  <a:gd name="T86" fmla="*/ 2665 w 3247"/>
                  <a:gd name="T87" fmla="*/ 677 h 961"/>
                  <a:gd name="T88" fmla="*/ 2774 w 3247"/>
                  <a:gd name="T89" fmla="*/ 751 h 961"/>
                  <a:gd name="T90" fmla="*/ 2866 w 3247"/>
                  <a:gd name="T91" fmla="*/ 845 h 961"/>
                  <a:gd name="T92" fmla="*/ 2932 w 3247"/>
                  <a:gd name="T93" fmla="*/ 941 h 961"/>
                  <a:gd name="T94" fmla="*/ 2964 w 3247"/>
                  <a:gd name="T95" fmla="*/ 960 h 961"/>
                  <a:gd name="T96" fmla="*/ 3241 w 3247"/>
                  <a:gd name="T97" fmla="*/ 955 h 961"/>
                  <a:gd name="T98" fmla="*/ 3246 w 3247"/>
                  <a:gd name="T99" fmla="*/ 931 h 961"/>
                  <a:gd name="T100" fmla="*/ 3176 w 3247"/>
                  <a:gd name="T101" fmla="*/ 826 h 961"/>
                  <a:gd name="T102" fmla="*/ 3048 w 3247"/>
                  <a:gd name="T103" fmla="*/ 678 h 961"/>
                  <a:gd name="T104" fmla="*/ 2867 w 3247"/>
                  <a:gd name="T105" fmla="*/ 525 h 961"/>
                  <a:gd name="T106" fmla="*/ 2931 w 3247"/>
                  <a:gd name="T107" fmla="*/ 388 h 961"/>
                  <a:gd name="T108" fmla="*/ 3034 w 3247"/>
                  <a:gd name="T109" fmla="*/ 295 h 961"/>
                  <a:gd name="T110" fmla="*/ 3152 w 3247"/>
                  <a:gd name="T111" fmla="*/ 164 h 961"/>
                  <a:gd name="T112" fmla="*/ 3245 w 3247"/>
                  <a:gd name="T113" fmla="*/ 32 h 961"/>
                  <a:gd name="T114" fmla="*/ 3243 w 3247"/>
                  <a:gd name="T115" fmla="*/ 9 h 961"/>
                  <a:gd name="T116" fmla="*/ 2970 w 3247"/>
                  <a:gd name="T117" fmla="*/ 0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47" h="961">
                    <a:moveTo>
                      <a:pt x="357" y="0"/>
                    </a:moveTo>
                    <a:lnTo>
                      <a:pt x="935" y="0"/>
                    </a:lnTo>
                    <a:lnTo>
                      <a:pt x="1514" y="0"/>
                    </a:lnTo>
                    <a:lnTo>
                      <a:pt x="1520" y="1"/>
                    </a:lnTo>
                    <a:lnTo>
                      <a:pt x="1524" y="2"/>
                    </a:lnTo>
                    <a:lnTo>
                      <a:pt x="1527" y="3"/>
                    </a:lnTo>
                    <a:lnTo>
                      <a:pt x="1532" y="6"/>
                    </a:lnTo>
                    <a:lnTo>
                      <a:pt x="1537" y="10"/>
                    </a:lnTo>
                    <a:lnTo>
                      <a:pt x="1539" y="12"/>
                    </a:lnTo>
                    <a:lnTo>
                      <a:pt x="1541" y="15"/>
                    </a:lnTo>
                    <a:lnTo>
                      <a:pt x="1543" y="18"/>
                    </a:lnTo>
                    <a:lnTo>
                      <a:pt x="1544" y="22"/>
                    </a:lnTo>
                    <a:lnTo>
                      <a:pt x="1547" y="28"/>
                    </a:lnTo>
                    <a:lnTo>
                      <a:pt x="1548" y="35"/>
                    </a:lnTo>
                    <a:lnTo>
                      <a:pt x="1548" y="199"/>
                    </a:lnTo>
                    <a:lnTo>
                      <a:pt x="1547" y="206"/>
                    </a:lnTo>
                    <a:lnTo>
                      <a:pt x="1545" y="212"/>
                    </a:lnTo>
                    <a:lnTo>
                      <a:pt x="1543" y="214"/>
                    </a:lnTo>
                    <a:lnTo>
                      <a:pt x="1542" y="217"/>
                    </a:lnTo>
                    <a:lnTo>
                      <a:pt x="1538" y="223"/>
                    </a:lnTo>
                    <a:lnTo>
                      <a:pt x="1536" y="225"/>
                    </a:lnTo>
                    <a:lnTo>
                      <a:pt x="1533" y="227"/>
                    </a:lnTo>
                    <a:lnTo>
                      <a:pt x="1528" y="230"/>
                    </a:lnTo>
                    <a:lnTo>
                      <a:pt x="1525" y="231"/>
                    </a:lnTo>
                    <a:lnTo>
                      <a:pt x="1521" y="231"/>
                    </a:lnTo>
                    <a:lnTo>
                      <a:pt x="1518" y="232"/>
                    </a:lnTo>
                    <a:lnTo>
                      <a:pt x="1515" y="232"/>
                    </a:lnTo>
                    <a:lnTo>
                      <a:pt x="894" y="232"/>
                    </a:lnTo>
                    <a:lnTo>
                      <a:pt x="274" y="232"/>
                    </a:lnTo>
                    <a:lnTo>
                      <a:pt x="274" y="366"/>
                    </a:lnTo>
                    <a:lnTo>
                      <a:pt x="893" y="366"/>
                    </a:lnTo>
                    <a:lnTo>
                      <a:pt x="1514" y="366"/>
                    </a:lnTo>
                    <a:lnTo>
                      <a:pt x="1520" y="367"/>
                    </a:lnTo>
                    <a:lnTo>
                      <a:pt x="1523" y="368"/>
                    </a:lnTo>
                    <a:lnTo>
                      <a:pt x="1526" y="369"/>
                    </a:lnTo>
                    <a:lnTo>
                      <a:pt x="1532" y="372"/>
                    </a:lnTo>
                    <a:lnTo>
                      <a:pt x="1537" y="376"/>
                    </a:lnTo>
                    <a:lnTo>
                      <a:pt x="1541" y="381"/>
                    </a:lnTo>
                    <a:lnTo>
                      <a:pt x="1544" y="388"/>
                    </a:lnTo>
                    <a:lnTo>
                      <a:pt x="1545" y="391"/>
                    </a:lnTo>
                    <a:lnTo>
                      <a:pt x="1547" y="394"/>
                    </a:lnTo>
                    <a:lnTo>
                      <a:pt x="1548" y="401"/>
                    </a:lnTo>
                    <a:lnTo>
                      <a:pt x="1548" y="560"/>
                    </a:lnTo>
                    <a:lnTo>
                      <a:pt x="1548" y="564"/>
                    </a:lnTo>
                    <a:lnTo>
                      <a:pt x="1547" y="567"/>
                    </a:lnTo>
                    <a:lnTo>
                      <a:pt x="1544" y="573"/>
                    </a:lnTo>
                    <a:lnTo>
                      <a:pt x="1541" y="578"/>
                    </a:lnTo>
                    <a:lnTo>
                      <a:pt x="1537" y="583"/>
                    </a:lnTo>
                    <a:lnTo>
                      <a:pt x="1532" y="588"/>
                    </a:lnTo>
                    <a:lnTo>
                      <a:pt x="1529" y="590"/>
                    </a:lnTo>
                    <a:lnTo>
                      <a:pt x="1526" y="591"/>
                    </a:lnTo>
                    <a:lnTo>
                      <a:pt x="1520" y="593"/>
                    </a:lnTo>
                    <a:lnTo>
                      <a:pt x="1514" y="594"/>
                    </a:lnTo>
                    <a:lnTo>
                      <a:pt x="893" y="594"/>
                    </a:lnTo>
                    <a:lnTo>
                      <a:pt x="274" y="594"/>
                    </a:lnTo>
                    <a:lnTo>
                      <a:pt x="274" y="728"/>
                    </a:lnTo>
                    <a:lnTo>
                      <a:pt x="894" y="728"/>
                    </a:lnTo>
                    <a:lnTo>
                      <a:pt x="1515" y="728"/>
                    </a:lnTo>
                    <a:lnTo>
                      <a:pt x="1521" y="729"/>
                    </a:lnTo>
                    <a:lnTo>
                      <a:pt x="1524" y="729"/>
                    </a:lnTo>
                    <a:lnTo>
                      <a:pt x="1527" y="731"/>
                    </a:lnTo>
                    <a:lnTo>
                      <a:pt x="1530" y="732"/>
                    </a:lnTo>
                    <a:lnTo>
                      <a:pt x="1533" y="734"/>
                    </a:lnTo>
                    <a:lnTo>
                      <a:pt x="1537" y="738"/>
                    </a:lnTo>
                    <a:lnTo>
                      <a:pt x="1541" y="743"/>
                    </a:lnTo>
                    <a:lnTo>
                      <a:pt x="1543" y="745"/>
                    </a:lnTo>
                    <a:lnTo>
                      <a:pt x="1544" y="749"/>
                    </a:lnTo>
                    <a:lnTo>
                      <a:pt x="1547" y="756"/>
                    </a:lnTo>
                    <a:lnTo>
                      <a:pt x="1548" y="762"/>
                    </a:lnTo>
                    <a:lnTo>
                      <a:pt x="1548" y="928"/>
                    </a:lnTo>
                    <a:lnTo>
                      <a:pt x="1548" y="931"/>
                    </a:lnTo>
                    <a:lnTo>
                      <a:pt x="1547" y="934"/>
                    </a:lnTo>
                    <a:lnTo>
                      <a:pt x="1545" y="940"/>
                    </a:lnTo>
                    <a:lnTo>
                      <a:pt x="1542" y="945"/>
                    </a:lnTo>
                    <a:lnTo>
                      <a:pt x="1540" y="948"/>
                    </a:lnTo>
                    <a:lnTo>
                      <a:pt x="1538" y="950"/>
                    </a:lnTo>
                    <a:lnTo>
                      <a:pt x="1533" y="955"/>
                    </a:lnTo>
                    <a:lnTo>
                      <a:pt x="1528" y="958"/>
                    </a:lnTo>
                    <a:lnTo>
                      <a:pt x="1522" y="960"/>
                    </a:lnTo>
                    <a:lnTo>
                      <a:pt x="1516" y="961"/>
                    </a:lnTo>
                    <a:lnTo>
                      <a:pt x="933" y="961"/>
                    </a:lnTo>
                    <a:lnTo>
                      <a:pt x="351" y="961"/>
                    </a:lnTo>
                    <a:lnTo>
                      <a:pt x="332" y="960"/>
                    </a:lnTo>
                    <a:lnTo>
                      <a:pt x="323" y="960"/>
                    </a:lnTo>
                    <a:lnTo>
                      <a:pt x="315" y="959"/>
                    </a:lnTo>
                    <a:lnTo>
                      <a:pt x="296" y="956"/>
                    </a:lnTo>
                    <a:lnTo>
                      <a:pt x="279" y="953"/>
                    </a:lnTo>
                    <a:lnTo>
                      <a:pt x="262" y="948"/>
                    </a:lnTo>
                    <a:lnTo>
                      <a:pt x="245" y="943"/>
                    </a:lnTo>
                    <a:lnTo>
                      <a:pt x="237" y="940"/>
                    </a:lnTo>
                    <a:lnTo>
                      <a:pt x="230" y="937"/>
                    </a:lnTo>
                    <a:lnTo>
                      <a:pt x="221" y="934"/>
                    </a:lnTo>
                    <a:lnTo>
                      <a:pt x="213" y="930"/>
                    </a:lnTo>
                    <a:lnTo>
                      <a:pt x="205" y="927"/>
                    </a:lnTo>
                    <a:lnTo>
                      <a:pt x="198" y="923"/>
                    </a:lnTo>
                    <a:lnTo>
                      <a:pt x="182" y="914"/>
                    </a:lnTo>
                    <a:lnTo>
                      <a:pt x="175" y="909"/>
                    </a:lnTo>
                    <a:lnTo>
                      <a:pt x="168" y="905"/>
                    </a:lnTo>
                    <a:lnTo>
                      <a:pt x="161" y="900"/>
                    </a:lnTo>
                    <a:lnTo>
                      <a:pt x="154" y="895"/>
                    </a:lnTo>
                    <a:lnTo>
                      <a:pt x="139" y="884"/>
                    </a:lnTo>
                    <a:lnTo>
                      <a:pt x="126" y="874"/>
                    </a:lnTo>
                    <a:lnTo>
                      <a:pt x="114" y="861"/>
                    </a:lnTo>
                    <a:lnTo>
                      <a:pt x="101" y="849"/>
                    </a:lnTo>
                    <a:lnTo>
                      <a:pt x="90" y="836"/>
                    </a:lnTo>
                    <a:lnTo>
                      <a:pt x="79" y="822"/>
                    </a:lnTo>
                    <a:lnTo>
                      <a:pt x="69" y="808"/>
                    </a:lnTo>
                    <a:lnTo>
                      <a:pt x="59" y="794"/>
                    </a:lnTo>
                    <a:lnTo>
                      <a:pt x="50" y="778"/>
                    </a:lnTo>
                    <a:lnTo>
                      <a:pt x="42" y="763"/>
                    </a:lnTo>
                    <a:lnTo>
                      <a:pt x="34" y="746"/>
                    </a:lnTo>
                    <a:lnTo>
                      <a:pt x="31" y="738"/>
                    </a:lnTo>
                    <a:lnTo>
                      <a:pt x="27" y="730"/>
                    </a:lnTo>
                    <a:lnTo>
                      <a:pt x="24" y="722"/>
                    </a:lnTo>
                    <a:lnTo>
                      <a:pt x="20" y="714"/>
                    </a:lnTo>
                    <a:lnTo>
                      <a:pt x="15" y="697"/>
                    </a:lnTo>
                    <a:lnTo>
                      <a:pt x="11" y="680"/>
                    </a:lnTo>
                    <a:lnTo>
                      <a:pt x="7" y="662"/>
                    </a:lnTo>
                    <a:lnTo>
                      <a:pt x="4" y="644"/>
                    </a:lnTo>
                    <a:lnTo>
                      <a:pt x="2" y="626"/>
                    </a:lnTo>
                    <a:lnTo>
                      <a:pt x="0" y="608"/>
                    </a:lnTo>
                    <a:lnTo>
                      <a:pt x="0" y="590"/>
                    </a:lnTo>
                    <a:lnTo>
                      <a:pt x="0" y="355"/>
                    </a:lnTo>
                    <a:lnTo>
                      <a:pt x="0" y="336"/>
                    </a:lnTo>
                    <a:lnTo>
                      <a:pt x="2" y="318"/>
                    </a:lnTo>
                    <a:lnTo>
                      <a:pt x="4" y="300"/>
                    </a:lnTo>
                    <a:lnTo>
                      <a:pt x="7" y="283"/>
                    </a:lnTo>
                    <a:lnTo>
                      <a:pt x="11" y="266"/>
                    </a:lnTo>
                    <a:lnTo>
                      <a:pt x="16" y="249"/>
                    </a:lnTo>
                    <a:lnTo>
                      <a:pt x="21" y="233"/>
                    </a:lnTo>
                    <a:lnTo>
                      <a:pt x="28" y="216"/>
                    </a:lnTo>
                    <a:lnTo>
                      <a:pt x="35" y="201"/>
                    </a:lnTo>
                    <a:lnTo>
                      <a:pt x="43" y="186"/>
                    </a:lnTo>
                    <a:lnTo>
                      <a:pt x="51" y="171"/>
                    </a:lnTo>
                    <a:lnTo>
                      <a:pt x="61" y="157"/>
                    </a:lnTo>
                    <a:lnTo>
                      <a:pt x="71" y="143"/>
                    </a:lnTo>
                    <a:lnTo>
                      <a:pt x="82" y="129"/>
                    </a:lnTo>
                    <a:lnTo>
                      <a:pt x="93" y="116"/>
                    </a:lnTo>
                    <a:lnTo>
                      <a:pt x="105" y="104"/>
                    </a:lnTo>
                    <a:lnTo>
                      <a:pt x="117" y="92"/>
                    </a:lnTo>
                    <a:lnTo>
                      <a:pt x="130" y="81"/>
                    </a:lnTo>
                    <a:lnTo>
                      <a:pt x="144" y="71"/>
                    </a:lnTo>
                    <a:lnTo>
                      <a:pt x="158" y="61"/>
                    </a:lnTo>
                    <a:lnTo>
                      <a:pt x="172" y="51"/>
                    </a:lnTo>
                    <a:lnTo>
                      <a:pt x="187" y="43"/>
                    </a:lnTo>
                    <a:lnTo>
                      <a:pt x="202" y="35"/>
                    </a:lnTo>
                    <a:lnTo>
                      <a:pt x="218" y="28"/>
                    </a:lnTo>
                    <a:lnTo>
                      <a:pt x="235" y="22"/>
                    </a:lnTo>
                    <a:lnTo>
                      <a:pt x="251" y="16"/>
                    </a:lnTo>
                    <a:lnTo>
                      <a:pt x="268" y="11"/>
                    </a:lnTo>
                    <a:lnTo>
                      <a:pt x="285" y="7"/>
                    </a:lnTo>
                    <a:lnTo>
                      <a:pt x="302" y="4"/>
                    </a:lnTo>
                    <a:lnTo>
                      <a:pt x="320" y="2"/>
                    </a:lnTo>
                    <a:lnTo>
                      <a:pt x="338" y="1"/>
                    </a:lnTo>
                    <a:lnTo>
                      <a:pt x="357" y="0"/>
                    </a:lnTo>
                    <a:close/>
                    <a:moveTo>
                      <a:pt x="2970" y="0"/>
                    </a:moveTo>
                    <a:lnTo>
                      <a:pt x="2964" y="1"/>
                    </a:lnTo>
                    <a:lnTo>
                      <a:pt x="2958" y="2"/>
                    </a:lnTo>
                    <a:lnTo>
                      <a:pt x="2952" y="4"/>
                    </a:lnTo>
                    <a:lnTo>
                      <a:pt x="2946" y="6"/>
                    </a:lnTo>
                    <a:lnTo>
                      <a:pt x="2941" y="10"/>
                    </a:lnTo>
                    <a:lnTo>
                      <a:pt x="2936" y="14"/>
                    </a:lnTo>
                    <a:lnTo>
                      <a:pt x="2932" y="20"/>
                    </a:lnTo>
                    <a:lnTo>
                      <a:pt x="2929" y="25"/>
                    </a:lnTo>
                    <a:lnTo>
                      <a:pt x="2918" y="44"/>
                    </a:lnTo>
                    <a:lnTo>
                      <a:pt x="2905" y="63"/>
                    </a:lnTo>
                    <a:lnTo>
                      <a:pt x="2893" y="81"/>
                    </a:lnTo>
                    <a:lnTo>
                      <a:pt x="2880" y="98"/>
                    </a:lnTo>
                    <a:lnTo>
                      <a:pt x="2866" y="116"/>
                    </a:lnTo>
                    <a:lnTo>
                      <a:pt x="2852" y="132"/>
                    </a:lnTo>
                    <a:lnTo>
                      <a:pt x="2838" y="149"/>
                    </a:lnTo>
                    <a:lnTo>
                      <a:pt x="2822" y="165"/>
                    </a:lnTo>
                    <a:lnTo>
                      <a:pt x="2807" y="180"/>
                    </a:lnTo>
                    <a:lnTo>
                      <a:pt x="2791" y="195"/>
                    </a:lnTo>
                    <a:lnTo>
                      <a:pt x="2774" y="209"/>
                    </a:lnTo>
                    <a:lnTo>
                      <a:pt x="2757" y="223"/>
                    </a:lnTo>
                    <a:lnTo>
                      <a:pt x="2739" y="236"/>
                    </a:lnTo>
                    <a:lnTo>
                      <a:pt x="2722" y="249"/>
                    </a:lnTo>
                    <a:lnTo>
                      <a:pt x="2703" y="260"/>
                    </a:lnTo>
                    <a:lnTo>
                      <a:pt x="2684" y="273"/>
                    </a:lnTo>
                    <a:lnTo>
                      <a:pt x="2665" y="283"/>
                    </a:lnTo>
                    <a:lnTo>
                      <a:pt x="2646" y="293"/>
                    </a:lnTo>
                    <a:lnTo>
                      <a:pt x="2625" y="304"/>
                    </a:lnTo>
                    <a:lnTo>
                      <a:pt x="2605" y="313"/>
                    </a:lnTo>
                    <a:lnTo>
                      <a:pt x="2584" y="321"/>
                    </a:lnTo>
                    <a:lnTo>
                      <a:pt x="2574" y="325"/>
                    </a:lnTo>
                    <a:lnTo>
                      <a:pt x="2564" y="328"/>
                    </a:lnTo>
                    <a:lnTo>
                      <a:pt x="2542" y="335"/>
                    </a:lnTo>
                    <a:lnTo>
                      <a:pt x="2521" y="341"/>
                    </a:lnTo>
                    <a:lnTo>
                      <a:pt x="2498" y="348"/>
                    </a:lnTo>
                    <a:lnTo>
                      <a:pt x="2477" y="353"/>
                    </a:lnTo>
                    <a:lnTo>
                      <a:pt x="2454" y="357"/>
                    </a:lnTo>
                    <a:lnTo>
                      <a:pt x="2432" y="360"/>
                    </a:lnTo>
                    <a:lnTo>
                      <a:pt x="2408" y="363"/>
                    </a:lnTo>
                    <a:lnTo>
                      <a:pt x="2385" y="365"/>
                    </a:lnTo>
                    <a:lnTo>
                      <a:pt x="2362" y="366"/>
                    </a:lnTo>
                    <a:lnTo>
                      <a:pt x="2338" y="366"/>
                    </a:lnTo>
                    <a:lnTo>
                      <a:pt x="1998" y="366"/>
                    </a:lnTo>
                    <a:lnTo>
                      <a:pt x="1998" y="34"/>
                    </a:lnTo>
                    <a:lnTo>
                      <a:pt x="1998" y="30"/>
                    </a:lnTo>
                    <a:lnTo>
                      <a:pt x="1997" y="27"/>
                    </a:lnTo>
                    <a:lnTo>
                      <a:pt x="1996" y="24"/>
                    </a:lnTo>
                    <a:lnTo>
                      <a:pt x="1995" y="21"/>
                    </a:lnTo>
                    <a:lnTo>
                      <a:pt x="1994" y="17"/>
                    </a:lnTo>
                    <a:lnTo>
                      <a:pt x="1992" y="15"/>
                    </a:lnTo>
                    <a:lnTo>
                      <a:pt x="1988" y="10"/>
                    </a:lnTo>
                    <a:lnTo>
                      <a:pt x="1982" y="6"/>
                    </a:lnTo>
                    <a:lnTo>
                      <a:pt x="1980" y="4"/>
                    </a:lnTo>
                    <a:lnTo>
                      <a:pt x="1977" y="3"/>
                    </a:lnTo>
                    <a:lnTo>
                      <a:pt x="1971" y="1"/>
                    </a:lnTo>
                    <a:lnTo>
                      <a:pt x="1965" y="0"/>
                    </a:lnTo>
                    <a:lnTo>
                      <a:pt x="1757" y="0"/>
                    </a:lnTo>
                    <a:lnTo>
                      <a:pt x="1750" y="1"/>
                    </a:lnTo>
                    <a:lnTo>
                      <a:pt x="1743" y="3"/>
                    </a:lnTo>
                    <a:lnTo>
                      <a:pt x="1740" y="4"/>
                    </a:lnTo>
                    <a:lnTo>
                      <a:pt x="1737" y="6"/>
                    </a:lnTo>
                    <a:lnTo>
                      <a:pt x="1732" y="10"/>
                    </a:lnTo>
                    <a:lnTo>
                      <a:pt x="1730" y="12"/>
                    </a:lnTo>
                    <a:lnTo>
                      <a:pt x="1728" y="14"/>
                    </a:lnTo>
                    <a:lnTo>
                      <a:pt x="1727" y="17"/>
                    </a:lnTo>
                    <a:lnTo>
                      <a:pt x="1725" y="21"/>
                    </a:lnTo>
                    <a:lnTo>
                      <a:pt x="1723" y="27"/>
                    </a:lnTo>
                    <a:lnTo>
                      <a:pt x="1723" y="30"/>
                    </a:lnTo>
                    <a:lnTo>
                      <a:pt x="1723" y="34"/>
                    </a:lnTo>
                    <a:lnTo>
                      <a:pt x="1723" y="480"/>
                    </a:lnTo>
                    <a:lnTo>
                      <a:pt x="1723" y="926"/>
                    </a:lnTo>
                    <a:lnTo>
                      <a:pt x="1723" y="933"/>
                    </a:lnTo>
                    <a:lnTo>
                      <a:pt x="1724" y="936"/>
                    </a:lnTo>
                    <a:lnTo>
                      <a:pt x="1725" y="939"/>
                    </a:lnTo>
                    <a:lnTo>
                      <a:pt x="1728" y="945"/>
                    </a:lnTo>
                    <a:lnTo>
                      <a:pt x="1732" y="950"/>
                    </a:lnTo>
                    <a:lnTo>
                      <a:pt x="1737" y="955"/>
                    </a:lnTo>
                    <a:lnTo>
                      <a:pt x="1743" y="958"/>
                    </a:lnTo>
                    <a:lnTo>
                      <a:pt x="1746" y="959"/>
                    </a:lnTo>
                    <a:lnTo>
                      <a:pt x="1750" y="960"/>
                    </a:lnTo>
                    <a:lnTo>
                      <a:pt x="1757" y="961"/>
                    </a:lnTo>
                    <a:lnTo>
                      <a:pt x="1964" y="961"/>
                    </a:lnTo>
                    <a:lnTo>
                      <a:pt x="1970" y="960"/>
                    </a:lnTo>
                    <a:lnTo>
                      <a:pt x="1973" y="959"/>
                    </a:lnTo>
                    <a:lnTo>
                      <a:pt x="1976" y="958"/>
                    </a:lnTo>
                    <a:lnTo>
                      <a:pt x="1982" y="955"/>
                    </a:lnTo>
                    <a:lnTo>
                      <a:pt x="1988" y="950"/>
                    </a:lnTo>
                    <a:lnTo>
                      <a:pt x="1992" y="945"/>
                    </a:lnTo>
                    <a:lnTo>
                      <a:pt x="1995" y="940"/>
                    </a:lnTo>
                    <a:lnTo>
                      <a:pt x="1996" y="937"/>
                    </a:lnTo>
                    <a:lnTo>
                      <a:pt x="1997" y="934"/>
                    </a:lnTo>
                    <a:lnTo>
                      <a:pt x="1998" y="928"/>
                    </a:lnTo>
                    <a:lnTo>
                      <a:pt x="1998" y="594"/>
                    </a:lnTo>
                    <a:lnTo>
                      <a:pt x="2338" y="594"/>
                    </a:lnTo>
                    <a:lnTo>
                      <a:pt x="2362" y="594"/>
                    </a:lnTo>
                    <a:lnTo>
                      <a:pt x="2385" y="595"/>
                    </a:lnTo>
                    <a:lnTo>
                      <a:pt x="2408" y="597"/>
                    </a:lnTo>
                    <a:lnTo>
                      <a:pt x="2432" y="600"/>
                    </a:lnTo>
                    <a:lnTo>
                      <a:pt x="2454" y="603"/>
                    </a:lnTo>
                    <a:lnTo>
                      <a:pt x="2477" y="607"/>
                    </a:lnTo>
                    <a:lnTo>
                      <a:pt x="2498" y="612"/>
                    </a:lnTo>
                    <a:lnTo>
                      <a:pt x="2521" y="618"/>
                    </a:lnTo>
                    <a:lnTo>
                      <a:pt x="2542" y="624"/>
                    </a:lnTo>
                    <a:lnTo>
                      <a:pt x="2564" y="632"/>
                    </a:lnTo>
                    <a:lnTo>
                      <a:pt x="2584" y="639"/>
                    </a:lnTo>
                    <a:lnTo>
                      <a:pt x="2605" y="647"/>
                    </a:lnTo>
                    <a:lnTo>
                      <a:pt x="2625" y="656"/>
                    </a:lnTo>
                    <a:lnTo>
                      <a:pt x="2646" y="666"/>
                    </a:lnTo>
                    <a:lnTo>
                      <a:pt x="2665" y="677"/>
                    </a:lnTo>
                    <a:lnTo>
                      <a:pt x="2684" y="687"/>
                    </a:lnTo>
                    <a:lnTo>
                      <a:pt x="2703" y="699"/>
                    </a:lnTo>
                    <a:lnTo>
                      <a:pt x="2722" y="712"/>
                    </a:lnTo>
                    <a:lnTo>
                      <a:pt x="2739" y="724"/>
                    </a:lnTo>
                    <a:lnTo>
                      <a:pt x="2757" y="737"/>
                    </a:lnTo>
                    <a:lnTo>
                      <a:pt x="2774" y="751"/>
                    </a:lnTo>
                    <a:lnTo>
                      <a:pt x="2791" y="765"/>
                    </a:lnTo>
                    <a:lnTo>
                      <a:pt x="2807" y="780"/>
                    </a:lnTo>
                    <a:lnTo>
                      <a:pt x="2822" y="796"/>
                    </a:lnTo>
                    <a:lnTo>
                      <a:pt x="2838" y="811"/>
                    </a:lnTo>
                    <a:lnTo>
                      <a:pt x="2852" y="827"/>
                    </a:lnTo>
                    <a:lnTo>
                      <a:pt x="2866" y="845"/>
                    </a:lnTo>
                    <a:lnTo>
                      <a:pt x="2880" y="862"/>
                    </a:lnTo>
                    <a:lnTo>
                      <a:pt x="2893" y="880"/>
                    </a:lnTo>
                    <a:lnTo>
                      <a:pt x="2905" y="898"/>
                    </a:lnTo>
                    <a:lnTo>
                      <a:pt x="2918" y="917"/>
                    </a:lnTo>
                    <a:lnTo>
                      <a:pt x="2929" y="936"/>
                    </a:lnTo>
                    <a:lnTo>
                      <a:pt x="2932" y="941"/>
                    </a:lnTo>
                    <a:lnTo>
                      <a:pt x="2936" y="946"/>
                    </a:lnTo>
                    <a:lnTo>
                      <a:pt x="2941" y="950"/>
                    </a:lnTo>
                    <a:lnTo>
                      <a:pt x="2946" y="954"/>
                    </a:lnTo>
                    <a:lnTo>
                      <a:pt x="2952" y="957"/>
                    </a:lnTo>
                    <a:lnTo>
                      <a:pt x="2958" y="959"/>
                    </a:lnTo>
                    <a:lnTo>
                      <a:pt x="2964" y="960"/>
                    </a:lnTo>
                    <a:lnTo>
                      <a:pt x="2970" y="961"/>
                    </a:lnTo>
                    <a:lnTo>
                      <a:pt x="3226" y="961"/>
                    </a:lnTo>
                    <a:lnTo>
                      <a:pt x="3230" y="960"/>
                    </a:lnTo>
                    <a:lnTo>
                      <a:pt x="3235" y="959"/>
                    </a:lnTo>
                    <a:lnTo>
                      <a:pt x="3238" y="957"/>
                    </a:lnTo>
                    <a:lnTo>
                      <a:pt x="3241" y="955"/>
                    </a:lnTo>
                    <a:lnTo>
                      <a:pt x="3243" y="952"/>
                    </a:lnTo>
                    <a:lnTo>
                      <a:pt x="3245" y="947"/>
                    </a:lnTo>
                    <a:lnTo>
                      <a:pt x="3246" y="943"/>
                    </a:lnTo>
                    <a:lnTo>
                      <a:pt x="3247" y="939"/>
                    </a:lnTo>
                    <a:lnTo>
                      <a:pt x="3247" y="935"/>
                    </a:lnTo>
                    <a:lnTo>
                      <a:pt x="3246" y="931"/>
                    </a:lnTo>
                    <a:lnTo>
                      <a:pt x="3245" y="928"/>
                    </a:lnTo>
                    <a:lnTo>
                      <a:pt x="3243" y="925"/>
                    </a:lnTo>
                    <a:lnTo>
                      <a:pt x="3221" y="892"/>
                    </a:lnTo>
                    <a:lnTo>
                      <a:pt x="3211" y="876"/>
                    </a:lnTo>
                    <a:lnTo>
                      <a:pt x="3200" y="859"/>
                    </a:lnTo>
                    <a:lnTo>
                      <a:pt x="3176" y="826"/>
                    </a:lnTo>
                    <a:lnTo>
                      <a:pt x="3153" y="796"/>
                    </a:lnTo>
                    <a:lnTo>
                      <a:pt x="3128" y="765"/>
                    </a:lnTo>
                    <a:lnTo>
                      <a:pt x="3101" y="735"/>
                    </a:lnTo>
                    <a:lnTo>
                      <a:pt x="3089" y="721"/>
                    </a:lnTo>
                    <a:lnTo>
                      <a:pt x="3076" y="706"/>
                    </a:lnTo>
                    <a:lnTo>
                      <a:pt x="3048" y="678"/>
                    </a:lnTo>
                    <a:lnTo>
                      <a:pt x="3019" y="650"/>
                    </a:lnTo>
                    <a:lnTo>
                      <a:pt x="2991" y="623"/>
                    </a:lnTo>
                    <a:lnTo>
                      <a:pt x="2961" y="598"/>
                    </a:lnTo>
                    <a:lnTo>
                      <a:pt x="2931" y="572"/>
                    </a:lnTo>
                    <a:lnTo>
                      <a:pt x="2899" y="548"/>
                    </a:lnTo>
                    <a:lnTo>
                      <a:pt x="2867" y="525"/>
                    </a:lnTo>
                    <a:lnTo>
                      <a:pt x="2836" y="501"/>
                    </a:lnTo>
                    <a:lnTo>
                      <a:pt x="2802" y="480"/>
                    </a:lnTo>
                    <a:lnTo>
                      <a:pt x="2836" y="458"/>
                    </a:lnTo>
                    <a:lnTo>
                      <a:pt x="2867" y="435"/>
                    </a:lnTo>
                    <a:lnTo>
                      <a:pt x="2899" y="411"/>
                    </a:lnTo>
                    <a:lnTo>
                      <a:pt x="2931" y="388"/>
                    </a:lnTo>
                    <a:lnTo>
                      <a:pt x="2961" y="362"/>
                    </a:lnTo>
                    <a:lnTo>
                      <a:pt x="2976" y="349"/>
                    </a:lnTo>
                    <a:lnTo>
                      <a:pt x="2991" y="336"/>
                    </a:lnTo>
                    <a:lnTo>
                      <a:pt x="3005" y="323"/>
                    </a:lnTo>
                    <a:lnTo>
                      <a:pt x="3019" y="310"/>
                    </a:lnTo>
                    <a:lnTo>
                      <a:pt x="3034" y="295"/>
                    </a:lnTo>
                    <a:lnTo>
                      <a:pt x="3047" y="282"/>
                    </a:lnTo>
                    <a:lnTo>
                      <a:pt x="3061" y="268"/>
                    </a:lnTo>
                    <a:lnTo>
                      <a:pt x="3075" y="253"/>
                    </a:lnTo>
                    <a:lnTo>
                      <a:pt x="3101" y="225"/>
                    </a:lnTo>
                    <a:lnTo>
                      <a:pt x="3127" y="195"/>
                    </a:lnTo>
                    <a:lnTo>
                      <a:pt x="3152" y="164"/>
                    </a:lnTo>
                    <a:lnTo>
                      <a:pt x="3176" y="132"/>
                    </a:lnTo>
                    <a:lnTo>
                      <a:pt x="3199" y="101"/>
                    </a:lnTo>
                    <a:lnTo>
                      <a:pt x="3210" y="84"/>
                    </a:lnTo>
                    <a:lnTo>
                      <a:pt x="3221" y="68"/>
                    </a:lnTo>
                    <a:lnTo>
                      <a:pt x="3243" y="35"/>
                    </a:lnTo>
                    <a:lnTo>
                      <a:pt x="3245" y="32"/>
                    </a:lnTo>
                    <a:lnTo>
                      <a:pt x="3246" y="29"/>
                    </a:lnTo>
                    <a:lnTo>
                      <a:pt x="3246" y="25"/>
                    </a:lnTo>
                    <a:lnTo>
                      <a:pt x="3247" y="21"/>
                    </a:lnTo>
                    <a:lnTo>
                      <a:pt x="3246" y="16"/>
                    </a:lnTo>
                    <a:lnTo>
                      <a:pt x="3245" y="12"/>
                    </a:lnTo>
                    <a:lnTo>
                      <a:pt x="3243" y="9"/>
                    </a:lnTo>
                    <a:lnTo>
                      <a:pt x="3241" y="6"/>
                    </a:lnTo>
                    <a:lnTo>
                      <a:pt x="3238" y="4"/>
                    </a:lnTo>
                    <a:lnTo>
                      <a:pt x="3235" y="2"/>
                    </a:lnTo>
                    <a:lnTo>
                      <a:pt x="3230" y="1"/>
                    </a:lnTo>
                    <a:lnTo>
                      <a:pt x="3226" y="0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512527" y="2968625"/>
              <a:ext cx="6810375" cy="1008063"/>
            </a:xfrm>
            <a:custGeom>
              <a:avLst/>
              <a:gdLst>
                <a:gd name="T0" fmla="*/ 12474 w 12871"/>
                <a:gd name="T1" fmla="*/ 571 h 1905"/>
                <a:gd name="T2" fmla="*/ 0 w 12871"/>
                <a:gd name="T3" fmla="*/ 1685 h 1905"/>
                <a:gd name="T4" fmla="*/ 331 w 12871"/>
                <a:gd name="T5" fmla="*/ 1324 h 1905"/>
                <a:gd name="T6" fmla="*/ 443 w 12871"/>
                <a:gd name="T7" fmla="*/ 1604 h 1905"/>
                <a:gd name="T8" fmla="*/ 538 w 12871"/>
                <a:gd name="T9" fmla="*/ 1574 h 1905"/>
                <a:gd name="T10" fmla="*/ 1257 w 12871"/>
                <a:gd name="T11" fmla="*/ 1366 h 1905"/>
                <a:gd name="T12" fmla="*/ 2158 w 12871"/>
                <a:gd name="T13" fmla="*/ 1705 h 1905"/>
                <a:gd name="T14" fmla="*/ 2754 w 12871"/>
                <a:gd name="T15" fmla="*/ 1724 h 1905"/>
                <a:gd name="T16" fmla="*/ 2677 w 12871"/>
                <a:gd name="T17" fmla="*/ 1332 h 1905"/>
                <a:gd name="T18" fmla="*/ 2600 w 12871"/>
                <a:gd name="T19" fmla="*/ 1091 h 1905"/>
                <a:gd name="T20" fmla="*/ 3754 w 12871"/>
                <a:gd name="T21" fmla="*/ 1652 h 1905"/>
                <a:gd name="T22" fmla="*/ 3918 w 12871"/>
                <a:gd name="T23" fmla="*/ 1362 h 1905"/>
                <a:gd name="T24" fmla="*/ 4247 w 12871"/>
                <a:gd name="T25" fmla="*/ 1241 h 1905"/>
                <a:gd name="T26" fmla="*/ 4998 w 12871"/>
                <a:gd name="T27" fmla="*/ 1327 h 1905"/>
                <a:gd name="T28" fmla="*/ 4962 w 12871"/>
                <a:gd name="T29" fmla="*/ 1862 h 1905"/>
                <a:gd name="T30" fmla="*/ 4587 w 12871"/>
                <a:gd name="T31" fmla="*/ 1362 h 1905"/>
                <a:gd name="T32" fmla="*/ 4783 w 12871"/>
                <a:gd name="T33" fmla="*/ 1498 h 1905"/>
                <a:gd name="T34" fmla="*/ 5444 w 12871"/>
                <a:gd name="T35" fmla="*/ 1700 h 1905"/>
                <a:gd name="T36" fmla="*/ 5187 w 12871"/>
                <a:gd name="T37" fmla="*/ 1251 h 1905"/>
                <a:gd name="T38" fmla="*/ 5892 w 12871"/>
                <a:gd name="T39" fmla="*/ 1073 h 1905"/>
                <a:gd name="T40" fmla="*/ 6642 w 12871"/>
                <a:gd name="T41" fmla="*/ 1290 h 1905"/>
                <a:gd name="T42" fmla="*/ 6865 w 12871"/>
                <a:gd name="T43" fmla="*/ 1640 h 1905"/>
                <a:gd name="T44" fmla="*/ 7667 w 12871"/>
                <a:gd name="T45" fmla="*/ 1722 h 1905"/>
                <a:gd name="T46" fmla="*/ 7544 w 12871"/>
                <a:gd name="T47" fmla="*/ 1330 h 1905"/>
                <a:gd name="T48" fmla="*/ 8196 w 12871"/>
                <a:gd name="T49" fmla="*/ 1721 h 1905"/>
                <a:gd name="T50" fmla="*/ 8105 w 12871"/>
                <a:gd name="T51" fmla="*/ 1312 h 1905"/>
                <a:gd name="T52" fmla="*/ 8676 w 12871"/>
                <a:gd name="T53" fmla="*/ 1240 h 1905"/>
                <a:gd name="T54" fmla="*/ 653 w 12871"/>
                <a:gd name="T55" fmla="*/ 217 h 1905"/>
                <a:gd name="T56" fmla="*/ 917 w 12871"/>
                <a:gd name="T57" fmla="*/ 394 h 1905"/>
                <a:gd name="T58" fmla="*/ 1512 w 12871"/>
                <a:gd name="T59" fmla="*/ 271 h 1905"/>
                <a:gd name="T60" fmla="*/ 2440 w 12871"/>
                <a:gd name="T61" fmla="*/ 426 h 1905"/>
                <a:gd name="T62" fmla="*/ 2430 w 12871"/>
                <a:gd name="T63" fmla="*/ 318 h 1905"/>
                <a:gd name="T64" fmla="*/ 2536 w 12871"/>
                <a:gd name="T65" fmla="*/ 273 h 1905"/>
                <a:gd name="T66" fmla="*/ 3131 w 12871"/>
                <a:gd name="T67" fmla="*/ 301 h 1905"/>
                <a:gd name="T68" fmla="*/ 2988 w 12871"/>
                <a:gd name="T69" fmla="*/ 598 h 1905"/>
                <a:gd name="T70" fmla="*/ 3648 w 12871"/>
                <a:gd name="T71" fmla="*/ 130 h 1905"/>
                <a:gd name="T72" fmla="*/ 4063 w 12871"/>
                <a:gd name="T73" fmla="*/ 197 h 1905"/>
                <a:gd name="T74" fmla="*/ 4239 w 12871"/>
                <a:gd name="T75" fmla="*/ 554 h 1905"/>
                <a:gd name="T76" fmla="*/ 4455 w 12871"/>
                <a:gd name="T77" fmla="*/ 273 h 1905"/>
                <a:gd name="T78" fmla="*/ 4829 w 12871"/>
                <a:gd name="T79" fmla="*/ 639 h 1905"/>
                <a:gd name="T80" fmla="*/ 4854 w 12871"/>
                <a:gd name="T81" fmla="*/ 326 h 1905"/>
                <a:gd name="T82" fmla="*/ 5504 w 12871"/>
                <a:gd name="T83" fmla="*/ 586 h 1905"/>
                <a:gd name="T84" fmla="*/ 5636 w 12871"/>
                <a:gd name="T85" fmla="*/ 287 h 1905"/>
                <a:gd name="T86" fmla="*/ 6494 w 12871"/>
                <a:gd name="T87" fmla="*/ 276 h 1905"/>
                <a:gd name="T88" fmla="*/ 6460 w 12871"/>
                <a:gd name="T89" fmla="*/ 820 h 1905"/>
                <a:gd name="T90" fmla="*/ 6110 w 12871"/>
                <a:gd name="T91" fmla="*/ 275 h 1905"/>
                <a:gd name="T92" fmla="*/ 6320 w 12871"/>
                <a:gd name="T93" fmla="*/ 445 h 1905"/>
                <a:gd name="T94" fmla="*/ 6915 w 12871"/>
                <a:gd name="T95" fmla="*/ 632 h 1905"/>
                <a:gd name="T96" fmla="*/ 6669 w 12871"/>
                <a:gd name="T97" fmla="*/ 213 h 1905"/>
                <a:gd name="T98" fmla="*/ 7661 w 12871"/>
                <a:gd name="T99" fmla="*/ 331 h 1905"/>
                <a:gd name="T100" fmla="*/ 7293 w 12871"/>
                <a:gd name="T101" fmla="*/ 188 h 1905"/>
                <a:gd name="T102" fmla="*/ 7894 w 12871"/>
                <a:gd name="T103" fmla="*/ 5 h 1905"/>
                <a:gd name="T104" fmla="*/ 8457 w 12871"/>
                <a:gd name="T105" fmla="*/ 815 h 1905"/>
                <a:gd name="T106" fmla="*/ 9030 w 12871"/>
                <a:gd name="T107" fmla="*/ 430 h 1905"/>
                <a:gd name="T108" fmla="*/ 8927 w 12871"/>
                <a:gd name="T109" fmla="*/ 380 h 1905"/>
                <a:gd name="T110" fmla="*/ 8855 w 12871"/>
                <a:gd name="T111" fmla="*/ 33 h 1905"/>
                <a:gd name="T112" fmla="*/ 9430 w 12871"/>
                <a:gd name="T113" fmla="*/ 0 h 1905"/>
                <a:gd name="T114" fmla="*/ 10534 w 12871"/>
                <a:gd name="T115" fmla="*/ 204 h 1905"/>
                <a:gd name="T116" fmla="*/ 10767 w 12871"/>
                <a:gd name="T117" fmla="*/ 660 h 1905"/>
                <a:gd name="T118" fmla="*/ 11297 w 12871"/>
                <a:gd name="T119" fmla="*/ 557 h 1905"/>
                <a:gd name="T120" fmla="*/ 11736 w 12871"/>
                <a:gd name="T121" fmla="*/ 287 h 1905"/>
                <a:gd name="T122" fmla="*/ 11700 w 12871"/>
                <a:gd name="T123" fmla="*/ 600 h 1905"/>
                <a:gd name="T124" fmla="*/ 12353 w 12871"/>
                <a:gd name="T125" fmla="*/ 27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71" h="1905">
                  <a:moveTo>
                    <a:pt x="12772" y="587"/>
                  </a:moveTo>
                  <a:lnTo>
                    <a:pt x="12772" y="272"/>
                  </a:lnTo>
                  <a:lnTo>
                    <a:pt x="12742" y="266"/>
                  </a:lnTo>
                  <a:lnTo>
                    <a:pt x="12710" y="262"/>
                  </a:lnTo>
                  <a:lnTo>
                    <a:pt x="12675" y="260"/>
                  </a:lnTo>
                  <a:lnTo>
                    <a:pt x="12655" y="261"/>
                  </a:lnTo>
                  <a:lnTo>
                    <a:pt x="12637" y="262"/>
                  </a:lnTo>
                  <a:lnTo>
                    <a:pt x="12621" y="266"/>
                  </a:lnTo>
                  <a:lnTo>
                    <a:pt x="12607" y="271"/>
                  </a:lnTo>
                  <a:lnTo>
                    <a:pt x="12595" y="278"/>
                  </a:lnTo>
                  <a:lnTo>
                    <a:pt x="12584" y="290"/>
                  </a:lnTo>
                  <a:lnTo>
                    <a:pt x="12575" y="302"/>
                  </a:lnTo>
                  <a:lnTo>
                    <a:pt x="12569" y="320"/>
                  </a:lnTo>
                  <a:lnTo>
                    <a:pt x="12564" y="340"/>
                  </a:lnTo>
                  <a:lnTo>
                    <a:pt x="12560" y="365"/>
                  </a:lnTo>
                  <a:lnTo>
                    <a:pt x="12558" y="394"/>
                  </a:lnTo>
                  <a:lnTo>
                    <a:pt x="12556" y="428"/>
                  </a:lnTo>
                  <a:lnTo>
                    <a:pt x="12558" y="464"/>
                  </a:lnTo>
                  <a:lnTo>
                    <a:pt x="12560" y="495"/>
                  </a:lnTo>
                  <a:lnTo>
                    <a:pt x="12564" y="520"/>
                  </a:lnTo>
                  <a:lnTo>
                    <a:pt x="12570" y="542"/>
                  </a:lnTo>
                  <a:lnTo>
                    <a:pt x="12578" y="558"/>
                  </a:lnTo>
                  <a:lnTo>
                    <a:pt x="12587" y="572"/>
                  </a:lnTo>
                  <a:lnTo>
                    <a:pt x="12598" y="582"/>
                  </a:lnTo>
                  <a:lnTo>
                    <a:pt x="12610" y="590"/>
                  </a:lnTo>
                  <a:lnTo>
                    <a:pt x="12624" y="595"/>
                  </a:lnTo>
                  <a:lnTo>
                    <a:pt x="12641" y="597"/>
                  </a:lnTo>
                  <a:lnTo>
                    <a:pt x="12677" y="600"/>
                  </a:lnTo>
                  <a:lnTo>
                    <a:pt x="12714" y="597"/>
                  </a:lnTo>
                  <a:lnTo>
                    <a:pt x="12744" y="593"/>
                  </a:lnTo>
                  <a:lnTo>
                    <a:pt x="12772" y="587"/>
                  </a:lnTo>
                  <a:close/>
                  <a:moveTo>
                    <a:pt x="12871" y="585"/>
                  </a:moveTo>
                  <a:lnTo>
                    <a:pt x="12870" y="605"/>
                  </a:lnTo>
                  <a:lnTo>
                    <a:pt x="12864" y="624"/>
                  </a:lnTo>
                  <a:lnTo>
                    <a:pt x="12857" y="632"/>
                  </a:lnTo>
                  <a:lnTo>
                    <a:pt x="12847" y="640"/>
                  </a:lnTo>
                  <a:lnTo>
                    <a:pt x="12833" y="646"/>
                  </a:lnTo>
                  <a:lnTo>
                    <a:pt x="12817" y="653"/>
                  </a:lnTo>
                  <a:lnTo>
                    <a:pt x="12789" y="659"/>
                  </a:lnTo>
                  <a:lnTo>
                    <a:pt x="12757" y="665"/>
                  </a:lnTo>
                  <a:lnTo>
                    <a:pt x="12739" y="668"/>
                  </a:lnTo>
                  <a:lnTo>
                    <a:pt x="12719" y="669"/>
                  </a:lnTo>
                  <a:lnTo>
                    <a:pt x="12675" y="672"/>
                  </a:lnTo>
                  <a:lnTo>
                    <a:pt x="12636" y="670"/>
                  </a:lnTo>
                  <a:lnTo>
                    <a:pt x="12599" y="665"/>
                  </a:lnTo>
                  <a:lnTo>
                    <a:pt x="12569" y="658"/>
                  </a:lnTo>
                  <a:lnTo>
                    <a:pt x="12542" y="648"/>
                  </a:lnTo>
                  <a:lnTo>
                    <a:pt x="12520" y="634"/>
                  </a:lnTo>
                  <a:lnTo>
                    <a:pt x="12501" y="616"/>
                  </a:lnTo>
                  <a:lnTo>
                    <a:pt x="12486" y="595"/>
                  </a:lnTo>
                  <a:lnTo>
                    <a:pt x="12479" y="583"/>
                  </a:lnTo>
                  <a:lnTo>
                    <a:pt x="12474" y="571"/>
                  </a:lnTo>
                  <a:lnTo>
                    <a:pt x="12466" y="542"/>
                  </a:lnTo>
                  <a:lnTo>
                    <a:pt x="12459" y="509"/>
                  </a:lnTo>
                  <a:lnTo>
                    <a:pt x="12457" y="472"/>
                  </a:lnTo>
                  <a:lnTo>
                    <a:pt x="12456" y="431"/>
                  </a:lnTo>
                  <a:lnTo>
                    <a:pt x="12457" y="374"/>
                  </a:lnTo>
                  <a:lnTo>
                    <a:pt x="12461" y="349"/>
                  </a:lnTo>
                  <a:lnTo>
                    <a:pt x="12464" y="325"/>
                  </a:lnTo>
                  <a:lnTo>
                    <a:pt x="12477" y="283"/>
                  </a:lnTo>
                  <a:lnTo>
                    <a:pt x="12486" y="266"/>
                  </a:lnTo>
                  <a:lnTo>
                    <a:pt x="12496" y="249"/>
                  </a:lnTo>
                  <a:lnTo>
                    <a:pt x="12508" y="236"/>
                  </a:lnTo>
                  <a:lnTo>
                    <a:pt x="12522" y="223"/>
                  </a:lnTo>
                  <a:lnTo>
                    <a:pt x="12539" y="212"/>
                  </a:lnTo>
                  <a:lnTo>
                    <a:pt x="12558" y="203"/>
                  </a:lnTo>
                  <a:lnTo>
                    <a:pt x="12578" y="197"/>
                  </a:lnTo>
                  <a:lnTo>
                    <a:pt x="12600" y="192"/>
                  </a:lnTo>
                  <a:lnTo>
                    <a:pt x="12626" y="189"/>
                  </a:lnTo>
                  <a:lnTo>
                    <a:pt x="12653" y="188"/>
                  </a:lnTo>
                  <a:lnTo>
                    <a:pt x="12696" y="190"/>
                  </a:lnTo>
                  <a:lnTo>
                    <a:pt x="12731" y="194"/>
                  </a:lnTo>
                  <a:lnTo>
                    <a:pt x="12781" y="204"/>
                  </a:lnTo>
                  <a:lnTo>
                    <a:pt x="12772" y="152"/>
                  </a:lnTo>
                  <a:lnTo>
                    <a:pt x="12772" y="30"/>
                  </a:lnTo>
                  <a:lnTo>
                    <a:pt x="12773" y="24"/>
                  </a:lnTo>
                  <a:lnTo>
                    <a:pt x="12776" y="19"/>
                  </a:lnTo>
                  <a:lnTo>
                    <a:pt x="12784" y="14"/>
                  </a:lnTo>
                  <a:lnTo>
                    <a:pt x="12856" y="0"/>
                  </a:lnTo>
                  <a:lnTo>
                    <a:pt x="12860" y="0"/>
                  </a:lnTo>
                  <a:lnTo>
                    <a:pt x="12867" y="4"/>
                  </a:lnTo>
                  <a:lnTo>
                    <a:pt x="12870" y="8"/>
                  </a:lnTo>
                  <a:lnTo>
                    <a:pt x="12871" y="14"/>
                  </a:lnTo>
                  <a:lnTo>
                    <a:pt x="12871" y="585"/>
                  </a:lnTo>
                  <a:close/>
                  <a:moveTo>
                    <a:pt x="357" y="1577"/>
                  </a:moveTo>
                  <a:lnTo>
                    <a:pt x="355" y="1598"/>
                  </a:lnTo>
                  <a:lnTo>
                    <a:pt x="353" y="1615"/>
                  </a:lnTo>
                  <a:lnTo>
                    <a:pt x="348" y="1633"/>
                  </a:lnTo>
                  <a:lnTo>
                    <a:pt x="341" y="1648"/>
                  </a:lnTo>
                  <a:lnTo>
                    <a:pt x="334" y="1662"/>
                  </a:lnTo>
                  <a:lnTo>
                    <a:pt x="324" y="1673"/>
                  </a:lnTo>
                  <a:lnTo>
                    <a:pt x="314" y="1685"/>
                  </a:lnTo>
                  <a:lnTo>
                    <a:pt x="301" y="1693"/>
                  </a:lnTo>
                  <a:lnTo>
                    <a:pt x="272" y="1707"/>
                  </a:lnTo>
                  <a:lnTo>
                    <a:pt x="239" y="1716"/>
                  </a:lnTo>
                  <a:lnTo>
                    <a:pt x="205" y="1722"/>
                  </a:lnTo>
                  <a:lnTo>
                    <a:pt x="166" y="1724"/>
                  </a:lnTo>
                  <a:lnTo>
                    <a:pt x="139" y="1722"/>
                  </a:lnTo>
                  <a:lnTo>
                    <a:pt x="111" y="1720"/>
                  </a:lnTo>
                  <a:lnTo>
                    <a:pt x="63" y="1711"/>
                  </a:lnTo>
                  <a:lnTo>
                    <a:pt x="28" y="1702"/>
                  </a:lnTo>
                  <a:lnTo>
                    <a:pt x="8" y="1696"/>
                  </a:lnTo>
                  <a:lnTo>
                    <a:pt x="3" y="1692"/>
                  </a:lnTo>
                  <a:lnTo>
                    <a:pt x="0" y="1685"/>
                  </a:lnTo>
                  <a:lnTo>
                    <a:pt x="0" y="1681"/>
                  </a:lnTo>
                  <a:lnTo>
                    <a:pt x="10" y="1637"/>
                  </a:lnTo>
                  <a:lnTo>
                    <a:pt x="13" y="1629"/>
                  </a:lnTo>
                  <a:lnTo>
                    <a:pt x="19" y="1627"/>
                  </a:lnTo>
                  <a:lnTo>
                    <a:pt x="21" y="1628"/>
                  </a:lnTo>
                  <a:lnTo>
                    <a:pt x="24" y="1628"/>
                  </a:lnTo>
                  <a:lnTo>
                    <a:pt x="72" y="1640"/>
                  </a:lnTo>
                  <a:lnTo>
                    <a:pt x="113" y="1648"/>
                  </a:lnTo>
                  <a:lnTo>
                    <a:pt x="160" y="1650"/>
                  </a:lnTo>
                  <a:lnTo>
                    <a:pt x="181" y="1650"/>
                  </a:lnTo>
                  <a:lnTo>
                    <a:pt x="200" y="1647"/>
                  </a:lnTo>
                  <a:lnTo>
                    <a:pt x="217" y="1643"/>
                  </a:lnTo>
                  <a:lnTo>
                    <a:pt x="231" y="1635"/>
                  </a:lnTo>
                  <a:lnTo>
                    <a:pt x="242" y="1627"/>
                  </a:lnTo>
                  <a:lnTo>
                    <a:pt x="251" y="1615"/>
                  </a:lnTo>
                  <a:lnTo>
                    <a:pt x="256" y="1601"/>
                  </a:lnTo>
                  <a:lnTo>
                    <a:pt x="258" y="1586"/>
                  </a:lnTo>
                  <a:lnTo>
                    <a:pt x="256" y="1567"/>
                  </a:lnTo>
                  <a:lnTo>
                    <a:pt x="251" y="1552"/>
                  </a:lnTo>
                  <a:lnTo>
                    <a:pt x="241" y="1541"/>
                  </a:lnTo>
                  <a:lnTo>
                    <a:pt x="229" y="1533"/>
                  </a:lnTo>
                  <a:lnTo>
                    <a:pt x="197" y="1525"/>
                  </a:lnTo>
                  <a:lnTo>
                    <a:pt x="156" y="1517"/>
                  </a:lnTo>
                  <a:lnTo>
                    <a:pt x="127" y="1513"/>
                  </a:lnTo>
                  <a:lnTo>
                    <a:pt x="94" y="1504"/>
                  </a:lnTo>
                  <a:lnTo>
                    <a:pt x="78" y="1499"/>
                  </a:lnTo>
                  <a:lnTo>
                    <a:pt x="62" y="1490"/>
                  </a:lnTo>
                  <a:lnTo>
                    <a:pt x="47" y="1480"/>
                  </a:lnTo>
                  <a:lnTo>
                    <a:pt x="33" y="1468"/>
                  </a:lnTo>
                  <a:lnTo>
                    <a:pt x="26" y="1460"/>
                  </a:lnTo>
                  <a:lnTo>
                    <a:pt x="21" y="1451"/>
                  </a:lnTo>
                  <a:lnTo>
                    <a:pt x="13" y="1431"/>
                  </a:lnTo>
                  <a:lnTo>
                    <a:pt x="6" y="1409"/>
                  </a:lnTo>
                  <a:lnTo>
                    <a:pt x="4" y="1381"/>
                  </a:lnTo>
                  <a:lnTo>
                    <a:pt x="6" y="1353"/>
                  </a:lnTo>
                  <a:lnTo>
                    <a:pt x="13" y="1328"/>
                  </a:lnTo>
                  <a:lnTo>
                    <a:pt x="23" y="1308"/>
                  </a:lnTo>
                  <a:lnTo>
                    <a:pt x="35" y="1291"/>
                  </a:lnTo>
                  <a:lnTo>
                    <a:pt x="50" y="1276"/>
                  </a:lnTo>
                  <a:lnTo>
                    <a:pt x="68" y="1265"/>
                  </a:lnTo>
                  <a:lnTo>
                    <a:pt x="86" y="1256"/>
                  </a:lnTo>
                  <a:lnTo>
                    <a:pt x="106" y="1250"/>
                  </a:lnTo>
                  <a:lnTo>
                    <a:pt x="147" y="1242"/>
                  </a:lnTo>
                  <a:lnTo>
                    <a:pt x="189" y="1240"/>
                  </a:lnTo>
                  <a:lnTo>
                    <a:pt x="239" y="1242"/>
                  </a:lnTo>
                  <a:lnTo>
                    <a:pt x="282" y="1249"/>
                  </a:lnTo>
                  <a:lnTo>
                    <a:pt x="330" y="1260"/>
                  </a:lnTo>
                  <a:lnTo>
                    <a:pt x="338" y="1264"/>
                  </a:lnTo>
                  <a:lnTo>
                    <a:pt x="340" y="1271"/>
                  </a:lnTo>
                  <a:lnTo>
                    <a:pt x="340" y="1273"/>
                  </a:lnTo>
                  <a:lnTo>
                    <a:pt x="333" y="1320"/>
                  </a:lnTo>
                  <a:lnTo>
                    <a:pt x="331" y="1324"/>
                  </a:lnTo>
                  <a:lnTo>
                    <a:pt x="329" y="1327"/>
                  </a:lnTo>
                  <a:lnTo>
                    <a:pt x="323" y="1328"/>
                  </a:lnTo>
                  <a:lnTo>
                    <a:pt x="320" y="1328"/>
                  </a:lnTo>
                  <a:lnTo>
                    <a:pt x="275" y="1320"/>
                  </a:lnTo>
                  <a:lnTo>
                    <a:pt x="238" y="1315"/>
                  </a:lnTo>
                  <a:lnTo>
                    <a:pt x="200" y="1313"/>
                  </a:lnTo>
                  <a:lnTo>
                    <a:pt x="165" y="1315"/>
                  </a:lnTo>
                  <a:lnTo>
                    <a:pt x="149" y="1319"/>
                  </a:lnTo>
                  <a:lnTo>
                    <a:pt x="134" y="1325"/>
                  </a:lnTo>
                  <a:lnTo>
                    <a:pt x="121" y="1333"/>
                  </a:lnTo>
                  <a:lnTo>
                    <a:pt x="112" y="1344"/>
                  </a:lnTo>
                  <a:lnTo>
                    <a:pt x="106" y="1357"/>
                  </a:lnTo>
                  <a:lnTo>
                    <a:pt x="103" y="1373"/>
                  </a:lnTo>
                  <a:lnTo>
                    <a:pt x="106" y="1391"/>
                  </a:lnTo>
                  <a:lnTo>
                    <a:pt x="112" y="1405"/>
                  </a:lnTo>
                  <a:lnTo>
                    <a:pt x="122" y="1415"/>
                  </a:lnTo>
                  <a:lnTo>
                    <a:pt x="136" y="1422"/>
                  </a:lnTo>
                  <a:lnTo>
                    <a:pt x="168" y="1433"/>
                  </a:lnTo>
                  <a:lnTo>
                    <a:pt x="205" y="1438"/>
                  </a:lnTo>
                  <a:lnTo>
                    <a:pt x="242" y="1444"/>
                  </a:lnTo>
                  <a:lnTo>
                    <a:pt x="277" y="1453"/>
                  </a:lnTo>
                  <a:lnTo>
                    <a:pt x="294" y="1459"/>
                  </a:lnTo>
                  <a:lnTo>
                    <a:pt x="309" y="1468"/>
                  </a:lnTo>
                  <a:lnTo>
                    <a:pt x="321" y="1479"/>
                  </a:lnTo>
                  <a:lnTo>
                    <a:pt x="334" y="1492"/>
                  </a:lnTo>
                  <a:lnTo>
                    <a:pt x="344" y="1508"/>
                  </a:lnTo>
                  <a:lnTo>
                    <a:pt x="350" y="1527"/>
                  </a:lnTo>
                  <a:lnTo>
                    <a:pt x="355" y="1551"/>
                  </a:lnTo>
                  <a:lnTo>
                    <a:pt x="357" y="1577"/>
                  </a:lnTo>
                  <a:close/>
                  <a:moveTo>
                    <a:pt x="857" y="1483"/>
                  </a:moveTo>
                  <a:lnTo>
                    <a:pt x="857" y="1516"/>
                  </a:lnTo>
                  <a:lnTo>
                    <a:pt x="854" y="1546"/>
                  </a:lnTo>
                  <a:lnTo>
                    <a:pt x="850" y="1576"/>
                  </a:lnTo>
                  <a:lnTo>
                    <a:pt x="844" y="1604"/>
                  </a:lnTo>
                  <a:lnTo>
                    <a:pt x="835" y="1630"/>
                  </a:lnTo>
                  <a:lnTo>
                    <a:pt x="821" y="1653"/>
                  </a:lnTo>
                  <a:lnTo>
                    <a:pt x="814" y="1663"/>
                  </a:lnTo>
                  <a:lnTo>
                    <a:pt x="805" y="1673"/>
                  </a:lnTo>
                  <a:lnTo>
                    <a:pt x="784" y="1691"/>
                  </a:lnTo>
                  <a:lnTo>
                    <a:pt x="757" y="1705"/>
                  </a:lnTo>
                  <a:lnTo>
                    <a:pt x="726" y="1715"/>
                  </a:lnTo>
                  <a:lnTo>
                    <a:pt x="688" y="1721"/>
                  </a:lnTo>
                  <a:lnTo>
                    <a:pt x="644" y="1724"/>
                  </a:lnTo>
                  <a:lnTo>
                    <a:pt x="600" y="1721"/>
                  </a:lnTo>
                  <a:lnTo>
                    <a:pt x="562" y="1715"/>
                  </a:lnTo>
                  <a:lnTo>
                    <a:pt x="530" y="1705"/>
                  </a:lnTo>
                  <a:lnTo>
                    <a:pt x="504" y="1691"/>
                  </a:lnTo>
                  <a:lnTo>
                    <a:pt x="482" y="1673"/>
                  </a:lnTo>
                  <a:lnTo>
                    <a:pt x="466" y="1653"/>
                  </a:lnTo>
                  <a:lnTo>
                    <a:pt x="459" y="1642"/>
                  </a:lnTo>
                  <a:lnTo>
                    <a:pt x="452" y="1630"/>
                  </a:lnTo>
                  <a:lnTo>
                    <a:pt x="443" y="1604"/>
                  </a:lnTo>
                  <a:lnTo>
                    <a:pt x="437" y="1576"/>
                  </a:lnTo>
                  <a:lnTo>
                    <a:pt x="435" y="1561"/>
                  </a:lnTo>
                  <a:lnTo>
                    <a:pt x="432" y="1546"/>
                  </a:lnTo>
                  <a:lnTo>
                    <a:pt x="431" y="1516"/>
                  </a:lnTo>
                  <a:lnTo>
                    <a:pt x="430" y="1483"/>
                  </a:lnTo>
                  <a:lnTo>
                    <a:pt x="431" y="1449"/>
                  </a:lnTo>
                  <a:lnTo>
                    <a:pt x="432" y="1417"/>
                  </a:lnTo>
                  <a:lnTo>
                    <a:pt x="443" y="1359"/>
                  </a:lnTo>
                  <a:lnTo>
                    <a:pt x="452" y="1334"/>
                  </a:lnTo>
                  <a:lnTo>
                    <a:pt x="466" y="1312"/>
                  </a:lnTo>
                  <a:lnTo>
                    <a:pt x="482" y="1290"/>
                  </a:lnTo>
                  <a:lnTo>
                    <a:pt x="504" y="1274"/>
                  </a:lnTo>
                  <a:lnTo>
                    <a:pt x="530" y="1259"/>
                  </a:lnTo>
                  <a:lnTo>
                    <a:pt x="562" y="1249"/>
                  </a:lnTo>
                  <a:lnTo>
                    <a:pt x="600" y="1242"/>
                  </a:lnTo>
                  <a:lnTo>
                    <a:pt x="644" y="1240"/>
                  </a:lnTo>
                  <a:lnTo>
                    <a:pt x="688" y="1242"/>
                  </a:lnTo>
                  <a:lnTo>
                    <a:pt x="726" y="1249"/>
                  </a:lnTo>
                  <a:lnTo>
                    <a:pt x="757" y="1259"/>
                  </a:lnTo>
                  <a:lnTo>
                    <a:pt x="784" y="1274"/>
                  </a:lnTo>
                  <a:lnTo>
                    <a:pt x="805" y="1290"/>
                  </a:lnTo>
                  <a:lnTo>
                    <a:pt x="821" y="1312"/>
                  </a:lnTo>
                  <a:lnTo>
                    <a:pt x="835" y="1334"/>
                  </a:lnTo>
                  <a:lnTo>
                    <a:pt x="844" y="1359"/>
                  </a:lnTo>
                  <a:lnTo>
                    <a:pt x="850" y="1388"/>
                  </a:lnTo>
                  <a:lnTo>
                    <a:pt x="854" y="1417"/>
                  </a:lnTo>
                  <a:lnTo>
                    <a:pt x="857" y="1449"/>
                  </a:lnTo>
                  <a:lnTo>
                    <a:pt x="857" y="1483"/>
                  </a:lnTo>
                  <a:close/>
                  <a:moveTo>
                    <a:pt x="755" y="1483"/>
                  </a:moveTo>
                  <a:lnTo>
                    <a:pt x="753" y="1433"/>
                  </a:lnTo>
                  <a:lnTo>
                    <a:pt x="750" y="1390"/>
                  </a:lnTo>
                  <a:lnTo>
                    <a:pt x="746" y="1372"/>
                  </a:lnTo>
                  <a:lnTo>
                    <a:pt x="739" y="1357"/>
                  </a:lnTo>
                  <a:lnTo>
                    <a:pt x="731" y="1343"/>
                  </a:lnTo>
                  <a:lnTo>
                    <a:pt x="719" y="1332"/>
                  </a:lnTo>
                  <a:lnTo>
                    <a:pt x="707" y="1324"/>
                  </a:lnTo>
                  <a:lnTo>
                    <a:pt x="689" y="1318"/>
                  </a:lnTo>
                  <a:lnTo>
                    <a:pt x="668" y="1314"/>
                  </a:lnTo>
                  <a:lnTo>
                    <a:pt x="644" y="1312"/>
                  </a:lnTo>
                  <a:lnTo>
                    <a:pt x="620" y="1314"/>
                  </a:lnTo>
                  <a:lnTo>
                    <a:pt x="598" y="1318"/>
                  </a:lnTo>
                  <a:lnTo>
                    <a:pt x="581" y="1324"/>
                  </a:lnTo>
                  <a:lnTo>
                    <a:pt x="567" y="1332"/>
                  </a:lnTo>
                  <a:lnTo>
                    <a:pt x="557" y="1343"/>
                  </a:lnTo>
                  <a:lnTo>
                    <a:pt x="548" y="1357"/>
                  </a:lnTo>
                  <a:lnTo>
                    <a:pt x="542" y="1372"/>
                  </a:lnTo>
                  <a:lnTo>
                    <a:pt x="538" y="1390"/>
                  </a:lnTo>
                  <a:lnTo>
                    <a:pt x="535" y="1410"/>
                  </a:lnTo>
                  <a:lnTo>
                    <a:pt x="533" y="1433"/>
                  </a:lnTo>
                  <a:lnTo>
                    <a:pt x="533" y="1483"/>
                  </a:lnTo>
                  <a:lnTo>
                    <a:pt x="533" y="1532"/>
                  </a:lnTo>
                  <a:lnTo>
                    <a:pt x="538" y="1574"/>
                  </a:lnTo>
                  <a:lnTo>
                    <a:pt x="542" y="1591"/>
                  </a:lnTo>
                  <a:lnTo>
                    <a:pt x="548" y="1608"/>
                  </a:lnTo>
                  <a:lnTo>
                    <a:pt x="557" y="1620"/>
                  </a:lnTo>
                  <a:lnTo>
                    <a:pt x="567" y="1632"/>
                  </a:lnTo>
                  <a:lnTo>
                    <a:pt x="581" y="1640"/>
                  </a:lnTo>
                  <a:lnTo>
                    <a:pt x="598" y="1647"/>
                  </a:lnTo>
                  <a:lnTo>
                    <a:pt x="620" y="1650"/>
                  </a:lnTo>
                  <a:lnTo>
                    <a:pt x="644" y="1652"/>
                  </a:lnTo>
                  <a:lnTo>
                    <a:pt x="668" y="1650"/>
                  </a:lnTo>
                  <a:lnTo>
                    <a:pt x="689" y="1647"/>
                  </a:lnTo>
                  <a:lnTo>
                    <a:pt x="707" y="1640"/>
                  </a:lnTo>
                  <a:lnTo>
                    <a:pt x="719" y="1632"/>
                  </a:lnTo>
                  <a:lnTo>
                    <a:pt x="731" y="1620"/>
                  </a:lnTo>
                  <a:lnTo>
                    <a:pt x="739" y="1608"/>
                  </a:lnTo>
                  <a:lnTo>
                    <a:pt x="746" y="1591"/>
                  </a:lnTo>
                  <a:lnTo>
                    <a:pt x="750" y="1574"/>
                  </a:lnTo>
                  <a:lnTo>
                    <a:pt x="752" y="1553"/>
                  </a:lnTo>
                  <a:lnTo>
                    <a:pt x="753" y="1532"/>
                  </a:lnTo>
                  <a:lnTo>
                    <a:pt x="755" y="1483"/>
                  </a:lnTo>
                  <a:close/>
                  <a:moveTo>
                    <a:pt x="1660" y="1698"/>
                  </a:moveTo>
                  <a:lnTo>
                    <a:pt x="1659" y="1705"/>
                  </a:lnTo>
                  <a:lnTo>
                    <a:pt x="1657" y="1708"/>
                  </a:lnTo>
                  <a:lnTo>
                    <a:pt x="1653" y="1711"/>
                  </a:lnTo>
                  <a:lnTo>
                    <a:pt x="1647" y="1712"/>
                  </a:lnTo>
                  <a:lnTo>
                    <a:pt x="1575" y="1712"/>
                  </a:lnTo>
                  <a:lnTo>
                    <a:pt x="1568" y="1711"/>
                  </a:lnTo>
                  <a:lnTo>
                    <a:pt x="1565" y="1708"/>
                  </a:lnTo>
                  <a:lnTo>
                    <a:pt x="1562" y="1705"/>
                  </a:lnTo>
                  <a:lnTo>
                    <a:pt x="1561" y="1698"/>
                  </a:lnTo>
                  <a:lnTo>
                    <a:pt x="1561" y="1385"/>
                  </a:lnTo>
                  <a:lnTo>
                    <a:pt x="1560" y="1366"/>
                  </a:lnTo>
                  <a:lnTo>
                    <a:pt x="1558" y="1357"/>
                  </a:lnTo>
                  <a:lnTo>
                    <a:pt x="1557" y="1349"/>
                  </a:lnTo>
                  <a:lnTo>
                    <a:pt x="1551" y="1337"/>
                  </a:lnTo>
                  <a:lnTo>
                    <a:pt x="1543" y="1328"/>
                  </a:lnTo>
                  <a:lnTo>
                    <a:pt x="1521" y="1315"/>
                  </a:lnTo>
                  <a:lnTo>
                    <a:pt x="1505" y="1313"/>
                  </a:lnTo>
                  <a:lnTo>
                    <a:pt x="1488" y="1312"/>
                  </a:lnTo>
                  <a:lnTo>
                    <a:pt x="1440" y="1315"/>
                  </a:lnTo>
                  <a:lnTo>
                    <a:pt x="1398" y="1322"/>
                  </a:lnTo>
                  <a:lnTo>
                    <a:pt x="1357" y="1330"/>
                  </a:lnTo>
                  <a:lnTo>
                    <a:pt x="1357" y="1698"/>
                  </a:lnTo>
                  <a:lnTo>
                    <a:pt x="1357" y="1705"/>
                  </a:lnTo>
                  <a:lnTo>
                    <a:pt x="1354" y="1708"/>
                  </a:lnTo>
                  <a:lnTo>
                    <a:pt x="1349" y="1711"/>
                  </a:lnTo>
                  <a:lnTo>
                    <a:pt x="1344" y="1712"/>
                  </a:lnTo>
                  <a:lnTo>
                    <a:pt x="1271" y="1712"/>
                  </a:lnTo>
                  <a:lnTo>
                    <a:pt x="1262" y="1708"/>
                  </a:lnTo>
                  <a:lnTo>
                    <a:pt x="1260" y="1705"/>
                  </a:lnTo>
                  <a:lnTo>
                    <a:pt x="1259" y="1698"/>
                  </a:lnTo>
                  <a:lnTo>
                    <a:pt x="1259" y="1385"/>
                  </a:lnTo>
                  <a:lnTo>
                    <a:pt x="1257" y="1366"/>
                  </a:lnTo>
                  <a:lnTo>
                    <a:pt x="1255" y="1349"/>
                  </a:lnTo>
                  <a:lnTo>
                    <a:pt x="1248" y="1337"/>
                  </a:lnTo>
                  <a:lnTo>
                    <a:pt x="1241" y="1328"/>
                  </a:lnTo>
                  <a:lnTo>
                    <a:pt x="1218" y="1315"/>
                  </a:lnTo>
                  <a:lnTo>
                    <a:pt x="1203" y="1313"/>
                  </a:lnTo>
                  <a:lnTo>
                    <a:pt x="1185" y="1312"/>
                  </a:lnTo>
                  <a:lnTo>
                    <a:pt x="1154" y="1314"/>
                  </a:lnTo>
                  <a:lnTo>
                    <a:pt x="1122" y="1317"/>
                  </a:lnTo>
                  <a:lnTo>
                    <a:pt x="1073" y="1325"/>
                  </a:lnTo>
                  <a:lnTo>
                    <a:pt x="1054" y="1330"/>
                  </a:lnTo>
                  <a:lnTo>
                    <a:pt x="1054" y="1698"/>
                  </a:lnTo>
                  <a:lnTo>
                    <a:pt x="1053" y="1705"/>
                  </a:lnTo>
                  <a:lnTo>
                    <a:pt x="1051" y="1708"/>
                  </a:lnTo>
                  <a:lnTo>
                    <a:pt x="1047" y="1711"/>
                  </a:lnTo>
                  <a:lnTo>
                    <a:pt x="1041" y="1712"/>
                  </a:lnTo>
                  <a:lnTo>
                    <a:pt x="969" y="1712"/>
                  </a:lnTo>
                  <a:lnTo>
                    <a:pt x="959" y="1708"/>
                  </a:lnTo>
                  <a:lnTo>
                    <a:pt x="955" y="1705"/>
                  </a:lnTo>
                  <a:lnTo>
                    <a:pt x="954" y="1698"/>
                  </a:lnTo>
                  <a:lnTo>
                    <a:pt x="954" y="1327"/>
                  </a:lnTo>
                  <a:lnTo>
                    <a:pt x="955" y="1315"/>
                  </a:lnTo>
                  <a:lnTo>
                    <a:pt x="956" y="1305"/>
                  </a:lnTo>
                  <a:lnTo>
                    <a:pt x="966" y="1289"/>
                  </a:lnTo>
                  <a:lnTo>
                    <a:pt x="974" y="1283"/>
                  </a:lnTo>
                  <a:lnTo>
                    <a:pt x="984" y="1276"/>
                  </a:lnTo>
                  <a:lnTo>
                    <a:pt x="1013" y="1265"/>
                  </a:lnTo>
                  <a:lnTo>
                    <a:pt x="1052" y="1256"/>
                  </a:lnTo>
                  <a:lnTo>
                    <a:pt x="1099" y="1247"/>
                  </a:lnTo>
                  <a:lnTo>
                    <a:pt x="1148" y="1242"/>
                  </a:lnTo>
                  <a:lnTo>
                    <a:pt x="1193" y="1240"/>
                  </a:lnTo>
                  <a:lnTo>
                    <a:pt x="1232" y="1242"/>
                  </a:lnTo>
                  <a:lnTo>
                    <a:pt x="1265" y="1249"/>
                  </a:lnTo>
                  <a:lnTo>
                    <a:pt x="1291" y="1259"/>
                  </a:lnTo>
                  <a:lnTo>
                    <a:pt x="1311" y="1273"/>
                  </a:lnTo>
                  <a:lnTo>
                    <a:pt x="1333" y="1265"/>
                  </a:lnTo>
                  <a:lnTo>
                    <a:pt x="1361" y="1257"/>
                  </a:lnTo>
                  <a:lnTo>
                    <a:pt x="1429" y="1246"/>
                  </a:lnTo>
                  <a:lnTo>
                    <a:pt x="1464" y="1242"/>
                  </a:lnTo>
                  <a:lnTo>
                    <a:pt x="1498" y="1240"/>
                  </a:lnTo>
                  <a:lnTo>
                    <a:pt x="1536" y="1241"/>
                  </a:lnTo>
                  <a:lnTo>
                    <a:pt x="1568" y="1246"/>
                  </a:lnTo>
                  <a:lnTo>
                    <a:pt x="1596" y="1255"/>
                  </a:lnTo>
                  <a:lnTo>
                    <a:pt x="1619" y="1267"/>
                  </a:lnTo>
                  <a:lnTo>
                    <a:pt x="1629" y="1276"/>
                  </a:lnTo>
                  <a:lnTo>
                    <a:pt x="1636" y="1285"/>
                  </a:lnTo>
                  <a:lnTo>
                    <a:pt x="1649" y="1308"/>
                  </a:lnTo>
                  <a:lnTo>
                    <a:pt x="1654" y="1322"/>
                  </a:lnTo>
                  <a:lnTo>
                    <a:pt x="1658" y="1337"/>
                  </a:lnTo>
                  <a:lnTo>
                    <a:pt x="1660" y="1371"/>
                  </a:lnTo>
                  <a:lnTo>
                    <a:pt x="1660" y="1698"/>
                  </a:lnTo>
                  <a:close/>
                  <a:moveTo>
                    <a:pt x="2158" y="1698"/>
                  </a:moveTo>
                  <a:lnTo>
                    <a:pt x="2158" y="1705"/>
                  </a:lnTo>
                  <a:lnTo>
                    <a:pt x="2155" y="1708"/>
                  </a:lnTo>
                  <a:lnTo>
                    <a:pt x="2150" y="1711"/>
                  </a:lnTo>
                  <a:lnTo>
                    <a:pt x="2145" y="1712"/>
                  </a:lnTo>
                  <a:lnTo>
                    <a:pt x="2074" y="1712"/>
                  </a:lnTo>
                  <a:lnTo>
                    <a:pt x="2067" y="1711"/>
                  </a:lnTo>
                  <a:lnTo>
                    <a:pt x="2064" y="1708"/>
                  </a:lnTo>
                  <a:lnTo>
                    <a:pt x="2061" y="1705"/>
                  </a:lnTo>
                  <a:lnTo>
                    <a:pt x="2060" y="1698"/>
                  </a:lnTo>
                  <a:lnTo>
                    <a:pt x="2060" y="1269"/>
                  </a:lnTo>
                  <a:lnTo>
                    <a:pt x="2061" y="1265"/>
                  </a:lnTo>
                  <a:lnTo>
                    <a:pt x="2064" y="1260"/>
                  </a:lnTo>
                  <a:lnTo>
                    <a:pt x="2074" y="1257"/>
                  </a:lnTo>
                  <a:lnTo>
                    <a:pt x="2145" y="1257"/>
                  </a:lnTo>
                  <a:lnTo>
                    <a:pt x="2155" y="1260"/>
                  </a:lnTo>
                  <a:lnTo>
                    <a:pt x="2158" y="1265"/>
                  </a:lnTo>
                  <a:lnTo>
                    <a:pt x="2158" y="1269"/>
                  </a:lnTo>
                  <a:lnTo>
                    <a:pt x="2158" y="1698"/>
                  </a:lnTo>
                  <a:close/>
                  <a:moveTo>
                    <a:pt x="2158" y="1168"/>
                  </a:moveTo>
                  <a:lnTo>
                    <a:pt x="2157" y="1176"/>
                  </a:lnTo>
                  <a:lnTo>
                    <a:pt x="2154" y="1181"/>
                  </a:lnTo>
                  <a:lnTo>
                    <a:pt x="2148" y="1184"/>
                  </a:lnTo>
                  <a:lnTo>
                    <a:pt x="2140" y="1186"/>
                  </a:lnTo>
                  <a:lnTo>
                    <a:pt x="2077" y="1186"/>
                  </a:lnTo>
                  <a:lnTo>
                    <a:pt x="2070" y="1184"/>
                  </a:lnTo>
                  <a:lnTo>
                    <a:pt x="2065" y="1181"/>
                  </a:lnTo>
                  <a:lnTo>
                    <a:pt x="2061" y="1176"/>
                  </a:lnTo>
                  <a:lnTo>
                    <a:pt x="2060" y="1168"/>
                  </a:lnTo>
                  <a:lnTo>
                    <a:pt x="2060" y="1070"/>
                  </a:lnTo>
                  <a:lnTo>
                    <a:pt x="2061" y="1062"/>
                  </a:lnTo>
                  <a:lnTo>
                    <a:pt x="2065" y="1057"/>
                  </a:lnTo>
                  <a:lnTo>
                    <a:pt x="2070" y="1053"/>
                  </a:lnTo>
                  <a:lnTo>
                    <a:pt x="2077" y="1053"/>
                  </a:lnTo>
                  <a:lnTo>
                    <a:pt x="2140" y="1053"/>
                  </a:lnTo>
                  <a:lnTo>
                    <a:pt x="2148" y="1053"/>
                  </a:lnTo>
                  <a:lnTo>
                    <a:pt x="2154" y="1057"/>
                  </a:lnTo>
                  <a:lnTo>
                    <a:pt x="2157" y="1062"/>
                  </a:lnTo>
                  <a:lnTo>
                    <a:pt x="2158" y="1070"/>
                  </a:lnTo>
                  <a:lnTo>
                    <a:pt x="2158" y="1168"/>
                  </a:lnTo>
                  <a:close/>
                  <a:moveTo>
                    <a:pt x="2967" y="1483"/>
                  </a:moveTo>
                  <a:lnTo>
                    <a:pt x="2967" y="1516"/>
                  </a:lnTo>
                  <a:lnTo>
                    <a:pt x="2964" y="1546"/>
                  </a:lnTo>
                  <a:lnTo>
                    <a:pt x="2961" y="1576"/>
                  </a:lnTo>
                  <a:lnTo>
                    <a:pt x="2954" y="1604"/>
                  </a:lnTo>
                  <a:lnTo>
                    <a:pt x="2944" y="1630"/>
                  </a:lnTo>
                  <a:lnTo>
                    <a:pt x="2932" y="1653"/>
                  </a:lnTo>
                  <a:lnTo>
                    <a:pt x="2924" y="1663"/>
                  </a:lnTo>
                  <a:lnTo>
                    <a:pt x="2915" y="1673"/>
                  </a:lnTo>
                  <a:lnTo>
                    <a:pt x="2894" y="1691"/>
                  </a:lnTo>
                  <a:lnTo>
                    <a:pt x="2867" y="1705"/>
                  </a:lnTo>
                  <a:lnTo>
                    <a:pt x="2836" y="1715"/>
                  </a:lnTo>
                  <a:lnTo>
                    <a:pt x="2798" y="1721"/>
                  </a:lnTo>
                  <a:lnTo>
                    <a:pt x="2754" y="1724"/>
                  </a:lnTo>
                  <a:lnTo>
                    <a:pt x="2710" y="1721"/>
                  </a:lnTo>
                  <a:lnTo>
                    <a:pt x="2672" y="1715"/>
                  </a:lnTo>
                  <a:lnTo>
                    <a:pt x="2639" y="1705"/>
                  </a:lnTo>
                  <a:lnTo>
                    <a:pt x="2614" y="1691"/>
                  </a:lnTo>
                  <a:lnTo>
                    <a:pt x="2593" y="1673"/>
                  </a:lnTo>
                  <a:lnTo>
                    <a:pt x="2575" y="1653"/>
                  </a:lnTo>
                  <a:lnTo>
                    <a:pt x="2569" y="1642"/>
                  </a:lnTo>
                  <a:lnTo>
                    <a:pt x="2562" y="1630"/>
                  </a:lnTo>
                  <a:lnTo>
                    <a:pt x="2554" y="1604"/>
                  </a:lnTo>
                  <a:lnTo>
                    <a:pt x="2547" y="1576"/>
                  </a:lnTo>
                  <a:lnTo>
                    <a:pt x="2545" y="1561"/>
                  </a:lnTo>
                  <a:lnTo>
                    <a:pt x="2542" y="1546"/>
                  </a:lnTo>
                  <a:lnTo>
                    <a:pt x="2540" y="1516"/>
                  </a:lnTo>
                  <a:lnTo>
                    <a:pt x="2540" y="1483"/>
                  </a:lnTo>
                  <a:lnTo>
                    <a:pt x="2540" y="1449"/>
                  </a:lnTo>
                  <a:lnTo>
                    <a:pt x="2542" y="1417"/>
                  </a:lnTo>
                  <a:lnTo>
                    <a:pt x="2554" y="1359"/>
                  </a:lnTo>
                  <a:lnTo>
                    <a:pt x="2562" y="1334"/>
                  </a:lnTo>
                  <a:lnTo>
                    <a:pt x="2575" y="1312"/>
                  </a:lnTo>
                  <a:lnTo>
                    <a:pt x="2593" y="1290"/>
                  </a:lnTo>
                  <a:lnTo>
                    <a:pt x="2614" y="1274"/>
                  </a:lnTo>
                  <a:lnTo>
                    <a:pt x="2639" y="1259"/>
                  </a:lnTo>
                  <a:lnTo>
                    <a:pt x="2672" y="1249"/>
                  </a:lnTo>
                  <a:lnTo>
                    <a:pt x="2710" y="1242"/>
                  </a:lnTo>
                  <a:lnTo>
                    <a:pt x="2754" y="1240"/>
                  </a:lnTo>
                  <a:lnTo>
                    <a:pt x="2798" y="1242"/>
                  </a:lnTo>
                  <a:lnTo>
                    <a:pt x="2836" y="1249"/>
                  </a:lnTo>
                  <a:lnTo>
                    <a:pt x="2867" y="1259"/>
                  </a:lnTo>
                  <a:lnTo>
                    <a:pt x="2894" y="1274"/>
                  </a:lnTo>
                  <a:lnTo>
                    <a:pt x="2915" y="1290"/>
                  </a:lnTo>
                  <a:lnTo>
                    <a:pt x="2932" y="1312"/>
                  </a:lnTo>
                  <a:lnTo>
                    <a:pt x="2944" y="1334"/>
                  </a:lnTo>
                  <a:lnTo>
                    <a:pt x="2954" y="1359"/>
                  </a:lnTo>
                  <a:lnTo>
                    <a:pt x="2961" y="1388"/>
                  </a:lnTo>
                  <a:lnTo>
                    <a:pt x="2964" y="1417"/>
                  </a:lnTo>
                  <a:lnTo>
                    <a:pt x="2967" y="1449"/>
                  </a:lnTo>
                  <a:lnTo>
                    <a:pt x="2967" y="1483"/>
                  </a:lnTo>
                  <a:close/>
                  <a:moveTo>
                    <a:pt x="2865" y="1483"/>
                  </a:moveTo>
                  <a:lnTo>
                    <a:pt x="2863" y="1433"/>
                  </a:lnTo>
                  <a:lnTo>
                    <a:pt x="2860" y="1390"/>
                  </a:lnTo>
                  <a:lnTo>
                    <a:pt x="2855" y="1372"/>
                  </a:lnTo>
                  <a:lnTo>
                    <a:pt x="2848" y="1357"/>
                  </a:lnTo>
                  <a:lnTo>
                    <a:pt x="2841" y="1343"/>
                  </a:lnTo>
                  <a:lnTo>
                    <a:pt x="2829" y="1332"/>
                  </a:lnTo>
                  <a:lnTo>
                    <a:pt x="2816" y="1324"/>
                  </a:lnTo>
                  <a:lnTo>
                    <a:pt x="2799" y="1318"/>
                  </a:lnTo>
                  <a:lnTo>
                    <a:pt x="2778" y="1314"/>
                  </a:lnTo>
                  <a:lnTo>
                    <a:pt x="2754" y="1312"/>
                  </a:lnTo>
                  <a:lnTo>
                    <a:pt x="2729" y="1314"/>
                  </a:lnTo>
                  <a:lnTo>
                    <a:pt x="2709" y="1318"/>
                  </a:lnTo>
                  <a:lnTo>
                    <a:pt x="2691" y="1324"/>
                  </a:lnTo>
                  <a:lnTo>
                    <a:pt x="2677" y="1332"/>
                  </a:lnTo>
                  <a:lnTo>
                    <a:pt x="2667" y="1343"/>
                  </a:lnTo>
                  <a:lnTo>
                    <a:pt x="2658" y="1357"/>
                  </a:lnTo>
                  <a:lnTo>
                    <a:pt x="2652" y="1372"/>
                  </a:lnTo>
                  <a:lnTo>
                    <a:pt x="2648" y="1390"/>
                  </a:lnTo>
                  <a:lnTo>
                    <a:pt x="2644" y="1410"/>
                  </a:lnTo>
                  <a:lnTo>
                    <a:pt x="2643" y="1433"/>
                  </a:lnTo>
                  <a:lnTo>
                    <a:pt x="2642" y="1483"/>
                  </a:lnTo>
                  <a:lnTo>
                    <a:pt x="2643" y="1532"/>
                  </a:lnTo>
                  <a:lnTo>
                    <a:pt x="2648" y="1574"/>
                  </a:lnTo>
                  <a:lnTo>
                    <a:pt x="2652" y="1591"/>
                  </a:lnTo>
                  <a:lnTo>
                    <a:pt x="2658" y="1608"/>
                  </a:lnTo>
                  <a:lnTo>
                    <a:pt x="2667" y="1620"/>
                  </a:lnTo>
                  <a:lnTo>
                    <a:pt x="2677" y="1632"/>
                  </a:lnTo>
                  <a:lnTo>
                    <a:pt x="2691" y="1640"/>
                  </a:lnTo>
                  <a:lnTo>
                    <a:pt x="2709" y="1647"/>
                  </a:lnTo>
                  <a:lnTo>
                    <a:pt x="2729" y="1650"/>
                  </a:lnTo>
                  <a:lnTo>
                    <a:pt x="2754" y="1652"/>
                  </a:lnTo>
                  <a:lnTo>
                    <a:pt x="2778" y="1650"/>
                  </a:lnTo>
                  <a:lnTo>
                    <a:pt x="2799" y="1647"/>
                  </a:lnTo>
                  <a:lnTo>
                    <a:pt x="2816" y="1640"/>
                  </a:lnTo>
                  <a:lnTo>
                    <a:pt x="2829" y="1632"/>
                  </a:lnTo>
                  <a:lnTo>
                    <a:pt x="2841" y="1620"/>
                  </a:lnTo>
                  <a:lnTo>
                    <a:pt x="2848" y="1608"/>
                  </a:lnTo>
                  <a:lnTo>
                    <a:pt x="2855" y="1591"/>
                  </a:lnTo>
                  <a:lnTo>
                    <a:pt x="2860" y="1574"/>
                  </a:lnTo>
                  <a:lnTo>
                    <a:pt x="2862" y="1553"/>
                  </a:lnTo>
                  <a:lnTo>
                    <a:pt x="2863" y="1532"/>
                  </a:lnTo>
                  <a:lnTo>
                    <a:pt x="2865" y="1483"/>
                  </a:lnTo>
                  <a:close/>
                  <a:moveTo>
                    <a:pt x="2903" y="1096"/>
                  </a:moveTo>
                  <a:lnTo>
                    <a:pt x="2903" y="1153"/>
                  </a:lnTo>
                  <a:lnTo>
                    <a:pt x="2899" y="1160"/>
                  </a:lnTo>
                  <a:lnTo>
                    <a:pt x="2890" y="1163"/>
                  </a:lnTo>
                  <a:lnTo>
                    <a:pt x="2797" y="1163"/>
                  </a:lnTo>
                  <a:lnTo>
                    <a:pt x="2787" y="1160"/>
                  </a:lnTo>
                  <a:lnTo>
                    <a:pt x="2784" y="1153"/>
                  </a:lnTo>
                  <a:lnTo>
                    <a:pt x="2784" y="1096"/>
                  </a:lnTo>
                  <a:lnTo>
                    <a:pt x="2784" y="1091"/>
                  </a:lnTo>
                  <a:lnTo>
                    <a:pt x="2787" y="1087"/>
                  </a:lnTo>
                  <a:lnTo>
                    <a:pt x="2792" y="1085"/>
                  </a:lnTo>
                  <a:lnTo>
                    <a:pt x="2797" y="1085"/>
                  </a:lnTo>
                  <a:lnTo>
                    <a:pt x="2890" y="1085"/>
                  </a:lnTo>
                  <a:lnTo>
                    <a:pt x="2899" y="1087"/>
                  </a:lnTo>
                  <a:lnTo>
                    <a:pt x="2903" y="1096"/>
                  </a:lnTo>
                  <a:close/>
                  <a:moveTo>
                    <a:pt x="2717" y="1096"/>
                  </a:moveTo>
                  <a:lnTo>
                    <a:pt x="2717" y="1153"/>
                  </a:lnTo>
                  <a:lnTo>
                    <a:pt x="2714" y="1160"/>
                  </a:lnTo>
                  <a:lnTo>
                    <a:pt x="2705" y="1163"/>
                  </a:lnTo>
                  <a:lnTo>
                    <a:pt x="2612" y="1163"/>
                  </a:lnTo>
                  <a:lnTo>
                    <a:pt x="2603" y="1160"/>
                  </a:lnTo>
                  <a:lnTo>
                    <a:pt x="2599" y="1153"/>
                  </a:lnTo>
                  <a:lnTo>
                    <a:pt x="2599" y="1096"/>
                  </a:lnTo>
                  <a:lnTo>
                    <a:pt x="2600" y="1091"/>
                  </a:lnTo>
                  <a:lnTo>
                    <a:pt x="2603" y="1087"/>
                  </a:lnTo>
                  <a:lnTo>
                    <a:pt x="2612" y="1085"/>
                  </a:lnTo>
                  <a:lnTo>
                    <a:pt x="2705" y="1085"/>
                  </a:lnTo>
                  <a:lnTo>
                    <a:pt x="2714" y="1087"/>
                  </a:lnTo>
                  <a:lnTo>
                    <a:pt x="2717" y="1096"/>
                  </a:lnTo>
                  <a:close/>
                  <a:moveTo>
                    <a:pt x="3456" y="1269"/>
                  </a:moveTo>
                  <a:lnTo>
                    <a:pt x="3326" y="1698"/>
                  </a:lnTo>
                  <a:lnTo>
                    <a:pt x="3322" y="1703"/>
                  </a:lnTo>
                  <a:lnTo>
                    <a:pt x="3318" y="1708"/>
                  </a:lnTo>
                  <a:lnTo>
                    <a:pt x="3313" y="1711"/>
                  </a:lnTo>
                  <a:lnTo>
                    <a:pt x="3308" y="1712"/>
                  </a:lnTo>
                  <a:lnTo>
                    <a:pt x="3175" y="1712"/>
                  </a:lnTo>
                  <a:lnTo>
                    <a:pt x="3163" y="1708"/>
                  </a:lnTo>
                  <a:lnTo>
                    <a:pt x="3157" y="1698"/>
                  </a:lnTo>
                  <a:lnTo>
                    <a:pt x="3022" y="1270"/>
                  </a:lnTo>
                  <a:lnTo>
                    <a:pt x="3021" y="1267"/>
                  </a:lnTo>
                  <a:lnTo>
                    <a:pt x="3021" y="1265"/>
                  </a:lnTo>
                  <a:lnTo>
                    <a:pt x="3022" y="1260"/>
                  </a:lnTo>
                  <a:lnTo>
                    <a:pt x="3025" y="1256"/>
                  </a:lnTo>
                  <a:lnTo>
                    <a:pt x="3034" y="1252"/>
                  </a:lnTo>
                  <a:lnTo>
                    <a:pt x="3108" y="1252"/>
                  </a:lnTo>
                  <a:lnTo>
                    <a:pt x="3114" y="1252"/>
                  </a:lnTo>
                  <a:lnTo>
                    <a:pt x="3119" y="1255"/>
                  </a:lnTo>
                  <a:lnTo>
                    <a:pt x="3124" y="1265"/>
                  </a:lnTo>
                  <a:lnTo>
                    <a:pt x="3230" y="1647"/>
                  </a:lnTo>
                  <a:lnTo>
                    <a:pt x="3253" y="1647"/>
                  </a:lnTo>
                  <a:lnTo>
                    <a:pt x="3349" y="1265"/>
                  </a:lnTo>
                  <a:lnTo>
                    <a:pt x="3355" y="1255"/>
                  </a:lnTo>
                  <a:lnTo>
                    <a:pt x="3359" y="1252"/>
                  </a:lnTo>
                  <a:lnTo>
                    <a:pt x="3366" y="1252"/>
                  </a:lnTo>
                  <a:lnTo>
                    <a:pt x="3442" y="1252"/>
                  </a:lnTo>
                  <a:lnTo>
                    <a:pt x="3452" y="1255"/>
                  </a:lnTo>
                  <a:lnTo>
                    <a:pt x="3454" y="1260"/>
                  </a:lnTo>
                  <a:lnTo>
                    <a:pt x="3456" y="1265"/>
                  </a:lnTo>
                  <a:lnTo>
                    <a:pt x="3456" y="1266"/>
                  </a:lnTo>
                  <a:lnTo>
                    <a:pt x="3456" y="1269"/>
                  </a:lnTo>
                  <a:close/>
                  <a:moveTo>
                    <a:pt x="3931" y="1474"/>
                  </a:moveTo>
                  <a:lnTo>
                    <a:pt x="3931" y="1494"/>
                  </a:lnTo>
                  <a:lnTo>
                    <a:pt x="3929" y="1516"/>
                  </a:lnTo>
                  <a:lnTo>
                    <a:pt x="3926" y="1527"/>
                  </a:lnTo>
                  <a:lnTo>
                    <a:pt x="3920" y="1531"/>
                  </a:lnTo>
                  <a:lnTo>
                    <a:pt x="3914" y="1532"/>
                  </a:lnTo>
                  <a:lnTo>
                    <a:pt x="3609" y="1532"/>
                  </a:lnTo>
                  <a:lnTo>
                    <a:pt x="3612" y="1561"/>
                  </a:lnTo>
                  <a:lnTo>
                    <a:pt x="3618" y="1585"/>
                  </a:lnTo>
                  <a:lnTo>
                    <a:pt x="3628" y="1604"/>
                  </a:lnTo>
                  <a:lnTo>
                    <a:pt x="3642" y="1620"/>
                  </a:lnTo>
                  <a:lnTo>
                    <a:pt x="3651" y="1628"/>
                  </a:lnTo>
                  <a:lnTo>
                    <a:pt x="3662" y="1635"/>
                  </a:lnTo>
                  <a:lnTo>
                    <a:pt x="3687" y="1644"/>
                  </a:lnTo>
                  <a:lnTo>
                    <a:pt x="3719" y="1650"/>
                  </a:lnTo>
                  <a:lnTo>
                    <a:pt x="3754" y="1652"/>
                  </a:lnTo>
                  <a:lnTo>
                    <a:pt x="3793" y="1649"/>
                  </a:lnTo>
                  <a:lnTo>
                    <a:pt x="3826" y="1644"/>
                  </a:lnTo>
                  <a:lnTo>
                    <a:pt x="3880" y="1630"/>
                  </a:lnTo>
                  <a:lnTo>
                    <a:pt x="3883" y="1630"/>
                  </a:lnTo>
                  <a:lnTo>
                    <a:pt x="3884" y="1629"/>
                  </a:lnTo>
                  <a:lnTo>
                    <a:pt x="3891" y="1632"/>
                  </a:lnTo>
                  <a:lnTo>
                    <a:pt x="3895" y="1640"/>
                  </a:lnTo>
                  <a:lnTo>
                    <a:pt x="3907" y="1681"/>
                  </a:lnTo>
                  <a:lnTo>
                    <a:pt x="3907" y="1682"/>
                  </a:lnTo>
                  <a:lnTo>
                    <a:pt x="3908" y="1685"/>
                  </a:lnTo>
                  <a:lnTo>
                    <a:pt x="3904" y="1692"/>
                  </a:lnTo>
                  <a:lnTo>
                    <a:pt x="3898" y="1696"/>
                  </a:lnTo>
                  <a:lnTo>
                    <a:pt x="3869" y="1706"/>
                  </a:lnTo>
                  <a:lnTo>
                    <a:pt x="3832" y="1715"/>
                  </a:lnTo>
                  <a:lnTo>
                    <a:pt x="3788" y="1721"/>
                  </a:lnTo>
                  <a:lnTo>
                    <a:pt x="3742" y="1724"/>
                  </a:lnTo>
                  <a:lnTo>
                    <a:pt x="3711" y="1722"/>
                  </a:lnTo>
                  <a:lnTo>
                    <a:pt x="3682" y="1720"/>
                  </a:lnTo>
                  <a:lnTo>
                    <a:pt x="3633" y="1710"/>
                  </a:lnTo>
                  <a:lnTo>
                    <a:pt x="3611" y="1701"/>
                  </a:lnTo>
                  <a:lnTo>
                    <a:pt x="3592" y="1692"/>
                  </a:lnTo>
                  <a:lnTo>
                    <a:pt x="3575" y="1679"/>
                  </a:lnTo>
                  <a:lnTo>
                    <a:pt x="3560" y="1666"/>
                  </a:lnTo>
                  <a:lnTo>
                    <a:pt x="3537" y="1633"/>
                  </a:lnTo>
                  <a:lnTo>
                    <a:pt x="3529" y="1613"/>
                  </a:lnTo>
                  <a:lnTo>
                    <a:pt x="3521" y="1591"/>
                  </a:lnTo>
                  <a:lnTo>
                    <a:pt x="3511" y="1542"/>
                  </a:lnTo>
                  <a:lnTo>
                    <a:pt x="3509" y="1513"/>
                  </a:lnTo>
                  <a:lnTo>
                    <a:pt x="3509" y="1483"/>
                  </a:lnTo>
                  <a:lnTo>
                    <a:pt x="3510" y="1445"/>
                  </a:lnTo>
                  <a:lnTo>
                    <a:pt x="3512" y="1410"/>
                  </a:lnTo>
                  <a:lnTo>
                    <a:pt x="3517" y="1378"/>
                  </a:lnTo>
                  <a:lnTo>
                    <a:pt x="3525" y="1349"/>
                  </a:lnTo>
                  <a:lnTo>
                    <a:pt x="3536" y="1324"/>
                  </a:lnTo>
                  <a:lnTo>
                    <a:pt x="3550" y="1303"/>
                  </a:lnTo>
                  <a:lnTo>
                    <a:pt x="3568" y="1284"/>
                  </a:lnTo>
                  <a:lnTo>
                    <a:pt x="3578" y="1275"/>
                  </a:lnTo>
                  <a:lnTo>
                    <a:pt x="3589" y="1267"/>
                  </a:lnTo>
                  <a:lnTo>
                    <a:pt x="3614" y="1256"/>
                  </a:lnTo>
                  <a:lnTo>
                    <a:pt x="3645" y="1247"/>
                  </a:lnTo>
                  <a:lnTo>
                    <a:pt x="3680" y="1242"/>
                  </a:lnTo>
                  <a:lnTo>
                    <a:pt x="3720" y="1240"/>
                  </a:lnTo>
                  <a:lnTo>
                    <a:pt x="3753" y="1241"/>
                  </a:lnTo>
                  <a:lnTo>
                    <a:pt x="3781" y="1245"/>
                  </a:lnTo>
                  <a:lnTo>
                    <a:pt x="3807" y="1251"/>
                  </a:lnTo>
                  <a:lnTo>
                    <a:pt x="3830" y="1259"/>
                  </a:lnTo>
                  <a:lnTo>
                    <a:pt x="3866" y="1280"/>
                  </a:lnTo>
                  <a:lnTo>
                    <a:pt x="3881" y="1294"/>
                  </a:lnTo>
                  <a:lnTo>
                    <a:pt x="3894" y="1310"/>
                  </a:lnTo>
                  <a:lnTo>
                    <a:pt x="3904" y="1325"/>
                  </a:lnTo>
                  <a:lnTo>
                    <a:pt x="3912" y="1343"/>
                  </a:lnTo>
                  <a:lnTo>
                    <a:pt x="3918" y="1362"/>
                  </a:lnTo>
                  <a:lnTo>
                    <a:pt x="3923" y="1381"/>
                  </a:lnTo>
                  <a:lnTo>
                    <a:pt x="3928" y="1425"/>
                  </a:lnTo>
                  <a:lnTo>
                    <a:pt x="3931" y="1474"/>
                  </a:lnTo>
                  <a:close/>
                  <a:moveTo>
                    <a:pt x="3830" y="1463"/>
                  </a:moveTo>
                  <a:lnTo>
                    <a:pt x="3828" y="1420"/>
                  </a:lnTo>
                  <a:lnTo>
                    <a:pt x="3821" y="1380"/>
                  </a:lnTo>
                  <a:lnTo>
                    <a:pt x="3816" y="1362"/>
                  </a:lnTo>
                  <a:lnTo>
                    <a:pt x="3808" y="1347"/>
                  </a:lnTo>
                  <a:lnTo>
                    <a:pt x="3800" y="1336"/>
                  </a:lnTo>
                  <a:lnTo>
                    <a:pt x="3788" y="1327"/>
                  </a:lnTo>
                  <a:lnTo>
                    <a:pt x="3774" y="1319"/>
                  </a:lnTo>
                  <a:lnTo>
                    <a:pt x="3759" y="1314"/>
                  </a:lnTo>
                  <a:lnTo>
                    <a:pt x="3742" y="1312"/>
                  </a:lnTo>
                  <a:lnTo>
                    <a:pt x="3720" y="1312"/>
                  </a:lnTo>
                  <a:lnTo>
                    <a:pt x="3699" y="1312"/>
                  </a:lnTo>
                  <a:lnTo>
                    <a:pt x="3679" y="1315"/>
                  </a:lnTo>
                  <a:lnTo>
                    <a:pt x="3662" y="1319"/>
                  </a:lnTo>
                  <a:lnTo>
                    <a:pt x="3650" y="1327"/>
                  </a:lnTo>
                  <a:lnTo>
                    <a:pt x="3638" y="1336"/>
                  </a:lnTo>
                  <a:lnTo>
                    <a:pt x="3629" y="1347"/>
                  </a:lnTo>
                  <a:lnTo>
                    <a:pt x="3617" y="1378"/>
                  </a:lnTo>
                  <a:lnTo>
                    <a:pt x="3613" y="1399"/>
                  </a:lnTo>
                  <a:lnTo>
                    <a:pt x="3611" y="1420"/>
                  </a:lnTo>
                  <a:lnTo>
                    <a:pt x="3609" y="1464"/>
                  </a:lnTo>
                  <a:lnTo>
                    <a:pt x="3830" y="1463"/>
                  </a:lnTo>
                  <a:close/>
                  <a:moveTo>
                    <a:pt x="4277" y="1307"/>
                  </a:moveTo>
                  <a:lnTo>
                    <a:pt x="4276" y="1312"/>
                  </a:lnTo>
                  <a:lnTo>
                    <a:pt x="4274" y="1315"/>
                  </a:lnTo>
                  <a:lnTo>
                    <a:pt x="4271" y="1318"/>
                  </a:lnTo>
                  <a:lnTo>
                    <a:pt x="4264" y="1319"/>
                  </a:lnTo>
                  <a:lnTo>
                    <a:pt x="4225" y="1320"/>
                  </a:lnTo>
                  <a:lnTo>
                    <a:pt x="4190" y="1323"/>
                  </a:lnTo>
                  <a:lnTo>
                    <a:pt x="4131" y="1333"/>
                  </a:lnTo>
                  <a:lnTo>
                    <a:pt x="4131" y="1698"/>
                  </a:lnTo>
                  <a:lnTo>
                    <a:pt x="4130" y="1705"/>
                  </a:lnTo>
                  <a:lnTo>
                    <a:pt x="4127" y="1708"/>
                  </a:lnTo>
                  <a:lnTo>
                    <a:pt x="4122" y="1711"/>
                  </a:lnTo>
                  <a:lnTo>
                    <a:pt x="4117" y="1712"/>
                  </a:lnTo>
                  <a:lnTo>
                    <a:pt x="4044" y="1712"/>
                  </a:lnTo>
                  <a:lnTo>
                    <a:pt x="4036" y="1708"/>
                  </a:lnTo>
                  <a:lnTo>
                    <a:pt x="4033" y="1705"/>
                  </a:lnTo>
                  <a:lnTo>
                    <a:pt x="4030" y="1698"/>
                  </a:lnTo>
                  <a:lnTo>
                    <a:pt x="4030" y="1325"/>
                  </a:lnTo>
                  <a:lnTo>
                    <a:pt x="4034" y="1303"/>
                  </a:lnTo>
                  <a:lnTo>
                    <a:pt x="4038" y="1294"/>
                  </a:lnTo>
                  <a:lnTo>
                    <a:pt x="4043" y="1286"/>
                  </a:lnTo>
                  <a:lnTo>
                    <a:pt x="4059" y="1275"/>
                  </a:lnTo>
                  <a:lnTo>
                    <a:pt x="4084" y="1266"/>
                  </a:lnTo>
                  <a:lnTo>
                    <a:pt x="4116" y="1256"/>
                  </a:lnTo>
                  <a:lnTo>
                    <a:pt x="4155" y="1249"/>
                  </a:lnTo>
                  <a:lnTo>
                    <a:pt x="4232" y="1241"/>
                  </a:lnTo>
                  <a:lnTo>
                    <a:pt x="4247" y="1241"/>
                  </a:lnTo>
                  <a:lnTo>
                    <a:pt x="4259" y="1241"/>
                  </a:lnTo>
                  <a:lnTo>
                    <a:pt x="4267" y="1244"/>
                  </a:lnTo>
                  <a:lnTo>
                    <a:pt x="4273" y="1246"/>
                  </a:lnTo>
                  <a:lnTo>
                    <a:pt x="4276" y="1250"/>
                  </a:lnTo>
                  <a:lnTo>
                    <a:pt x="4277" y="1256"/>
                  </a:lnTo>
                  <a:lnTo>
                    <a:pt x="4277" y="1307"/>
                  </a:lnTo>
                  <a:close/>
                  <a:moveTo>
                    <a:pt x="4458" y="1698"/>
                  </a:moveTo>
                  <a:lnTo>
                    <a:pt x="4457" y="1705"/>
                  </a:lnTo>
                  <a:lnTo>
                    <a:pt x="4455" y="1708"/>
                  </a:lnTo>
                  <a:lnTo>
                    <a:pt x="4450" y="1711"/>
                  </a:lnTo>
                  <a:lnTo>
                    <a:pt x="4445" y="1712"/>
                  </a:lnTo>
                  <a:lnTo>
                    <a:pt x="4373" y="1712"/>
                  </a:lnTo>
                  <a:lnTo>
                    <a:pt x="4368" y="1711"/>
                  </a:lnTo>
                  <a:lnTo>
                    <a:pt x="4363" y="1708"/>
                  </a:lnTo>
                  <a:lnTo>
                    <a:pt x="4360" y="1705"/>
                  </a:lnTo>
                  <a:lnTo>
                    <a:pt x="4359" y="1698"/>
                  </a:lnTo>
                  <a:lnTo>
                    <a:pt x="4359" y="1269"/>
                  </a:lnTo>
                  <a:lnTo>
                    <a:pt x="4360" y="1265"/>
                  </a:lnTo>
                  <a:lnTo>
                    <a:pt x="4363" y="1260"/>
                  </a:lnTo>
                  <a:lnTo>
                    <a:pt x="4373" y="1257"/>
                  </a:lnTo>
                  <a:lnTo>
                    <a:pt x="4445" y="1257"/>
                  </a:lnTo>
                  <a:lnTo>
                    <a:pt x="4455" y="1260"/>
                  </a:lnTo>
                  <a:lnTo>
                    <a:pt x="4457" y="1265"/>
                  </a:lnTo>
                  <a:lnTo>
                    <a:pt x="4458" y="1269"/>
                  </a:lnTo>
                  <a:lnTo>
                    <a:pt x="4458" y="1698"/>
                  </a:lnTo>
                  <a:close/>
                  <a:moveTo>
                    <a:pt x="4458" y="1168"/>
                  </a:moveTo>
                  <a:lnTo>
                    <a:pt x="4457" y="1176"/>
                  </a:lnTo>
                  <a:lnTo>
                    <a:pt x="4453" y="1181"/>
                  </a:lnTo>
                  <a:lnTo>
                    <a:pt x="4447" y="1184"/>
                  </a:lnTo>
                  <a:lnTo>
                    <a:pt x="4439" y="1186"/>
                  </a:lnTo>
                  <a:lnTo>
                    <a:pt x="4378" y="1186"/>
                  </a:lnTo>
                  <a:lnTo>
                    <a:pt x="4370" y="1184"/>
                  </a:lnTo>
                  <a:lnTo>
                    <a:pt x="4364" y="1181"/>
                  </a:lnTo>
                  <a:lnTo>
                    <a:pt x="4360" y="1176"/>
                  </a:lnTo>
                  <a:lnTo>
                    <a:pt x="4359" y="1168"/>
                  </a:lnTo>
                  <a:lnTo>
                    <a:pt x="4359" y="1070"/>
                  </a:lnTo>
                  <a:lnTo>
                    <a:pt x="4360" y="1062"/>
                  </a:lnTo>
                  <a:lnTo>
                    <a:pt x="4364" y="1057"/>
                  </a:lnTo>
                  <a:lnTo>
                    <a:pt x="4370" y="1053"/>
                  </a:lnTo>
                  <a:lnTo>
                    <a:pt x="4378" y="1053"/>
                  </a:lnTo>
                  <a:lnTo>
                    <a:pt x="4439" y="1053"/>
                  </a:lnTo>
                  <a:lnTo>
                    <a:pt x="4447" y="1053"/>
                  </a:lnTo>
                  <a:lnTo>
                    <a:pt x="4453" y="1057"/>
                  </a:lnTo>
                  <a:lnTo>
                    <a:pt x="4457" y="1062"/>
                  </a:lnTo>
                  <a:lnTo>
                    <a:pt x="4458" y="1070"/>
                  </a:lnTo>
                  <a:lnTo>
                    <a:pt x="4458" y="1168"/>
                  </a:lnTo>
                  <a:close/>
                  <a:moveTo>
                    <a:pt x="5047" y="1296"/>
                  </a:moveTo>
                  <a:lnTo>
                    <a:pt x="5049" y="1301"/>
                  </a:lnTo>
                  <a:lnTo>
                    <a:pt x="5048" y="1305"/>
                  </a:lnTo>
                  <a:lnTo>
                    <a:pt x="5043" y="1309"/>
                  </a:lnTo>
                  <a:lnTo>
                    <a:pt x="5013" y="1323"/>
                  </a:lnTo>
                  <a:lnTo>
                    <a:pt x="4998" y="1327"/>
                  </a:lnTo>
                  <a:lnTo>
                    <a:pt x="4982" y="1328"/>
                  </a:lnTo>
                  <a:lnTo>
                    <a:pt x="4966" y="1327"/>
                  </a:lnTo>
                  <a:lnTo>
                    <a:pt x="4946" y="1323"/>
                  </a:lnTo>
                  <a:lnTo>
                    <a:pt x="4955" y="1330"/>
                  </a:lnTo>
                  <a:lnTo>
                    <a:pt x="4966" y="1348"/>
                  </a:lnTo>
                  <a:lnTo>
                    <a:pt x="4972" y="1361"/>
                  </a:lnTo>
                  <a:lnTo>
                    <a:pt x="4977" y="1375"/>
                  </a:lnTo>
                  <a:lnTo>
                    <a:pt x="4982" y="1410"/>
                  </a:lnTo>
                  <a:lnTo>
                    <a:pt x="4981" y="1430"/>
                  </a:lnTo>
                  <a:lnTo>
                    <a:pt x="4979" y="1449"/>
                  </a:lnTo>
                  <a:lnTo>
                    <a:pt x="4967" y="1483"/>
                  </a:lnTo>
                  <a:lnTo>
                    <a:pt x="4951" y="1509"/>
                  </a:lnTo>
                  <a:lnTo>
                    <a:pt x="4941" y="1519"/>
                  </a:lnTo>
                  <a:lnTo>
                    <a:pt x="4928" y="1530"/>
                  </a:lnTo>
                  <a:lnTo>
                    <a:pt x="4899" y="1543"/>
                  </a:lnTo>
                  <a:lnTo>
                    <a:pt x="4868" y="1553"/>
                  </a:lnTo>
                  <a:lnTo>
                    <a:pt x="4831" y="1560"/>
                  </a:lnTo>
                  <a:lnTo>
                    <a:pt x="4790" y="1561"/>
                  </a:lnTo>
                  <a:lnTo>
                    <a:pt x="4757" y="1561"/>
                  </a:lnTo>
                  <a:lnTo>
                    <a:pt x="4732" y="1562"/>
                  </a:lnTo>
                  <a:lnTo>
                    <a:pt x="4718" y="1564"/>
                  </a:lnTo>
                  <a:lnTo>
                    <a:pt x="4708" y="1565"/>
                  </a:lnTo>
                  <a:lnTo>
                    <a:pt x="4693" y="1574"/>
                  </a:lnTo>
                  <a:lnTo>
                    <a:pt x="4688" y="1580"/>
                  </a:lnTo>
                  <a:lnTo>
                    <a:pt x="4684" y="1588"/>
                  </a:lnTo>
                  <a:lnTo>
                    <a:pt x="4683" y="1603"/>
                  </a:lnTo>
                  <a:lnTo>
                    <a:pt x="4684" y="1614"/>
                  </a:lnTo>
                  <a:lnTo>
                    <a:pt x="4686" y="1623"/>
                  </a:lnTo>
                  <a:lnTo>
                    <a:pt x="4691" y="1630"/>
                  </a:lnTo>
                  <a:lnTo>
                    <a:pt x="4699" y="1635"/>
                  </a:lnTo>
                  <a:lnTo>
                    <a:pt x="4719" y="1642"/>
                  </a:lnTo>
                  <a:lnTo>
                    <a:pt x="4747" y="1644"/>
                  </a:lnTo>
                  <a:lnTo>
                    <a:pt x="4856" y="1644"/>
                  </a:lnTo>
                  <a:lnTo>
                    <a:pt x="4887" y="1644"/>
                  </a:lnTo>
                  <a:lnTo>
                    <a:pt x="4916" y="1649"/>
                  </a:lnTo>
                  <a:lnTo>
                    <a:pt x="4928" y="1652"/>
                  </a:lnTo>
                  <a:lnTo>
                    <a:pt x="4941" y="1656"/>
                  </a:lnTo>
                  <a:lnTo>
                    <a:pt x="4964" y="1667"/>
                  </a:lnTo>
                  <a:lnTo>
                    <a:pt x="4975" y="1673"/>
                  </a:lnTo>
                  <a:lnTo>
                    <a:pt x="4984" y="1681"/>
                  </a:lnTo>
                  <a:lnTo>
                    <a:pt x="4998" y="1701"/>
                  </a:lnTo>
                  <a:lnTo>
                    <a:pt x="5006" y="1726"/>
                  </a:lnTo>
                  <a:lnTo>
                    <a:pt x="5009" y="1740"/>
                  </a:lnTo>
                  <a:lnTo>
                    <a:pt x="5010" y="1756"/>
                  </a:lnTo>
                  <a:lnTo>
                    <a:pt x="5009" y="1775"/>
                  </a:lnTo>
                  <a:lnTo>
                    <a:pt x="5008" y="1785"/>
                  </a:lnTo>
                  <a:lnTo>
                    <a:pt x="5005" y="1794"/>
                  </a:lnTo>
                  <a:lnTo>
                    <a:pt x="5000" y="1811"/>
                  </a:lnTo>
                  <a:lnTo>
                    <a:pt x="4994" y="1826"/>
                  </a:lnTo>
                  <a:lnTo>
                    <a:pt x="4985" y="1839"/>
                  </a:lnTo>
                  <a:lnTo>
                    <a:pt x="4975" y="1852"/>
                  </a:lnTo>
                  <a:lnTo>
                    <a:pt x="4962" y="1862"/>
                  </a:lnTo>
                  <a:lnTo>
                    <a:pt x="4948" y="1872"/>
                  </a:lnTo>
                  <a:lnTo>
                    <a:pt x="4932" y="1880"/>
                  </a:lnTo>
                  <a:lnTo>
                    <a:pt x="4916" y="1887"/>
                  </a:lnTo>
                  <a:lnTo>
                    <a:pt x="4878" y="1897"/>
                  </a:lnTo>
                  <a:lnTo>
                    <a:pt x="4836" y="1904"/>
                  </a:lnTo>
                  <a:lnTo>
                    <a:pt x="4790" y="1905"/>
                  </a:lnTo>
                  <a:lnTo>
                    <a:pt x="4738" y="1904"/>
                  </a:lnTo>
                  <a:lnTo>
                    <a:pt x="4694" y="1900"/>
                  </a:lnTo>
                  <a:lnTo>
                    <a:pt x="4656" y="1891"/>
                  </a:lnTo>
                  <a:lnTo>
                    <a:pt x="4640" y="1886"/>
                  </a:lnTo>
                  <a:lnTo>
                    <a:pt x="4625" y="1880"/>
                  </a:lnTo>
                  <a:lnTo>
                    <a:pt x="4612" y="1874"/>
                  </a:lnTo>
                  <a:lnTo>
                    <a:pt x="4602" y="1865"/>
                  </a:lnTo>
                  <a:lnTo>
                    <a:pt x="4592" y="1856"/>
                  </a:lnTo>
                  <a:lnTo>
                    <a:pt x="4584" y="1845"/>
                  </a:lnTo>
                  <a:lnTo>
                    <a:pt x="4578" y="1833"/>
                  </a:lnTo>
                  <a:lnTo>
                    <a:pt x="4574" y="1821"/>
                  </a:lnTo>
                  <a:lnTo>
                    <a:pt x="4572" y="1805"/>
                  </a:lnTo>
                  <a:lnTo>
                    <a:pt x="4571" y="1790"/>
                  </a:lnTo>
                  <a:lnTo>
                    <a:pt x="4572" y="1773"/>
                  </a:lnTo>
                  <a:lnTo>
                    <a:pt x="4576" y="1758"/>
                  </a:lnTo>
                  <a:lnTo>
                    <a:pt x="4579" y="1745"/>
                  </a:lnTo>
                  <a:lnTo>
                    <a:pt x="4587" y="1735"/>
                  </a:lnTo>
                  <a:lnTo>
                    <a:pt x="4594" y="1726"/>
                  </a:lnTo>
                  <a:lnTo>
                    <a:pt x="4603" y="1720"/>
                  </a:lnTo>
                  <a:lnTo>
                    <a:pt x="4622" y="1710"/>
                  </a:lnTo>
                  <a:lnTo>
                    <a:pt x="4644" y="1703"/>
                  </a:lnTo>
                  <a:lnTo>
                    <a:pt x="4662" y="1698"/>
                  </a:lnTo>
                  <a:lnTo>
                    <a:pt x="4662" y="1687"/>
                  </a:lnTo>
                  <a:lnTo>
                    <a:pt x="4626" y="1678"/>
                  </a:lnTo>
                  <a:lnTo>
                    <a:pt x="4617" y="1674"/>
                  </a:lnTo>
                  <a:lnTo>
                    <a:pt x="4610" y="1669"/>
                  </a:lnTo>
                  <a:lnTo>
                    <a:pt x="4597" y="1658"/>
                  </a:lnTo>
                  <a:lnTo>
                    <a:pt x="4589" y="1638"/>
                  </a:lnTo>
                  <a:lnTo>
                    <a:pt x="4586" y="1610"/>
                  </a:lnTo>
                  <a:lnTo>
                    <a:pt x="4588" y="1591"/>
                  </a:lnTo>
                  <a:lnTo>
                    <a:pt x="4592" y="1576"/>
                  </a:lnTo>
                  <a:lnTo>
                    <a:pt x="4601" y="1564"/>
                  </a:lnTo>
                  <a:lnTo>
                    <a:pt x="4611" y="1555"/>
                  </a:lnTo>
                  <a:lnTo>
                    <a:pt x="4625" y="1547"/>
                  </a:lnTo>
                  <a:lnTo>
                    <a:pt x="4641" y="1542"/>
                  </a:lnTo>
                  <a:lnTo>
                    <a:pt x="4680" y="1533"/>
                  </a:lnTo>
                  <a:lnTo>
                    <a:pt x="4660" y="1527"/>
                  </a:lnTo>
                  <a:lnTo>
                    <a:pt x="4639" y="1517"/>
                  </a:lnTo>
                  <a:lnTo>
                    <a:pt x="4627" y="1511"/>
                  </a:lnTo>
                  <a:lnTo>
                    <a:pt x="4617" y="1502"/>
                  </a:lnTo>
                  <a:lnTo>
                    <a:pt x="4608" y="1492"/>
                  </a:lnTo>
                  <a:lnTo>
                    <a:pt x="4599" y="1479"/>
                  </a:lnTo>
                  <a:lnTo>
                    <a:pt x="4588" y="1448"/>
                  </a:lnTo>
                  <a:lnTo>
                    <a:pt x="4583" y="1405"/>
                  </a:lnTo>
                  <a:lnTo>
                    <a:pt x="4584" y="1382"/>
                  </a:lnTo>
                  <a:lnTo>
                    <a:pt x="4587" y="1362"/>
                  </a:lnTo>
                  <a:lnTo>
                    <a:pt x="4597" y="1327"/>
                  </a:lnTo>
                  <a:lnTo>
                    <a:pt x="4615" y="1298"/>
                  </a:lnTo>
                  <a:lnTo>
                    <a:pt x="4626" y="1286"/>
                  </a:lnTo>
                  <a:lnTo>
                    <a:pt x="4639" y="1276"/>
                  </a:lnTo>
                  <a:lnTo>
                    <a:pt x="4668" y="1260"/>
                  </a:lnTo>
                  <a:lnTo>
                    <a:pt x="4684" y="1254"/>
                  </a:lnTo>
                  <a:lnTo>
                    <a:pt x="4702" y="1249"/>
                  </a:lnTo>
                  <a:lnTo>
                    <a:pt x="4739" y="1242"/>
                  </a:lnTo>
                  <a:lnTo>
                    <a:pt x="4761" y="1241"/>
                  </a:lnTo>
                  <a:lnTo>
                    <a:pt x="4783" y="1240"/>
                  </a:lnTo>
                  <a:lnTo>
                    <a:pt x="4819" y="1242"/>
                  </a:lnTo>
                  <a:lnTo>
                    <a:pt x="4846" y="1246"/>
                  </a:lnTo>
                  <a:lnTo>
                    <a:pt x="4894" y="1257"/>
                  </a:lnTo>
                  <a:lnTo>
                    <a:pt x="4909" y="1261"/>
                  </a:lnTo>
                  <a:lnTo>
                    <a:pt x="4928" y="1261"/>
                  </a:lnTo>
                  <a:lnTo>
                    <a:pt x="4948" y="1260"/>
                  </a:lnTo>
                  <a:lnTo>
                    <a:pt x="4969" y="1256"/>
                  </a:lnTo>
                  <a:lnTo>
                    <a:pt x="4993" y="1247"/>
                  </a:lnTo>
                  <a:lnTo>
                    <a:pt x="5014" y="1237"/>
                  </a:lnTo>
                  <a:lnTo>
                    <a:pt x="5018" y="1235"/>
                  </a:lnTo>
                  <a:lnTo>
                    <a:pt x="5022" y="1235"/>
                  </a:lnTo>
                  <a:lnTo>
                    <a:pt x="5025" y="1236"/>
                  </a:lnTo>
                  <a:lnTo>
                    <a:pt x="5029" y="1241"/>
                  </a:lnTo>
                  <a:lnTo>
                    <a:pt x="5047" y="1296"/>
                  </a:lnTo>
                  <a:close/>
                  <a:moveTo>
                    <a:pt x="4888" y="1401"/>
                  </a:moveTo>
                  <a:lnTo>
                    <a:pt x="4885" y="1377"/>
                  </a:lnTo>
                  <a:lnTo>
                    <a:pt x="4880" y="1356"/>
                  </a:lnTo>
                  <a:lnTo>
                    <a:pt x="4873" y="1339"/>
                  </a:lnTo>
                  <a:lnTo>
                    <a:pt x="4862" y="1325"/>
                  </a:lnTo>
                  <a:lnTo>
                    <a:pt x="4848" y="1315"/>
                  </a:lnTo>
                  <a:lnTo>
                    <a:pt x="4829" y="1308"/>
                  </a:lnTo>
                  <a:lnTo>
                    <a:pt x="4809" y="1304"/>
                  </a:lnTo>
                  <a:lnTo>
                    <a:pt x="4783" y="1303"/>
                  </a:lnTo>
                  <a:lnTo>
                    <a:pt x="4759" y="1304"/>
                  </a:lnTo>
                  <a:lnTo>
                    <a:pt x="4738" y="1308"/>
                  </a:lnTo>
                  <a:lnTo>
                    <a:pt x="4729" y="1312"/>
                  </a:lnTo>
                  <a:lnTo>
                    <a:pt x="4720" y="1315"/>
                  </a:lnTo>
                  <a:lnTo>
                    <a:pt x="4707" y="1325"/>
                  </a:lnTo>
                  <a:lnTo>
                    <a:pt x="4695" y="1339"/>
                  </a:lnTo>
                  <a:lnTo>
                    <a:pt x="4691" y="1347"/>
                  </a:lnTo>
                  <a:lnTo>
                    <a:pt x="4688" y="1356"/>
                  </a:lnTo>
                  <a:lnTo>
                    <a:pt x="4683" y="1377"/>
                  </a:lnTo>
                  <a:lnTo>
                    <a:pt x="4681" y="1401"/>
                  </a:lnTo>
                  <a:lnTo>
                    <a:pt x="4683" y="1425"/>
                  </a:lnTo>
                  <a:lnTo>
                    <a:pt x="4688" y="1445"/>
                  </a:lnTo>
                  <a:lnTo>
                    <a:pt x="4695" y="1463"/>
                  </a:lnTo>
                  <a:lnTo>
                    <a:pt x="4700" y="1469"/>
                  </a:lnTo>
                  <a:lnTo>
                    <a:pt x="4707" y="1475"/>
                  </a:lnTo>
                  <a:lnTo>
                    <a:pt x="4720" y="1485"/>
                  </a:lnTo>
                  <a:lnTo>
                    <a:pt x="4738" y="1493"/>
                  </a:lnTo>
                  <a:lnTo>
                    <a:pt x="4759" y="1497"/>
                  </a:lnTo>
                  <a:lnTo>
                    <a:pt x="4783" y="1498"/>
                  </a:lnTo>
                  <a:lnTo>
                    <a:pt x="4809" y="1497"/>
                  </a:lnTo>
                  <a:lnTo>
                    <a:pt x="4829" y="1493"/>
                  </a:lnTo>
                  <a:lnTo>
                    <a:pt x="4839" y="1489"/>
                  </a:lnTo>
                  <a:lnTo>
                    <a:pt x="4848" y="1485"/>
                  </a:lnTo>
                  <a:lnTo>
                    <a:pt x="4862" y="1475"/>
                  </a:lnTo>
                  <a:lnTo>
                    <a:pt x="4873" y="1463"/>
                  </a:lnTo>
                  <a:lnTo>
                    <a:pt x="4878" y="1454"/>
                  </a:lnTo>
                  <a:lnTo>
                    <a:pt x="4880" y="1445"/>
                  </a:lnTo>
                  <a:lnTo>
                    <a:pt x="4885" y="1425"/>
                  </a:lnTo>
                  <a:lnTo>
                    <a:pt x="4888" y="1401"/>
                  </a:lnTo>
                  <a:close/>
                  <a:moveTo>
                    <a:pt x="4913" y="1770"/>
                  </a:moveTo>
                  <a:lnTo>
                    <a:pt x="4911" y="1755"/>
                  </a:lnTo>
                  <a:lnTo>
                    <a:pt x="4906" y="1742"/>
                  </a:lnTo>
                  <a:lnTo>
                    <a:pt x="4899" y="1734"/>
                  </a:lnTo>
                  <a:lnTo>
                    <a:pt x="4889" y="1727"/>
                  </a:lnTo>
                  <a:lnTo>
                    <a:pt x="4864" y="1721"/>
                  </a:lnTo>
                  <a:lnTo>
                    <a:pt x="4836" y="1720"/>
                  </a:lnTo>
                  <a:lnTo>
                    <a:pt x="4744" y="1720"/>
                  </a:lnTo>
                  <a:lnTo>
                    <a:pt x="4729" y="1720"/>
                  </a:lnTo>
                  <a:lnTo>
                    <a:pt x="4717" y="1722"/>
                  </a:lnTo>
                  <a:lnTo>
                    <a:pt x="4703" y="1726"/>
                  </a:lnTo>
                  <a:lnTo>
                    <a:pt x="4691" y="1731"/>
                  </a:lnTo>
                  <a:lnTo>
                    <a:pt x="4681" y="1739"/>
                  </a:lnTo>
                  <a:lnTo>
                    <a:pt x="4674" y="1749"/>
                  </a:lnTo>
                  <a:lnTo>
                    <a:pt x="4669" y="1761"/>
                  </a:lnTo>
                  <a:lnTo>
                    <a:pt x="4668" y="1778"/>
                  </a:lnTo>
                  <a:lnTo>
                    <a:pt x="4670" y="1795"/>
                  </a:lnTo>
                  <a:lnTo>
                    <a:pt x="4676" y="1811"/>
                  </a:lnTo>
                  <a:lnTo>
                    <a:pt x="4688" y="1822"/>
                  </a:lnTo>
                  <a:lnTo>
                    <a:pt x="4694" y="1826"/>
                  </a:lnTo>
                  <a:lnTo>
                    <a:pt x="4702" y="1829"/>
                  </a:lnTo>
                  <a:lnTo>
                    <a:pt x="4720" y="1834"/>
                  </a:lnTo>
                  <a:lnTo>
                    <a:pt x="4742" y="1838"/>
                  </a:lnTo>
                  <a:lnTo>
                    <a:pt x="4792" y="1841"/>
                  </a:lnTo>
                  <a:lnTo>
                    <a:pt x="4820" y="1839"/>
                  </a:lnTo>
                  <a:lnTo>
                    <a:pt x="4848" y="1836"/>
                  </a:lnTo>
                  <a:lnTo>
                    <a:pt x="4862" y="1832"/>
                  </a:lnTo>
                  <a:lnTo>
                    <a:pt x="4873" y="1828"/>
                  </a:lnTo>
                  <a:lnTo>
                    <a:pt x="4884" y="1822"/>
                  </a:lnTo>
                  <a:lnTo>
                    <a:pt x="4894" y="1816"/>
                  </a:lnTo>
                  <a:lnTo>
                    <a:pt x="4898" y="1811"/>
                  </a:lnTo>
                  <a:lnTo>
                    <a:pt x="4902" y="1807"/>
                  </a:lnTo>
                  <a:lnTo>
                    <a:pt x="4908" y="1797"/>
                  </a:lnTo>
                  <a:lnTo>
                    <a:pt x="4912" y="1784"/>
                  </a:lnTo>
                  <a:lnTo>
                    <a:pt x="4913" y="1770"/>
                  </a:lnTo>
                  <a:close/>
                  <a:moveTo>
                    <a:pt x="5484" y="1620"/>
                  </a:moveTo>
                  <a:lnTo>
                    <a:pt x="5483" y="1642"/>
                  </a:lnTo>
                  <a:lnTo>
                    <a:pt x="5480" y="1659"/>
                  </a:lnTo>
                  <a:lnTo>
                    <a:pt x="5475" y="1673"/>
                  </a:lnTo>
                  <a:lnTo>
                    <a:pt x="5467" y="1685"/>
                  </a:lnTo>
                  <a:lnTo>
                    <a:pt x="5457" y="1693"/>
                  </a:lnTo>
                  <a:lnTo>
                    <a:pt x="5444" y="1700"/>
                  </a:lnTo>
                  <a:lnTo>
                    <a:pt x="5426" y="1706"/>
                  </a:lnTo>
                  <a:lnTo>
                    <a:pt x="5406" y="1711"/>
                  </a:lnTo>
                  <a:lnTo>
                    <a:pt x="5354" y="1720"/>
                  </a:lnTo>
                  <a:lnTo>
                    <a:pt x="5323" y="1722"/>
                  </a:lnTo>
                  <a:lnTo>
                    <a:pt x="5287" y="1724"/>
                  </a:lnTo>
                  <a:lnTo>
                    <a:pt x="5242" y="1722"/>
                  </a:lnTo>
                  <a:lnTo>
                    <a:pt x="5218" y="1720"/>
                  </a:lnTo>
                  <a:lnTo>
                    <a:pt x="5194" y="1716"/>
                  </a:lnTo>
                  <a:lnTo>
                    <a:pt x="5171" y="1711"/>
                  </a:lnTo>
                  <a:lnTo>
                    <a:pt x="5151" y="1702"/>
                  </a:lnTo>
                  <a:lnTo>
                    <a:pt x="5131" y="1691"/>
                  </a:lnTo>
                  <a:lnTo>
                    <a:pt x="5113" y="1677"/>
                  </a:lnTo>
                  <a:lnTo>
                    <a:pt x="5100" y="1658"/>
                  </a:lnTo>
                  <a:lnTo>
                    <a:pt x="5090" y="1635"/>
                  </a:lnTo>
                  <a:lnTo>
                    <a:pt x="5082" y="1609"/>
                  </a:lnTo>
                  <a:lnTo>
                    <a:pt x="5079" y="1576"/>
                  </a:lnTo>
                  <a:lnTo>
                    <a:pt x="5081" y="1550"/>
                  </a:lnTo>
                  <a:lnTo>
                    <a:pt x="5085" y="1527"/>
                  </a:lnTo>
                  <a:lnTo>
                    <a:pt x="5092" y="1508"/>
                  </a:lnTo>
                  <a:lnTo>
                    <a:pt x="5101" y="1492"/>
                  </a:lnTo>
                  <a:lnTo>
                    <a:pt x="5111" y="1479"/>
                  </a:lnTo>
                  <a:lnTo>
                    <a:pt x="5124" y="1469"/>
                  </a:lnTo>
                  <a:lnTo>
                    <a:pt x="5137" y="1460"/>
                  </a:lnTo>
                  <a:lnTo>
                    <a:pt x="5154" y="1454"/>
                  </a:lnTo>
                  <a:lnTo>
                    <a:pt x="5188" y="1445"/>
                  </a:lnTo>
                  <a:lnTo>
                    <a:pt x="5226" y="1439"/>
                  </a:lnTo>
                  <a:lnTo>
                    <a:pt x="5384" y="1412"/>
                  </a:lnTo>
                  <a:lnTo>
                    <a:pt x="5384" y="1380"/>
                  </a:lnTo>
                  <a:lnTo>
                    <a:pt x="5384" y="1361"/>
                  </a:lnTo>
                  <a:lnTo>
                    <a:pt x="5383" y="1353"/>
                  </a:lnTo>
                  <a:lnTo>
                    <a:pt x="5381" y="1346"/>
                  </a:lnTo>
                  <a:lnTo>
                    <a:pt x="5379" y="1342"/>
                  </a:lnTo>
                  <a:lnTo>
                    <a:pt x="5378" y="1339"/>
                  </a:lnTo>
                  <a:lnTo>
                    <a:pt x="5373" y="1333"/>
                  </a:lnTo>
                  <a:lnTo>
                    <a:pt x="5358" y="1324"/>
                  </a:lnTo>
                  <a:lnTo>
                    <a:pt x="5345" y="1319"/>
                  </a:lnTo>
                  <a:lnTo>
                    <a:pt x="5329" y="1317"/>
                  </a:lnTo>
                  <a:lnTo>
                    <a:pt x="5286" y="1315"/>
                  </a:lnTo>
                  <a:lnTo>
                    <a:pt x="5239" y="1318"/>
                  </a:lnTo>
                  <a:lnTo>
                    <a:pt x="5195" y="1324"/>
                  </a:lnTo>
                  <a:lnTo>
                    <a:pt x="5131" y="1339"/>
                  </a:lnTo>
                  <a:lnTo>
                    <a:pt x="5127" y="1339"/>
                  </a:lnTo>
                  <a:lnTo>
                    <a:pt x="5125" y="1341"/>
                  </a:lnTo>
                  <a:lnTo>
                    <a:pt x="5119" y="1339"/>
                  </a:lnTo>
                  <a:lnTo>
                    <a:pt x="5116" y="1333"/>
                  </a:lnTo>
                  <a:lnTo>
                    <a:pt x="5105" y="1284"/>
                  </a:lnTo>
                  <a:lnTo>
                    <a:pt x="5105" y="1281"/>
                  </a:lnTo>
                  <a:lnTo>
                    <a:pt x="5106" y="1276"/>
                  </a:lnTo>
                  <a:lnTo>
                    <a:pt x="5108" y="1273"/>
                  </a:lnTo>
                  <a:lnTo>
                    <a:pt x="5115" y="1269"/>
                  </a:lnTo>
                  <a:lnTo>
                    <a:pt x="5142" y="1261"/>
                  </a:lnTo>
                  <a:lnTo>
                    <a:pt x="5187" y="1251"/>
                  </a:lnTo>
                  <a:lnTo>
                    <a:pt x="5213" y="1247"/>
                  </a:lnTo>
                  <a:lnTo>
                    <a:pt x="5241" y="1244"/>
                  </a:lnTo>
                  <a:lnTo>
                    <a:pt x="5304" y="1240"/>
                  </a:lnTo>
                  <a:lnTo>
                    <a:pt x="5347" y="1242"/>
                  </a:lnTo>
                  <a:lnTo>
                    <a:pt x="5382" y="1246"/>
                  </a:lnTo>
                  <a:lnTo>
                    <a:pt x="5411" y="1254"/>
                  </a:lnTo>
                  <a:lnTo>
                    <a:pt x="5433" y="1264"/>
                  </a:lnTo>
                  <a:lnTo>
                    <a:pt x="5449" y="1274"/>
                  </a:lnTo>
                  <a:lnTo>
                    <a:pt x="5461" y="1286"/>
                  </a:lnTo>
                  <a:lnTo>
                    <a:pt x="5470" y="1299"/>
                  </a:lnTo>
                  <a:lnTo>
                    <a:pt x="5476" y="1313"/>
                  </a:lnTo>
                  <a:lnTo>
                    <a:pt x="5483" y="1343"/>
                  </a:lnTo>
                  <a:lnTo>
                    <a:pt x="5484" y="1377"/>
                  </a:lnTo>
                  <a:lnTo>
                    <a:pt x="5484" y="1620"/>
                  </a:lnTo>
                  <a:close/>
                  <a:moveTo>
                    <a:pt x="5384" y="1642"/>
                  </a:moveTo>
                  <a:lnTo>
                    <a:pt x="5384" y="1482"/>
                  </a:lnTo>
                  <a:lnTo>
                    <a:pt x="5256" y="1503"/>
                  </a:lnTo>
                  <a:lnTo>
                    <a:pt x="5228" y="1508"/>
                  </a:lnTo>
                  <a:lnTo>
                    <a:pt x="5204" y="1517"/>
                  </a:lnTo>
                  <a:lnTo>
                    <a:pt x="5195" y="1526"/>
                  </a:lnTo>
                  <a:lnTo>
                    <a:pt x="5188" y="1538"/>
                  </a:lnTo>
                  <a:lnTo>
                    <a:pt x="5183" y="1553"/>
                  </a:lnTo>
                  <a:lnTo>
                    <a:pt x="5182" y="1575"/>
                  </a:lnTo>
                  <a:lnTo>
                    <a:pt x="5183" y="1591"/>
                  </a:lnTo>
                  <a:lnTo>
                    <a:pt x="5187" y="1606"/>
                  </a:lnTo>
                  <a:lnTo>
                    <a:pt x="5192" y="1619"/>
                  </a:lnTo>
                  <a:lnTo>
                    <a:pt x="5199" y="1629"/>
                  </a:lnTo>
                  <a:lnTo>
                    <a:pt x="5208" y="1637"/>
                  </a:lnTo>
                  <a:lnTo>
                    <a:pt x="5218" y="1643"/>
                  </a:lnTo>
                  <a:lnTo>
                    <a:pt x="5241" y="1650"/>
                  </a:lnTo>
                  <a:lnTo>
                    <a:pt x="5266" y="1654"/>
                  </a:lnTo>
                  <a:lnTo>
                    <a:pt x="5290" y="1656"/>
                  </a:lnTo>
                  <a:lnTo>
                    <a:pt x="5342" y="1652"/>
                  </a:lnTo>
                  <a:lnTo>
                    <a:pt x="5384" y="1642"/>
                  </a:lnTo>
                  <a:close/>
                  <a:moveTo>
                    <a:pt x="6474" y="1698"/>
                  </a:moveTo>
                  <a:lnTo>
                    <a:pt x="6474" y="1703"/>
                  </a:lnTo>
                  <a:lnTo>
                    <a:pt x="6470" y="1708"/>
                  </a:lnTo>
                  <a:lnTo>
                    <a:pt x="6460" y="1712"/>
                  </a:lnTo>
                  <a:lnTo>
                    <a:pt x="6295" y="1712"/>
                  </a:lnTo>
                  <a:lnTo>
                    <a:pt x="6285" y="1707"/>
                  </a:lnTo>
                  <a:lnTo>
                    <a:pt x="6279" y="1698"/>
                  </a:lnTo>
                  <a:lnTo>
                    <a:pt x="6022" y="1148"/>
                  </a:lnTo>
                  <a:lnTo>
                    <a:pt x="5993" y="1148"/>
                  </a:lnTo>
                  <a:lnTo>
                    <a:pt x="5997" y="1698"/>
                  </a:lnTo>
                  <a:lnTo>
                    <a:pt x="5995" y="1703"/>
                  </a:lnTo>
                  <a:lnTo>
                    <a:pt x="5993" y="1708"/>
                  </a:lnTo>
                  <a:lnTo>
                    <a:pt x="5983" y="1712"/>
                  </a:lnTo>
                  <a:lnTo>
                    <a:pt x="5906" y="1712"/>
                  </a:lnTo>
                  <a:lnTo>
                    <a:pt x="5895" y="1708"/>
                  </a:lnTo>
                  <a:lnTo>
                    <a:pt x="5891" y="1698"/>
                  </a:lnTo>
                  <a:lnTo>
                    <a:pt x="5891" y="1078"/>
                  </a:lnTo>
                  <a:lnTo>
                    <a:pt x="5892" y="1073"/>
                  </a:lnTo>
                  <a:lnTo>
                    <a:pt x="5895" y="1068"/>
                  </a:lnTo>
                  <a:lnTo>
                    <a:pt x="5906" y="1065"/>
                  </a:lnTo>
                  <a:lnTo>
                    <a:pt x="6087" y="1065"/>
                  </a:lnTo>
                  <a:lnTo>
                    <a:pt x="6097" y="1068"/>
                  </a:lnTo>
                  <a:lnTo>
                    <a:pt x="6105" y="1078"/>
                  </a:lnTo>
                  <a:lnTo>
                    <a:pt x="6362" y="1643"/>
                  </a:lnTo>
                  <a:lnTo>
                    <a:pt x="6373" y="1643"/>
                  </a:lnTo>
                  <a:lnTo>
                    <a:pt x="6369" y="1078"/>
                  </a:lnTo>
                  <a:lnTo>
                    <a:pt x="6371" y="1072"/>
                  </a:lnTo>
                  <a:lnTo>
                    <a:pt x="6373" y="1068"/>
                  </a:lnTo>
                  <a:lnTo>
                    <a:pt x="6378" y="1066"/>
                  </a:lnTo>
                  <a:lnTo>
                    <a:pt x="6385" y="1065"/>
                  </a:lnTo>
                  <a:lnTo>
                    <a:pt x="6460" y="1065"/>
                  </a:lnTo>
                  <a:lnTo>
                    <a:pt x="6466" y="1066"/>
                  </a:lnTo>
                  <a:lnTo>
                    <a:pt x="6470" y="1068"/>
                  </a:lnTo>
                  <a:lnTo>
                    <a:pt x="6474" y="1072"/>
                  </a:lnTo>
                  <a:lnTo>
                    <a:pt x="6474" y="1078"/>
                  </a:lnTo>
                  <a:lnTo>
                    <a:pt x="6474" y="1698"/>
                  </a:lnTo>
                  <a:close/>
                  <a:moveTo>
                    <a:pt x="7016" y="1483"/>
                  </a:moveTo>
                  <a:lnTo>
                    <a:pt x="7016" y="1516"/>
                  </a:lnTo>
                  <a:lnTo>
                    <a:pt x="7013" y="1546"/>
                  </a:lnTo>
                  <a:lnTo>
                    <a:pt x="7009" y="1576"/>
                  </a:lnTo>
                  <a:lnTo>
                    <a:pt x="7003" y="1604"/>
                  </a:lnTo>
                  <a:lnTo>
                    <a:pt x="6993" y="1630"/>
                  </a:lnTo>
                  <a:lnTo>
                    <a:pt x="6980" y="1653"/>
                  </a:lnTo>
                  <a:lnTo>
                    <a:pt x="6973" y="1663"/>
                  </a:lnTo>
                  <a:lnTo>
                    <a:pt x="6963" y="1673"/>
                  </a:lnTo>
                  <a:lnTo>
                    <a:pt x="6943" y="1691"/>
                  </a:lnTo>
                  <a:lnTo>
                    <a:pt x="6916" y="1705"/>
                  </a:lnTo>
                  <a:lnTo>
                    <a:pt x="6885" y="1715"/>
                  </a:lnTo>
                  <a:lnTo>
                    <a:pt x="6847" y="1721"/>
                  </a:lnTo>
                  <a:lnTo>
                    <a:pt x="6803" y="1724"/>
                  </a:lnTo>
                  <a:lnTo>
                    <a:pt x="6759" y="1721"/>
                  </a:lnTo>
                  <a:lnTo>
                    <a:pt x="6721" y="1715"/>
                  </a:lnTo>
                  <a:lnTo>
                    <a:pt x="6688" y="1705"/>
                  </a:lnTo>
                  <a:lnTo>
                    <a:pt x="6663" y="1691"/>
                  </a:lnTo>
                  <a:lnTo>
                    <a:pt x="6642" y="1673"/>
                  </a:lnTo>
                  <a:lnTo>
                    <a:pt x="6624" y="1653"/>
                  </a:lnTo>
                  <a:lnTo>
                    <a:pt x="6618" y="1642"/>
                  </a:lnTo>
                  <a:lnTo>
                    <a:pt x="6611" y="1630"/>
                  </a:lnTo>
                  <a:lnTo>
                    <a:pt x="6601" y="1604"/>
                  </a:lnTo>
                  <a:lnTo>
                    <a:pt x="6596" y="1576"/>
                  </a:lnTo>
                  <a:lnTo>
                    <a:pt x="6594" y="1561"/>
                  </a:lnTo>
                  <a:lnTo>
                    <a:pt x="6591" y="1546"/>
                  </a:lnTo>
                  <a:lnTo>
                    <a:pt x="6589" y="1516"/>
                  </a:lnTo>
                  <a:lnTo>
                    <a:pt x="6589" y="1483"/>
                  </a:lnTo>
                  <a:lnTo>
                    <a:pt x="6589" y="1449"/>
                  </a:lnTo>
                  <a:lnTo>
                    <a:pt x="6591" y="1417"/>
                  </a:lnTo>
                  <a:lnTo>
                    <a:pt x="6601" y="1359"/>
                  </a:lnTo>
                  <a:lnTo>
                    <a:pt x="6611" y="1334"/>
                  </a:lnTo>
                  <a:lnTo>
                    <a:pt x="6624" y="1312"/>
                  </a:lnTo>
                  <a:lnTo>
                    <a:pt x="6642" y="1290"/>
                  </a:lnTo>
                  <a:lnTo>
                    <a:pt x="6663" y="1274"/>
                  </a:lnTo>
                  <a:lnTo>
                    <a:pt x="6688" y="1259"/>
                  </a:lnTo>
                  <a:lnTo>
                    <a:pt x="6721" y="1249"/>
                  </a:lnTo>
                  <a:lnTo>
                    <a:pt x="6759" y="1242"/>
                  </a:lnTo>
                  <a:lnTo>
                    <a:pt x="6803" y="1240"/>
                  </a:lnTo>
                  <a:lnTo>
                    <a:pt x="6847" y="1242"/>
                  </a:lnTo>
                  <a:lnTo>
                    <a:pt x="6885" y="1249"/>
                  </a:lnTo>
                  <a:lnTo>
                    <a:pt x="6916" y="1259"/>
                  </a:lnTo>
                  <a:lnTo>
                    <a:pt x="6943" y="1274"/>
                  </a:lnTo>
                  <a:lnTo>
                    <a:pt x="6963" y="1290"/>
                  </a:lnTo>
                  <a:lnTo>
                    <a:pt x="6980" y="1312"/>
                  </a:lnTo>
                  <a:lnTo>
                    <a:pt x="6993" y="1334"/>
                  </a:lnTo>
                  <a:lnTo>
                    <a:pt x="7003" y="1359"/>
                  </a:lnTo>
                  <a:lnTo>
                    <a:pt x="7009" y="1388"/>
                  </a:lnTo>
                  <a:lnTo>
                    <a:pt x="7013" y="1417"/>
                  </a:lnTo>
                  <a:lnTo>
                    <a:pt x="7016" y="1449"/>
                  </a:lnTo>
                  <a:lnTo>
                    <a:pt x="7016" y="1483"/>
                  </a:lnTo>
                  <a:close/>
                  <a:moveTo>
                    <a:pt x="6914" y="1483"/>
                  </a:moveTo>
                  <a:lnTo>
                    <a:pt x="6912" y="1433"/>
                  </a:lnTo>
                  <a:lnTo>
                    <a:pt x="6909" y="1390"/>
                  </a:lnTo>
                  <a:lnTo>
                    <a:pt x="6904" y="1372"/>
                  </a:lnTo>
                  <a:lnTo>
                    <a:pt x="6897" y="1357"/>
                  </a:lnTo>
                  <a:lnTo>
                    <a:pt x="6890" y="1343"/>
                  </a:lnTo>
                  <a:lnTo>
                    <a:pt x="6878" y="1332"/>
                  </a:lnTo>
                  <a:lnTo>
                    <a:pt x="6865" y="1324"/>
                  </a:lnTo>
                  <a:lnTo>
                    <a:pt x="6848" y="1318"/>
                  </a:lnTo>
                  <a:lnTo>
                    <a:pt x="6827" y="1314"/>
                  </a:lnTo>
                  <a:lnTo>
                    <a:pt x="6803" y="1312"/>
                  </a:lnTo>
                  <a:lnTo>
                    <a:pt x="6778" y="1314"/>
                  </a:lnTo>
                  <a:lnTo>
                    <a:pt x="6758" y="1318"/>
                  </a:lnTo>
                  <a:lnTo>
                    <a:pt x="6740" y="1324"/>
                  </a:lnTo>
                  <a:lnTo>
                    <a:pt x="6726" y="1332"/>
                  </a:lnTo>
                  <a:lnTo>
                    <a:pt x="6716" y="1343"/>
                  </a:lnTo>
                  <a:lnTo>
                    <a:pt x="6707" y="1357"/>
                  </a:lnTo>
                  <a:lnTo>
                    <a:pt x="6701" y="1372"/>
                  </a:lnTo>
                  <a:lnTo>
                    <a:pt x="6696" y="1390"/>
                  </a:lnTo>
                  <a:lnTo>
                    <a:pt x="6693" y="1410"/>
                  </a:lnTo>
                  <a:lnTo>
                    <a:pt x="6692" y="1433"/>
                  </a:lnTo>
                  <a:lnTo>
                    <a:pt x="6691" y="1483"/>
                  </a:lnTo>
                  <a:lnTo>
                    <a:pt x="6692" y="1532"/>
                  </a:lnTo>
                  <a:lnTo>
                    <a:pt x="6696" y="1574"/>
                  </a:lnTo>
                  <a:lnTo>
                    <a:pt x="6701" y="1591"/>
                  </a:lnTo>
                  <a:lnTo>
                    <a:pt x="6707" y="1608"/>
                  </a:lnTo>
                  <a:lnTo>
                    <a:pt x="6716" y="1620"/>
                  </a:lnTo>
                  <a:lnTo>
                    <a:pt x="6726" y="1632"/>
                  </a:lnTo>
                  <a:lnTo>
                    <a:pt x="6740" y="1640"/>
                  </a:lnTo>
                  <a:lnTo>
                    <a:pt x="6758" y="1647"/>
                  </a:lnTo>
                  <a:lnTo>
                    <a:pt x="6778" y="1650"/>
                  </a:lnTo>
                  <a:lnTo>
                    <a:pt x="6803" y="1652"/>
                  </a:lnTo>
                  <a:lnTo>
                    <a:pt x="6827" y="1650"/>
                  </a:lnTo>
                  <a:lnTo>
                    <a:pt x="6848" y="1647"/>
                  </a:lnTo>
                  <a:lnTo>
                    <a:pt x="6865" y="1640"/>
                  </a:lnTo>
                  <a:lnTo>
                    <a:pt x="6878" y="1632"/>
                  </a:lnTo>
                  <a:lnTo>
                    <a:pt x="6890" y="1620"/>
                  </a:lnTo>
                  <a:lnTo>
                    <a:pt x="6897" y="1608"/>
                  </a:lnTo>
                  <a:lnTo>
                    <a:pt x="6904" y="1591"/>
                  </a:lnTo>
                  <a:lnTo>
                    <a:pt x="6909" y="1574"/>
                  </a:lnTo>
                  <a:lnTo>
                    <a:pt x="6911" y="1553"/>
                  </a:lnTo>
                  <a:lnTo>
                    <a:pt x="6912" y="1532"/>
                  </a:lnTo>
                  <a:lnTo>
                    <a:pt x="6914" y="1483"/>
                  </a:lnTo>
                  <a:close/>
                  <a:moveTo>
                    <a:pt x="7360" y="1307"/>
                  </a:moveTo>
                  <a:lnTo>
                    <a:pt x="7358" y="1312"/>
                  </a:lnTo>
                  <a:lnTo>
                    <a:pt x="7357" y="1315"/>
                  </a:lnTo>
                  <a:lnTo>
                    <a:pt x="7353" y="1318"/>
                  </a:lnTo>
                  <a:lnTo>
                    <a:pt x="7347" y="1319"/>
                  </a:lnTo>
                  <a:lnTo>
                    <a:pt x="7308" y="1320"/>
                  </a:lnTo>
                  <a:lnTo>
                    <a:pt x="7271" y="1323"/>
                  </a:lnTo>
                  <a:lnTo>
                    <a:pt x="7212" y="1333"/>
                  </a:lnTo>
                  <a:lnTo>
                    <a:pt x="7212" y="1698"/>
                  </a:lnTo>
                  <a:lnTo>
                    <a:pt x="7212" y="1705"/>
                  </a:lnTo>
                  <a:lnTo>
                    <a:pt x="7209" y="1708"/>
                  </a:lnTo>
                  <a:lnTo>
                    <a:pt x="7205" y="1711"/>
                  </a:lnTo>
                  <a:lnTo>
                    <a:pt x="7200" y="1712"/>
                  </a:lnTo>
                  <a:lnTo>
                    <a:pt x="7127" y="1712"/>
                  </a:lnTo>
                  <a:lnTo>
                    <a:pt x="7119" y="1708"/>
                  </a:lnTo>
                  <a:lnTo>
                    <a:pt x="7115" y="1705"/>
                  </a:lnTo>
                  <a:lnTo>
                    <a:pt x="7113" y="1698"/>
                  </a:lnTo>
                  <a:lnTo>
                    <a:pt x="7113" y="1325"/>
                  </a:lnTo>
                  <a:lnTo>
                    <a:pt x="7115" y="1303"/>
                  </a:lnTo>
                  <a:lnTo>
                    <a:pt x="7120" y="1294"/>
                  </a:lnTo>
                  <a:lnTo>
                    <a:pt x="7125" y="1286"/>
                  </a:lnTo>
                  <a:lnTo>
                    <a:pt x="7142" y="1275"/>
                  </a:lnTo>
                  <a:lnTo>
                    <a:pt x="7166" y="1266"/>
                  </a:lnTo>
                  <a:lnTo>
                    <a:pt x="7198" y="1256"/>
                  </a:lnTo>
                  <a:lnTo>
                    <a:pt x="7236" y="1249"/>
                  </a:lnTo>
                  <a:lnTo>
                    <a:pt x="7314" y="1241"/>
                  </a:lnTo>
                  <a:lnTo>
                    <a:pt x="7329" y="1241"/>
                  </a:lnTo>
                  <a:lnTo>
                    <a:pt x="7342" y="1241"/>
                  </a:lnTo>
                  <a:lnTo>
                    <a:pt x="7350" y="1244"/>
                  </a:lnTo>
                  <a:lnTo>
                    <a:pt x="7356" y="1246"/>
                  </a:lnTo>
                  <a:lnTo>
                    <a:pt x="7358" y="1250"/>
                  </a:lnTo>
                  <a:lnTo>
                    <a:pt x="7360" y="1256"/>
                  </a:lnTo>
                  <a:lnTo>
                    <a:pt x="7360" y="1307"/>
                  </a:lnTo>
                  <a:close/>
                  <a:moveTo>
                    <a:pt x="7820" y="1637"/>
                  </a:moveTo>
                  <a:lnTo>
                    <a:pt x="7818" y="1657"/>
                  </a:lnTo>
                  <a:lnTo>
                    <a:pt x="7812" y="1676"/>
                  </a:lnTo>
                  <a:lnTo>
                    <a:pt x="7806" y="1685"/>
                  </a:lnTo>
                  <a:lnTo>
                    <a:pt x="7796" y="1692"/>
                  </a:lnTo>
                  <a:lnTo>
                    <a:pt x="7782" y="1700"/>
                  </a:lnTo>
                  <a:lnTo>
                    <a:pt x="7765" y="1705"/>
                  </a:lnTo>
                  <a:lnTo>
                    <a:pt x="7738" y="1712"/>
                  </a:lnTo>
                  <a:lnTo>
                    <a:pt x="7705" y="1717"/>
                  </a:lnTo>
                  <a:lnTo>
                    <a:pt x="7687" y="1720"/>
                  </a:lnTo>
                  <a:lnTo>
                    <a:pt x="7667" y="1722"/>
                  </a:lnTo>
                  <a:lnTo>
                    <a:pt x="7624" y="1724"/>
                  </a:lnTo>
                  <a:lnTo>
                    <a:pt x="7584" y="1722"/>
                  </a:lnTo>
                  <a:lnTo>
                    <a:pt x="7547" y="1717"/>
                  </a:lnTo>
                  <a:lnTo>
                    <a:pt x="7517" y="1710"/>
                  </a:lnTo>
                  <a:lnTo>
                    <a:pt x="7491" y="1700"/>
                  </a:lnTo>
                  <a:lnTo>
                    <a:pt x="7468" y="1686"/>
                  </a:lnTo>
                  <a:lnTo>
                    <a:pt x="7449" y="1668"/>
                  </a:lnTo>
                  <a:lnTo>
                    <a:pt x="7434" y="1648"/>
                  </a:lnTo>
                  <a:lnTo>
                    <a:pt x="7428" y="1635"/>
                  </a:lnTo>
                  <a:lnTo>
                    <a:pt x="7423" y="1623"/>
                  </a:lnTo>
                  <a:lnTo>
                    <a:pt x="7414" y="1594"/>
                  </a:lnTo>
                  <a:lnTo>
                    <a:pt x="7408" y="1561"/>
                  </a:lnTo>
                  <a:lnTo>
                    <a:pt x="7405" y="1525"/>
                  </a:lnTo>
                  <a:lnTo>
                    <a:pt x="7404" y="1483"/>
                  </a:lnTo>
                  <a:lnTo>
                    <a:pt x="7405" y="1426"/>
                  </a:lnTo>
                  <a:lnTo>
                    <a:pt x="7409" y="1401"/>
                  </a:lnTo>
                  <a:lnTo>
                    <a:pt x="7413" y="1377"/>
                  </a:lnTo>
                  <a:lnTo>
                    <a:pt x="7425" y="1336"/>
                  </a:lnTo>
                  <a:lnTo>
                    <a:pt x="7434" y="1318"/>
                  </a:lnTo>
                  <a:lnTo>
                    <a:pt x="7444" y="1301"/>
                  </a:lnTo>
                  <a:lnTo>
                    <a:pt x="7457" y="1288"/>
                  </a:lnTo>
                  <a:lnTo>
                    <a:pt x="7471" y="1275"/>
                  </a:lnTo>
                  <a:lnTo>
                    <a:pt x="7487" y="1265"/>
                  </a:lnTo>
                  <a:lnTo>
                    <a:pt x="7506" y="1256"/>
                  </a:lnTo>
                  <a:lnTo>
                    <a:pt x="7526" y="1249"/>
                  </a:lnTo>
                  <a:lnTo>
                    <a:pt x="7549" y="1245"/>
                  </a:lnTo>
                  <a:lnTo>
                    <a:pt x="7574" y="1241"/>
                  </a:lnTo>
                  <a:lnTo>
                    <a:pt x="7602" y="1240"/>
                  </a:lnTo>
                  <a:lnTo>
                    <a:pt x="7644" y="1242"/>
                  </a:lnTo>
                  <a:lnTo>
                    <a:pt x="7680" y="1247"/>
                  </a:lnTo>
                  <a:lnTo>
                    <a:pt x="7729" y="1257"/>
                  </a:lnTo>
                  <a:lnTo>
                    <a:pt x="7720" y="1206"/>
                  </a:lnTo>
                  <a:lnTo>
                    <a:pt x="7720" y="1082"/>
                  </a:lnTo>
                  <a:lnTo>
                    <a:pt x="7721" y="1076"/>
                  </a:lnTo>
                  <a:lnTo>
                    <a:pt x="7724" y="1072"/>
                  </a:lnTo>
                  <a:lnTo>
                    <a:pt x="7734" y="1067"/>
                  </a:lnTo>
                  <a:lnTo>
                    <a:pt x="7804" y="1053"/>
                  </a:lnTo>
                  <a:lnTo>
                    <a:pt x="7808" y="1053"/>
                  </a:lnTo>
                  <a:lnTo>
                    <a:pt x="7816" y="1056"/>
                  </a:lnTo>
                  <a:lnTo>
                    <a:pt x="7818" y="1061"/>
                  </a:lnTo>
                  <a:lnTo>
                    <a:pt x="7820" y="1066"/>
                  </a:lnTo>
                  <a:lnTo>
                    <a:pt x="7820" y="1637"/>
                  </a:lnTo>
                  <a:close/>
                  <a:moveTo>
                    <a:pt x="7720" y="1639"/>
                  </a:moveTo>
                  <a:lnTo>
                    <a:pt x="7720" y="1324"/>
                  </a:lnTo>
                  <a:lnTo>
                    <a:pt x="7690" y="1318"/>
                  </a:lnTo>
                  <a:lnTo>
                    <a:pt x="7658" y="1314"/>
                  </a:lnTo>
                  <a:lnTo>
                    <a:pt x="7623" y="1312"/>
                  </a:lnTo>
                  <a:lnTo>
                    <a:pt x="7603" y="1313"/>
                  </a:lnTo>
                  <a:lnTo>
                    <a:pt x="7585" y="1314"/>
                  </a:lnTo>
                  <a:lnTo>
                    <a:pt x="7569" y="1318"/>
                  </a:lnTo>
                  <a:lnTo>
                    <a:pt x="7555" y="1323"/>
                  </a:lnTo>
                  <a:lnTo>
                    <a:pt x="7544" y="1330"/>
                  </a:lnTo>
                  <a:lnTo>
                    <a:pt x="7532" y="1342"/>
                  </a:lnTo>
                  <a:lnTo>
                    <a:pt x="7525" y="1356"/>
                  </a:lnTo>
                  <a:lnTo>
                    <a:pt x="7517" y="1372"/>
                  </a:lnTo>
                  <a:lnTo>
                    <a:pt x="7512" y="1392"/>
                  </a:lnTo>
                  <a:lnTo>
                    <a:pt x="7508" y="1417"/>
                  </a:lnTo>
                  <a:lnTo>
                    <a:pt x="7506" y="1446"/>
                  </a:lnTo>
                  <a:lnTo>
                    <a:pt x="7506" y="1480"/>
                  </a:lnTo>
                  <a:lnTo>
                    <a:pt x="7506" y="1516"/>
                  </a:lnTo>
                  <a:lnTo>
                    <a:pt x="7508" y="1547"/>
                  </a:lnTo>
                  <a:lnTo>
                    <a:pt x="7513" y="1572"/>
                  </a:lnTo>
                  <a:lnTo>
                    <a:pt x="7518" y="1594"/>
                  </a:lnTo>
                  <a:lnTo>
                    <a:pt x="7526" y="1610"/>
                  </a:lnTo>
                  <a:lnTo>
                    <a:pt x="7535" y="1624"/>
                  </a:lnTo>
                  <a:lnTo>
                    <a:pt x="7546" y="1634"/>
                  </a:lnTo>
                  <a:lnTo>
                    <a:pt x="7559" y="1642"/>
                  </a:lnTo>
                  <a:lnTo>
                    <a:pt x="7573" y="1647"/>
                  </a:lnTo>
                  <a:lnTo>
                    <a:pt x="7589" y="1649"/>
                  </a:lnTo>
                  <a:lnTo>
                    <a:pt x="7626" y="1652"/>
                  </a:lnTo>
                  <a:lnTo>
                    <a:pt x="7662" y="1649"/>
                  </a:lnTo>
                  <a:lnTo>
                    <a:pt x="7692" y="1645"/>
                  </a:lnTo>
                  <a:lnTo>
                    <a:pt x="7720" y="1639"/>
                  </a:lnTo>
                  <a:close/>
                  <a:moveTo>
                    <a:pt x="8337" y="1474"/>
                  </a:moveTo>
                  <a:lnTo>
                    <a:pt x="8337" y="1494"/>
                  </a:lnTo>
                  <a:lnTo>
                    <a:pt x="8336" y="1516"/>
                  </a:lnTo>
                  <a:lnTo>
                    <a:pt x="8332" y="1527"/>
                  </a:lnTo>
                  <a:lnTo>
                    <a:pt x="8328" y="1531"/>
                  </a:lnTo>
                  <a:lnTo>
                    <a:pt x="8321" y="1532"/>
                  </a:lnTo>
                  <a:lnTo>
                    <a:pt x="8016" y="1532"/>
                  </a:lnTo>
                  <a:lnTo>
                    <a:pt x="8019" y="1561"/>
                  </a:lnTo>
                  <a:lnTo>
                    <a:pt x="8025" y="1585"/>
                  </a:lnTo>
                  <a:lnTo>
                    <a:pt x="8035" y="1604"/>
                  </a:lnTo>
                  <a:lnTo>
                    <a:pt x="8049" y="1620"/>
                  </a:lnTo>
                  <a:lnTo>
                    <a:pt x="8059" y="1628"/>
                  </a:lnTo>
                  <a:lnTo>
                    <a:pt x="8069" y="1635"/>
                  </a:lnTo>
                  <a:lnTo>
                    <a:pt x="8095" y="1644"/>
                  </a:lnTo>
                  <a:lnTo>
                    <a:pt x="8126" y="1650"/>
                  </a:lnTo>
                  <a:lnTo>
                    <a:pt x="8162" y="1652"/>
                  </a:lnTo>
                  <a:lnTo>
                    <a:pt x="8200" y="1649"/>
                  </a:lnTo>
                  <a:lnTo>
                    <a:pt x="8233" y="1644"/>
                  </a:lnTo>
                  <a:lnTo>
                    <a:pt x="8287" y="1630"/>
                  </a:lnTo>
                  <a:lnTo>
                    <a:pt x="8289" y="1630"/>
                  </a:lnTo>
                  <a:lnTo>
                    <a:pt x="8292" y="1629"/>
                  </a:lnTo>
                  <a:lnTo>
                    <a:pt x="8298" y="1632"/>
                  </a:lnTo>
                  <a:lnTo>
                    <a:pt x="8303" y="1640"/>
                  </a:lnTo>
                  <a:lnTo>
                    <a:pt x="8313" y="1681"/>
                  </a:lnTo>
                  <a:lnTo>
                    <a:pt x="8315" y="1682"/>
                  </a:lnTo>
                  <a:lnTo>
                    <a:pt x="8315" y="1685"/>
                  </a:lnTo>
                  <a:lnTo>
                    <a:pt x="8312" y="1692"/>
                  </a:lnTo>
                  <a:lnTo>
                    <a:pt x="8305" y="1696"/>
                  </a:lnTo>
                  <a:lnTo>
                    <a:pt x="8276" y="1706"/>
                  </a:lnTo>
                  <a:lnTo>
                    <a:pt x="8239" y="1715"/>
                  </a:lnTo>
                  <a:lnTo>
                    <a:pt x="8196" y="1721"/>
                  </a:lnTo>
                  <a:lnTo>
                    <a:pt x="8148" y="1724"/>
                  </a:lnTo>
                  <a:lnTo>
                    <a:pt x="8118" y="1722"/>
                  </a:lnTo>
                  <a:lnTo>
                    <a:pt x="8089" y="1720"/>
                  </a:lnTo>
                  <a:lnTo>
                    <a:pt x="8040" y="1710"/>
                  </a:lnTo>
                  <a:lnTo>
                    <a:pt x="8019" y="1701"/>
                  </a:lnTo>
                  <a:lnTo>
                    <a:pt x="8000" y="1692"/>
                  </a:lnTo>
                  <a:lnTo>
                    <a:pt x="7982" y="1679"/>
                  </a:lnTo>
                  <a:lnTo>
                    <a:pt x="7968" y="1666"/>
                  </a:lnTo>
                  <a:lnTo>
                    <a:pt x="7944" y="1633"/>
                  </a:lnTo>
                  <a:lnTo>
                    <a:pt x="7935" y="1613"/>
                  </a:lnTo>
                  <a:lnTo>
                    <a:pt x="7928" y="1591"/>
                  </a:lnTo>
                  <a:lnTo>
                    <a:pt x="7918" y="1542"/>
                  </a:lnTo>
                  <a:lnTo>
                    <a:pt x="7917" y="1513"/>
                  </a:lnTo>
                  <a:lnTo>
                    <a:pt x="7915" y="1483"/>
                  </a:lnTo>
                  <a:lnTo>
                    <a:pt x="7917" y="1445"/>
                  </a:lnTo>
                  <a:lnTo>
                    <a:pt x="7919" y="1410"/>
                  </a:lnTo>
                  <a:lnTo>
                    <a:pt x="7925" y="1378"/>
                  </a:lnTo>
                  <a:lnTo>
                    <a:pt x="7933" y="1349"/>
                  </a:lnTo>
                  <a:lnTo>
                    <a:pt x="7943" y="1324"/>
                  </a:lnTo>
                  <a:lnTo>
                    <a:pt x="7957" y="1303"/>
                  </a:lnTo>
                  <a:lnTo>
                    <a:pt x="7974" y="1284"/>
                  </a:lnTo>
                  <a:lnTo>
                    <a:pt x="7986" y="1275"/>
                  </a:lnTo>
                  <a:lnTo>
                    <a:pt x="7996" y="1267"/>
                  </a:lnTo>
                  <a:lnTo>
                    <a:pt x="8022" y="1256"/>
                  </a:lnTo>
                  <a:lnTo>
                    <a:pt x="8053" y="1247"/>
                  </a:lnTo>
                  <a:lnTo>
                    <a:pt x="8088" y="1242"/>
                  </a:lnTo>
                  <a:lnTo>
                    <a:pt x="8128" y="1240"/>
                  </a:lnTo>
                  <a:lnTo>
                    <a:pt x="8160" y="1241"/>
                  </a:lnTo>
                  <a:lnTo>
                    <a:pt x="8189" y="1245"/>
                  </a:lnTo>
                  <a:lnTo>
                    <a:pt x="8214" y="1251"/>
                  </a:lnTo>
                  <a:lnTo>
                    <a:pt x="8236" y="1259"/>
                  </a:lnTo>
                  <a:lnTo>
                    <a:pt x="8274" y="1280"/>
                  </a:lnTo>
                  <a:lnTo>
                    <a:pt x="8289" y="1294"/>
                  </a:lnTo>
                  <a:lnTo>
                    <a:pt x="8301" y="1310"/>
                  </a:lnTo>
                  <a:lnTo>
                    <a:pt x="8311" y="1325"/>
                  </a:lnTo>
                  <a:lnTo>
                    <a:pt x="8318" y="1343"/>
                  </a:lnTo>
                  <a:lnTo>
                    <a:pt x="8325" y="1362"/>
                  </a:lnTo>
                  <a:lnTo>
                    <a:pt x="8330" y="1381"/>
                  </a:lnTo>
                  <a:lnTo>
                    <a:pt x="8336" y="1425"/>
                  </a:lnTo>
                  <a:lnTo>
                    <a:pt x="8337" y="1474"/>
                  </a:lnTo>
                  <a:close/>
                  <a:moveTo>
                    <a:pt x="8236" y="1463"/>
                  </a:moveTo>
                  <a:lnTo>
                    <a:pt x="8235" y="1420"/>
                  </a:lnTo>
                  <a:lnTo>
                    <a:pt x="8229" y="1380"/>
                  </a:lnTo>
                  <a:lnTo>
                    <a:pt x="8223" y="1362"/>
                  </a:lnTo>
                  <a:lnTo>
                    <a:pt x="8215" y="1347"/>
                  </a:lnTo>
                  <a:lnTo>
                    <a:pt x="8206" y="1336"/>
                  </a:lnTo>
                  <a:lnTo>
                    <a:pt x="8195" y="1327"/>
                  </a:lnTo>
                  <a:lnTo>
                    <a:pt x="8182" y="1319"/>
                  </a:lnTo>
                  <a:lnTo>
                    <a:pt x="8166" y="1314"/>
                  </a:lnTo>
                  <a:lnTo>
                    <a:pt x="8148" y="1312"/>
                  </a:lnTo>
                  <a:lnTo>
                    <a:pt x="8128" y="1312"/>
                  </a:lnTo>
                  <a:lnTo>
                    <a:pt x="8105" y="1312"/>
                  </a:lnTo>
                  <a:lnTo>
                    <a:pt x="8087" y="1315"/>
                  </a:lnTo>
                  <a:lnTo>
                    <a:pt x="8070" y="1319"/>
                  </a:lnTo>
                  <a:lnTo>
                    <a:pt x="8056" y="1327"/>
                  </a:lnTo>
                  <a:lnTo>
                    <a:pt x="8045" y="1336"/>
                  </a:lnTo>
                  <a:lnTo>
                    <a:pt x="8036" y="1347"/>
                  </a:lnTo>
                  <a:lnTo>
                    <a:pt x="8025" y="1378"/>
                  </a:lnTo>
                  <a:lnTo>
                    <a:pt x="8020" y="1399"/>
                  </a:lnTo>
                  <a:lnTo>
                    <a:pt x="8019" y="1420"/>
                  </a:lnTo>
                  <a:lnTo>
                    <a:pt x="8016" y="1464"/>
                  </a:lnTo>
                  <a:lnTo>
                    <a:pt x="8236" y="1463"/>
                  </a:lnTo>
                  <a:close/>
                  <a:moveTo>
                    <a:pt x="8839" y="1698"/>
                  </a:moveTo>
                  <a:lnTo>
                    <a:pt x="8839" y="1705"/>
                  </a:lnTo>
                  <a:lnTo>
                    <a:pt x="8835" y="1708"/>
                  </a:lnTo>
                  <a:lnTo>
                    <a:pt x="8831" y="1711"/>
                  </a:lnTo>
                  <a:lnTo>
                    <a:pt x="8826" y="1712"/>
                  </a:lnTo>
                  <a:lnTo>
                    <a:pt x="8753" y="1712"/>
                  </a:lnTo>
                  <a:lnTo>
                    <a:pt x="8748" y="1711"/>
                  </a:lnTo>
                  <a:lnTo>
                    <a:pt x="8743" y="1708"/>
                  </a:lnTo>
                  <a:lnTo>
                    <a:pt x="8740" y="1705"/>
                  </a:lnTo>
                  <a:lnTo>
                    <a:pt x="8739" y="1698"/>
                  </a:lnTo>
                  <a:lnTo>
                    <a:pt x="8739" y="1385"/>
                  </a:lnTo>
                  <a:lnTo>
                    <a:pt x="8738" y="1366"/>
                  </a:lnTo>
                  <a:lnTo>
                    <a:pt x="8735" y="1349"/>
                  </a:lnTo>
                  <a:lnTo>
                    <a:pt x="8730" y="1337"/>
                  </a:lnTo>
                  <a:lnTo>
                    <a:pt x="8723" y="1328"/>
                  </a:lnTo>
                  <a:lnTo>
                    <a:pt x="8713" y="1320"/>
                  </a:lnTo>
                  <a:lnTo>
                    <a:pt x="8700" y="1315"/>
                  </a:lnTo>
                  <a:lnTo>
                    <a:pt x="8685" y="1313"/>
                  </a:lnTo>
                  <a:lnTo>
                    <a:pt x="8667" y="1312"/>
                  </a:lnTo>
                  <a:lnTo>
                    <a:pt x="8619" y="1315"/>
                  </a:lnTo>
                  <a:lnTo>
                    <a:pt x="8578" y="1322"/>
                  </a:lnTo>
                  <a:lnTo>
                    <a:pt x="8538" y="1330"/>
                  </a:lnTo>
                  <a:lnTo>
                    <a:pt x="8538" y="1698"/>
                  </a:lnTo>
                  <a:lnTo>
                    <a:pt x="8536" y="1705"/>
                  </a:lnTo>
                  <a:lnTo>
                    <a:pt x="8534" y="1708"/>
                  </a:lnTo>
                  <a:lnTo>
                    <a:pt x="8530" y="1711"/>
                  </a:lnTo>
                  <a:lnTo>
                    <a:pt x="8525" y="1712"/>
                  </a:lnTo>
                  <a:lnTo>
                    <a:pt x="8452" y="1712"/>
                  </a:lnTo>
                  <a:lnTo>
                    <a:pt x="8442" y="1708"/>
                  </a:lnTo>
                  <a:lnTo>
                    <a:pt x="8439" y="1705"/>
                  </a:lnTo>
                  <a:lnTo>
                    <a:pt x="8438" y="1698"/>
                  </a:lnTo>
                  <a:lnTo>
                    <a:pt x="8438" y="1327"/>
                  </a:lnTo>
                  <a:lnTo>
                    <a:pt x="8438" y="1315"/>
                  </a:lnTo>
                  <a:lnTo>
                    <a:pt x="8441" y="1305"/>
                  </a:lnTo>
                  <a:lnTo>
                    <a:pt x="8449" y="1289"/>
                  </a:lnTo>
                  <a:lnTo>
                    <a:pt x="8457" y="1283"/>
                  </a:lnTo>
                  <a:lnTo>
                    <a:pt x="8467" y="1276"/>
                  </a:lnTo>
                  <a:lnTo>
                    <a:pt x="8496" y="1265"/>
                  </a:lnTo>
                  <a:lnTo>
                    <a:pt x="8535" y="1256"/>
                  </a:lnTo>
                  <a:lnTo>
                    <a:pt x="8582" y="1247"/>
                  </a:lnTo>
                  <a:lnTo>
                    <a:pt x="8631" y="1242"/>
                  </a:lnTo>
                  <a:lnTo>
                    <a:pt x="8676" y="1240"/>
                  </a:lnTo>
                  <a:lnTo>
                    <a:pt x="8714" y="1241"/>
                  </a:lnTo>
                  <a:lnTo>
                    <a:pt x="8747" y="1246"/>
                  </a:lnTo>
                  <a:lnTo>
                    <a:pt x="8774" y="1255"/>
                  </a:lnTo>
                  <a:lnTo>
                    <a:pt x="8797" y="1267"/>
                  </a:lnTo>
                  <a:lnTo>
                    <a:pt x="8807" y="1276"/>
                  </a:lnTo>
                  <a:lnTo>
                    <a:pt x="8816" y="1285"/>
                  </a:lnTo>
                  <a:lnTo>
                    <a:pt x="8822" y="1296"/>
                  </a:lnTo>
                  <a:lnTo>
                    <a:pt x="8829" y="1308"/>
                  </a:lnTo>
                  <a:lnTo>
                    <a:pt x="8834" y="1322"/>
                  </a:lnTo>
                  <a:lnTo>
                    <a:pt x="8836" y="1337"/>
                  </a:lnTo>
                  <a:lnTo>
                    <a:pt x="8839" y="1371"/>
                  </a:lnTo>
                  <a:lnTo>
                    <a:pt x="8839" y="1698"/>
                  </a:lnTo>
                  <a:close/>
                  <a:moveTo>
                    <a:pt x="466" y="646"/>
                  </a:moveTo>
                  <a:lnTo>
                    <a:pt x="465" y="651"/>
                  </a:lnTo>
                  <a:lnTo>
                    <a:pt x="462" y="655"/>
                  </a:lnTo>
                  <a:lnTo>
                    <a:pt x="452" y="660"/>
                  </a:lnTo>
                  <a:lnTo>
                    <a:pt x="55" y="660"/>
                  </a:lnTo>
                  <a:lnTo>
                    <a:pt x="45" y="656"/>
                  </a:lnTo>
                  <a:lnTo>
                    <a:pt x="40" y="646"/>
                  </a:lnTo>
                  <a:lnTo>
                    <a:pt x="40" y="24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53" y="1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41" y="1"/>
                  </a:lnTo>
                  <a:lnTo>
                    <a:pt x="145" y="4"/>
                  </a:lnTo>
                  <a:lnTo>
                    <a:pt x="147" y="13"/>
                  </a:lnTo>
                  <a:lnTo>
                    <a:pt x="147" y="572"/>
                  </a:lnTo>
                  <a:lnTo>
                    <a:pt x="452" y="572"/>
                  </a:lnTo>
                  <a:lnTo>
                    <a:pt x="462" y="576"/>
                  </a:lnTo>
                  <a:lnTo>
                    <a:pt x="465" y="581"/>
                  </a:lnTo>
                  <a:lnTo>
                    <a:pt x="466" y="586"/>
                  </a:lnTo>
                  <a:lnTo>
                    <a:pt x="466" y="646"/>
                  </a:lnTo>
                  <a:close/>
                  <a:moveTo>
                    <a:pt x="653" y="646"/>
                  </a:moveTo>
                  <a:lnTo>
                    <a:pt x="651" y="653"/>
                  </a:lnTo>
                  <a:lnTo>
                    <a:pt x="649" y="656"/>
                  </a:lnTo>
                  <a:lnTo>
                    <a:pt x="645" y="659"/>
                  </a:lnTo>
                  <a:lnTo>
                    <a:pt x="640" y="660"/>
                  </a:lnTo>
                  <a:lnTo>
                    <a:pt x="568" y="660"/>
                  </a:lnTo>
                  <a:lnTo>
                    <a:pt x="562" y="659"/>
                  </a:lnTo>
                  <a:lnTo>
                    <a:pt x="558" y="656"/>
                  </a:lnTo>
                  <a:lnTo>
                    <a:pt x="554" y="653"/>
                  </a:lnTo>
                  <a:lnTo>
                    <a:pt x="554" y="646"/>
                  </a:lnTo>
                  <a:lnTo>
                    <a:pt x="554" y="217"/>
                  </a:lnTo>
                  <a:lnTo>
                    <a:pt x="556" y="212"/>
                  </a:lnTo>
                  <a:lnTo>
                    <a:pt x="558" y="208"/>
                  </a:lnTo>
                  <a:lnTo>
                    <a:pt x="568" y="204"/>
                  </a:lnTo>
                  <a:lnTo>
                    <a:pt x="640" y="204"/>
                  </a:lnTo>
                  <a:lnTo>
                    <a:pt x="649" y="208"/>
                  </a:lnTo>
                  <a:lnTo>
                    <a:pt x="651" y="212"/>
                  </a:lnTo>
                  <a:lnTo>
                    <a:pt x="653" y="217"/>
                  </a:lnTo>
                  <a:lnTo>
                    <a:pt x="653" y="646"/>
                  </a:lnTo>
                  <a:close/>
                  <a:moveTo>
                    <a:pt x="653" y="115"/>
                  </a:moveTo>
                  <a:lnTo>
                    <a:pt x="651" y="122"/>
                  </a:lnTo>
                  <a:lnTo>
                    <a:pt x="648" y="129"/>
                  </a:lnTo>
                  <a:lnTo>
                    <a:pt x="642" y="131"/>
                  </a:lnTo>
                  <a:lnTo>
                    <a:pt x="635" y="132"/>
                  </a:lnTo>
                  <a:lnTo>
                    <a:pt x="572" y="132"/>
                  </a:lnTo>
                  <a:lnTo>
                    <a:pt x="564" y="131"/>
                  </a:lnTo>
                  <a:lnTo>
                    <a:pt x="559" y="129"/>
                  </a:lnTo>
                  <a:lnTo>
                    <a:pt x="556" y="122"/>
                  </a:lnTo>
                  <a:lnTo>
                    <a:pt x="554" y="115"/>
                  </a:lnTo>
                  <a:lnTo>
                    <a:pt x="554" y="18"/>
                  </a:lnTo>
                  <a:lnTo>
                    <a:pt x="556" y="10"/>
                  </a:lnTo>
                  <a:lnTo>
                    <a:pt x="559" y="5"/>
                  </a:lnTo>
                  <a:lnTo>
                    <a:pt x="564" y="1"/>
                  </a:lnTo>
                  <a:lnTo>
                    <a:pt x="572" y="0"/>
                  </a:lnTo>
                  <a:lnTo>
                    <a:pt x="635" y="0"/>
                  </a:lnTo>
                  <a:lnTo>
                    <a:pt x="642" y="1"/>
                  </a:lnTo>
                  <a:lnTo>
                    <a:pt x="648" y="5"/>
                  </a:lnTo>
                  <a:lnTo>
                    <a:pt x="651" y="10"/>
                  </a:lnTo>
                  <a:lnTo>
                    <a:pt x="653" y="18"/>
                  </a:lnTo>
                  <a:lnTo>
                    <a:pt x="653" y="115"/>
                  </a:lnTo>
                  <a:close/>
                  <a:moveTo>
                    <a:pt x="1189" y="648"/>
                  </a:moveTo>
                  <a:lnTo>
                    <a:pt x="1191" y="651"/>
                  </a:lnTo>
                  <a:lnTo>
                    <a:pt x="1188" y="658"/>
                  </a:lnTo>
                  <a:lnTo>
                    <a:pt x="1182" y="660"/>
                  </a:lnTo>
                  <a:lnTo>
                    <a:pt x="1081" y="660"/>
                  </a:lnTo>
                  <a:lnTo>
                    <a:pt x="1076" y="659"/>
                  </a:lnTo>
                  <a:lnTo>
                    <a:pt x="1071" y="654"/>
                  </a:lnTo>
                  <a:lnTo>
                    <a:pt x="917" y="465"/>
                  </a:lnTo>
                  <a:lnTo>
                    <a:pt x="886" y="465"/>
                  </a:lnTo>
                  <a:lnTo>
                    <a:pt x="886" y="646"/>
                  </a:lnTo>
                  <a:lnTo>
                    <a:pt x="884" y="653"/>
                  </a:lnTo>
                  <a:lnTo>
                    <a:pt x="882" y="656"/>
                  </a:lnTo>
                  <a:lnTo>
                    <a:pt x="878" y="659"/>
                  </a:lnTo>
                  <a:lnTo>
                    <a:pt x="873" y="660"/>
                  </a:lnTo>
                  <a:lnTo>
                    <a:pt x="800" y="660"/>
                  </a:lnTo>
                  <a:lnTo>
                    <a:pt x="790" y="656"/>
                  </a:lnTo>
                  <a:lnTo>
                    <a:pt x="787" y="653"/>
                  </a:lnTo>
                  <a:lnTo>
                    <a:pt x="786" y="646"/>
                  </a:lnTo>
                  <a:lnTo>
                    <a:pt x="786" y="30"/>
                  </a:lnTo>
                  <a:lnTo>
                    <a:pt x="787" y="24"/>
                  </a:lnTo>
                  <a:lnTo>
                    <a:pt x="790" y="19"/>
                  </a:lnTo>
                  <a:lnTo>
                    <a:pt x="799" y="14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9" y="1"/>
                  </a:lnTo>
                  <a:lnTo>
                    <a:pt x="883" y="4"/>
                  </a:lnTo>
                  <a:lnTo>
                    <a:pt x="886" y="8"/>
                  </a:lnTo>
                  <a:lnTo>
                    <a:pt x="886" y="14"/>
                  </a:lnTo>
                  <a:lnTo>
                    <a:pt x="886" y="394"/>
                  </a:lnTo>
                  <a:lnTo>
                    <a:pt x="917" y="394"/>
                  </a:lnTo>
                  <a:lnTo>
                    <a:pt x="1070" y="204"/>
                  </a:lnTo>
                  <a:lnTo>
                    <a:pt x="1075" y="200"/>
                  </a:lnTo>
                  <a:lnTo>
                    <a:pt x="1080" y="199"/>
                  </a:lnTo>
                  <a:lnTo>
                    <a:pt x="1170" y="202"/>
                  </a:lnTo>
                  <a:lnTo>
                    <a:pt x="1177" y="204"/>
                  </a:lnTo>
                  <a:lnTo>
                    <a:pt x="1179" y="210"/>
                  </a:lnTo>
                  <a:lnTo>
                    <a:pt x="1179" y="212"/>
                  </a:lnTo>
                  <a:lnTo>
                    <a:pt x="1178" y="213"/>
                  </a:lnTo>
                  <a:lnTo>
                    <a:pt x="1002" y="423"/>
                  </a:lnTo>
                  <a:lnTo>
                    <a:pt x="1189" y="648"/>
                  </a:lnTo>
                  <a:close/>
                  <a:moveTo>
                    <a:pt x="1638" y="568"/>
                  </a:moveTo>
                  <a:lnTo>
                    <a:pt x="1638" y="590"/>
                  </a:lnTo>
                  <a:lnTo>
                    <a:pt x="1634" y="607"/>
                  </a:lnTo>
                  <a:lnTo>
                    <a:pt x="1629" y="621"/>
                  </a:lnTo>
                  <a:lnTo>
                    <a:pt x="1621" y="632"/>
                  </a:lnTo>
                  <a:lnTo>
                    <a:pt x="1611" y="640"/>
                  </a:lnTo>
                  <a:lnTo>
                    <a:pt x="1597" y="648"/>
                  </a:lnTo>
                  <a:lnTo>
                    <a:pt x="1581" y="654"/>
                  </a:lnTo>
                  <a:lnTo>
                    <a:pt x="1560" y="659"/>
                  </a:lnTo>
                  <a:lnTo>
                    <a:pt x="1508" y="668"/>
                  </a:lnTo>
                  <a:lnTo>
                    <a:pt x="1476" y="670"/>
                  </a:lnTo>
                  <a:lnTo>
                    <a:pt x="1441" y="672"/>
                  </a:lnTo>
                  <a:lnTo>
                    <a:pt x="1396" y="670"/>
                  </a:lnTo>
                  <a:lnTo>
                    <a:pt x="1372" y="668"/>
                  </a:lnTo>
                  <a:lnTo>
                    <a:pt x="1349" y="664"/>
                  </a:lnTo>
                  <a:lnTo>
                    <a:pt x="1325" y="659"/>
                  </a:lnTo>
                  <a:lnTo>
                    <a:pt x="1305" y="650"/>
                  </a:lnTo>
                  <a:lnTo>
                    <a:pt x="1285" y="639"/>
                  </a:lnTo>
                  <a:lnTo>
                    <a:pt x="1269" y="625"/>
                  </a:lnTo>
                  <a:lnTo>
                    <a:pt x="1253" y="606"/>
                  </a:lnTo>
                  <a:lnTo>
                    <a:pt x="1243" y="583"/>
                  </a:lnTo>
                  <a:lnTo>
                    <a:pt x="1236" y="556"/>
                  </a:lnTo>
                  <a:lnTo>
                    <a:pt x="1233" y="524"/>
                  </a:lnTo>
                  <a:lnTo>
                    <a:pt x="1235" y="498"/>
                  </a:lnTo>
                  <a:lnTo>
                    <a:pt x="1240" y="475"/>
                  </a:lnTo>
                  <a:lnTo>
                    <a:pt x="1246" y="456"/>
                  </a:lnTo>
                  <a:lnTo>
                    <a:pt x="1255" y="440"/>
                  </a:lnTo>
                  <a:lnTo>
                    <a:pt x="1265" y="427"/>
                  </a:lnTo>
                  <a:lnTo>
                    <a:pt x="1277" y="417"/>
                  </a:lnTo>
                  <a:lnTo>
                    <a:pt x="1291" y="408"/>
                  </a:lnTo>
                  <a:lnTo>
                    <a:pt x="1308" y="402"/>
                  </a:lnTo>
                  <a:lnTo>
                    <a:pt x="1342" y="393"/>
                  </a:lnTo>
                  <a:lnTo>
                    <a:pt x="1379" y="387"/>
                  </a:lnTo>
                  <a:lnTo>
                    <a:pt x="1539" y="360"/>
                  </a:lnTo>
                  <a:lnTo>
                    <a:pt x="1539" y="328"/>
                  </a:lnTo>
                  <a:lnTo>
                    <a:pt x="1538" y="309"/>
                  </a:lnTo>
                  <a:lnTo>
                    <a:pt x="1537" y="301"/>
                  </a:lnTo>
                  <a:lnTo>
                    <a:pt x="1534" y="294"/>
                  </a:lnTo>
                  <a:lnTo>
                    <a:pt x="1533" y="290"/>
                  </a:lnTo>
                  <a:lnTo>
                    <a:pt x="1532" y="287"/>
                  </a:lnTo>
                  <a:lnTo>
                    <a:pt x="1527" y="281"/>
                  </a:lnTo>
                  <a:lnTo>
                    <a:pt x="1512" y="271"/>
                  </a:lnTo>
                  <a:lnTo>
                    <a:pt x="1499" y="267"/>
                  </a:lnTo>
                  <a:lnTo>
                    <a:pt x="1483" y="265"/>
                  </a:lnTo>
                  <a:lnTo>
                    <a:pt x="1440" y="262"/>
                  </a:lnTo>
                  <a:lnTo>
                    <a:pt x="1393" y="266"/>
                  </a:lnTo>
                  <a:lnTo>
                    <a:pt x="1349" y="272"/>
                  </a:lnTo>
                  <a:lnTo>
                    <a:pt x="1285" y="287"/>
                  </a:lnTo>
                  <a:lnTo>
                    <a:pt x="1281" y="287"/>
                  </a:lnTo>
                  <a:lnTo>
                    <a:pt x="1279" y="289"/>
                  </a:lnTo>
                  <a:lnTo>
                    <a:pt x="1274" y="286"/>
                  </a:lnTo>
                  <a:lnTo>
                    <a:pt x="1270" y="281"/>
                  </a:lnTo>
                  <a:lnTo>
                    <a:pt x="1259" y="232"/>
                  </a:lnTo>
                  <a:lnTo>
                    <a:pt x="1259" y="229"/>
                  </a:lnTo>
                  <a:lnTo>
                    <a:pt x="1260" y="224"/>
                  </a:lnTo>
                  <a:lnTo>
                    <a:pt x="1262" y="220"/>
                  </a:lnTo>
                  <a:lnTo>
                    <a:pt x="1269" y="217"/>
                  </a:lnTo>
                  <a:lnTo>
                    <a:pt x="1296" y="209"/>
                  </a:lnTo>
                  <a:lnTo>
                    <a:pt x="1340" y="199"/>
                  </a:lnTo>
                  <a:lnTo>
                    <a:pt x="1367" y="195"/>
                  </a:lnTo>
                  <a:lnTo>
                    <a:pt x="1395" y="192"/>
                  </a:lnTo>
                  <a:lnTo>
                    <a:pt x="1458" y="188"/>
                  </a:lnTo>
                  <a:lnTo>
                    <a:pt x="1500" y="190"/>
                  </a:lnTo>
                  <a:lnTo>
                    <a:pt x="1536" y="194"/>
                  </a:lnTo>
                  <a:lnTo>
                    <a:pt x="1565" y="202"/>
                  </a:lnTo>
                  <a:lnTo>
                    <a:pt x="1587" y="212"/>
                  </a:lnTo>
                  <a:lnTo>
                    <a:pt x="1602" y="222"/>
                  </a:lnTo>
                  <a:lnTo>
                    <a:pt x="1615" y="233"/>
                  </a:lnTo>
                  <a:lnTo>
                    <a:pt x="1624" y="247"/>
                  </a:lnTo>
                  <a:lnTo>
                    <a:pt x="1630" y="261"/>
                  </a:lnTo>
                  <a:lnTo>
                    <a:pt x="1636" y="291"/>
                  </a:lnTo>
                  <a:lnTo>
                    <a:pt x="1638" y="325"/>
                  </a:lnTo>
                  <a:lnTo>
                    <a:pt x="1638" y="568"/>
                  </a:lnTo>
                  <a:close/>
                  <a:moveTo>
                    <a:pt x="1539" y="588"/>
                  </a:moveTo>
                  <a:lnTo>
                    <a:pt x="1539" y="430"/>
                  </a:lnTo>
                  <a:lnTo>
                    <a:pt x="1410" y="450"/>
                  </a:lnTo>
                  <a:lnTo>
                    <a:pt x="1382" y="455"/>
                  </a:lnTo>
                  <a:lnTo>
                    <a:pt x="1358" y="465"/>
                  </a:lnTo>
                  <a:lnTo>
                    <a:pt x="1349" y="474"/>
                  </a:lnTo>
                  <a:lnTo>
                    <a:pt x="1342" y="485"/>
                  </a:lnTo>
                  <a:lnTo>
                    <a:pt x="1337" y="501"/>
                  </a:lnTo>
                  <a:lnTo>
                    <a:pt x="1335" y="522"/>
                  </a:lnTo>
                  <a:lnTo>
                    <a:pt x="1337" y="539"/>
                  </a:lnTo>
                  <a:lnTo>
                    <a:pt x="1340" y="554"/>
                  </a:lnTo>
                  <a:lnTo>
                    <a:pt x="1345" y="567"/>
                  </a:lnTo>
                  <a:lnTo>
                    <a:pt x="1353" y="577"/>
                  </a:lnTo>
                  <a:lnTo>
                    <a:pt x="1362" y="585"/>
                  </a:lnTo>
                  <a:lnTo>
                    <a:pt x="1372" y="591"/>
                  </a:lnTo>
                  <a:lnTo>
                    <a:pt x="1395" y="598"/>
                  </a:lnTo>
                  <a:lnTo>
                    <a:pt x="1420" y="602"/>
                  </a:lnTo>
                  <a:lnTo>
                    <a:pt x="1444" y="602"/>
                  </a:lnTo>
                  <a:lnTo>
                    <a:pt x="1495" y="600"/>
                  </a:lnTo>
                  <a:lnTo>
                    <a:pt x="1539" y="588"/>
                  </a:lnTo>
                  <a:close/>
                  <a:moveTo>
                    <a:pt x="2440" y="426"/>
                  </a:moveTo>
                  <a:lnTo>
                    <a:pt x="2439" y="466"/>
                  </a:lnTo>
                  <a:lnTo>
                    <a:pt x="2438" y="485"/>
                  </a:lnTo>
                  <a:lnTo>
                    <a:pt x="2436" y="503"/>
                  </a:lnTo>
                  <a:lnTo>
                    <a:pt x="2430" y="535"/>
                  </a:lnTo>
                  <a:lnTo>
                    <a:pt x="2423" y="564"/>
                  </a:lnTo>
                  <a:lnTo>
                    <a:pt x="2418" y="578"/>
                  </a:lnTo>
                  <a:lnTo>
                    <a:pt x="2411" y="590"/>
                  </a:lnTo>
                  <a:lnTo>
                    <a:pt x="2397" y="612"/>
                  </a:lnTo>
                  <a:lnTo>
                    <a:pt x="2380" y="630"/>
                  </a:lnTo>
                  <a:lnTo>
                    <a:pt x="2358" y="645"/>
                  </a:lnTo>
                  <a:lnTo>
                    <a:pt x="2333" y="656"/>
                  </a:lnTo>
                  <a:lnTo>
                    <a:pt x="2318" y="661"/>
                  </a:lnTo>
                  <a:lnTo>
                    <a:pt x="2303" y="665"/>
                  </a:lnTo>
                  <a:lnTo>
                    <a:pt x="2268" y="669"/>
                  </a:lnTo>
                  <a:lnTo>
                    <a:pt x="2227" y="672"/>
                  </a:lnTo>
                  <a:lnTo>
                    <a:pt x="2181" y="669"/>
                  </a:lnTo>
                  <a:lnTo>
                    <a:pt x="2138" y="665"/>
                  </a:lnTo>
                  <a:lnTo>
                    <a:pt x="2101" y="658"/>
                  </a:lnTo>
                  <a:lnTo>
                    <a:pt x="2072" y="651"/>
                  </a:lnTo>
                  <a:lnTo>
                    <a:pt x="2057" y="645"/>
                  </a:lnTo>
                  <a:lnTo>
                    <a:pt x="2046" y="639"/>
                  </a:lnTo>
                  <a:lnTo>
                    <a:pt x="2037" y="631"/>
                  </a:lnTo>
                  <a:lnTo>
                    <a:pt x="2032" y="622"/>
                  </a:lnTo>
                  <a:lnTo>
                    <a:pt x="2026" y="602"/>
                  </a:lnTo>
                  <a:lnTo>
                    <a:pt x="2024" y="578"/>
                  </a:lnTo>
                  <a:lnTo>
                    <a:pt x="2024" y="30"/>
                  </a:lnTo>
                  <a:lnTo>
                    <a:pt x="2026" y="24"/>
                  </a:lnTo>
                  <a:lnTo>
                    <a:pt x="2028" y="19"/>
                  </a:lnTo>
                  <a:lnTo>
                    <a:pt x="2037" y="14"/>
                  </a:lnTo>
                  <a:lnTo>
                    <a:pt x="2109" y="0"/>
                  </a:lnTo>
                  <a:lnTo>
                    <a:pt x="2113" y="0"/>
                  </a:lnTo>
                  <a:lnTo>
                    <a:pt x="2118" y="1"/>
                  </a:lnTo>
                  <a:lnTo>
                    <a:pt x="2121" y="4"/>
                  </a:lnTo>
                  <a:lnTo>
                    <a:pt x="2124" y="8"/>
                  </a:lnTo>
                  <a:lnTo>
                    <a:pt x="2124" y="14"/>
                  </a:lnTo>
                  <a:lnTo>
                    <a:pt x="2124" y="159"/>
                  </a:lnTo>
                  <a:lnTo>
                    <a:pt x="2115" y="210"/>
                  </a:lnTo>
                  <a:lnTo>
                    <a:pt x="2137" y="205"/>
                  </a:lnTo>
                  <a:lnTo>
                    <a:pt x="2188" y="194"/>
                  </a:lnTo>
                  <a:lnTo>
                    <a:pt x="2220" y="190"/>
                  </a:lnTo>
                  <a:lnTo>
                    <a:pt x="2251" y="188"/>
                  </a:lnTo>
                  <a:lnTo>
                    <a:pt x="2300" y="192"/>
                  </a:lnTo>
                  <a:lnTo>
                    <a:pt x="2322" y="195"/>
                  </a:lnTo>
                  <a:lnTo>
                    <a:pt x="2341" y="202"/>
                  </a:lnTo>
                  <a:lnTo>
                    <a:pt x="2358" y="209"/>
                  </a:lnTo>
                  <a:lnTo>
                    <a:pt x="2373" y="219"/>
                  </a:lnTo>
                  <a:lnTo>
                    <a:pt x="2387" y="231"/>
                  </a:lnTo>
                  <a:lnTo>
                    <a:pt x="2399" y="243"/>
                  </a:lnTo>
                  <a:lnTo>
                    <a:pt x="2409" y="258"/>
                  </a:lnTo>
                  <a:lnTo>
                    <a:pt x="2418" y="276"/>
                  </a:lnTo>
                  <a:lnTo>
                    <a:pt x="2425" y="295"/>
                  </a:lnTo>
                  <a:lnTo>
                    <a:pt x="2430" y="318"/>
                  </a:lnTo>
                  <a:lnTo>
                    <a:pt x="2435" y="341"/>
                  </a:lnTo>
                  <a:lnTo>
                    <a:pt x="2438" y="367"/>
                  </a:lnTo>
                  <a:lnTo>
                    <a:pt x="2440" y="426"/>
                  </a:lnTo>
                  <a:close/>
                  <a:moveTo>
                    <a:pt x="2338" y="428"/>
                  </a:moveTo>
                  <a:lnTo>
                    <a:pt x="2338" y="383"/>
                  </a:lnTo>
                  <a:lnTo>
                    <a:pt x="2334" y="345"/>
                  </a:lnTo>
                  <a:lnTo>
                    <a:pt x="2327" y="316"/>
                  </a:lnTo>
                  <a:lnTo>
                    <a:pt x="2323" y="304"/>
                  </a:lnTo>
                  <a:lnTo>
                    <a:pt x="2317" y="295"/>
                  </a:lnTo>
                  <a:lnTo>
                    <a:pt x="2310" y="286"/>
                  </a:lnTo>
                  <a:lnTo>
                    <a:pt x="2303" y="278"/>
                  </a:lnTo>
                  <a:lnTo>
                    <a:pt x="2285" y="268"/>
                  </a:lnTo>
                  <a:lnTo>
                    <a:pt x="2261" y="262"/>
                  </a:lnTo>
                  <a:lnTo>
                    <a:pt x="2232" y="261"/>
                  </a:lnTo>
                  <a:lnTo>
                    <a:pt x="2184" y="265"/>
                  </a:lnTo>
                  <a:lnTo>
                    <a:pt x="2142" y="273"/>
                  </a:lnTo>
                  <a:lnTo>
                    <a:pt x="2124" y="277"/>
                  </a:lnTo>
                  <a:lnTo>
                    <a:pt x="2124" y="588"/>
                  </a:lnTo>
                  <a:lnTo>
                    <a:pt x="2152" y="595"/>
                  </a:lnTo>
                  <a:lnTo>
                    <a:pt x="2166" y="596"/>
                  </a:lnTo>
                  <a:lnTo>
                    <a:pt x="2182" y="598"/>
                  </a:lnTo>
                  <a:lnTo>
                    <a:pt x="2222" y="600"/>
                  </a:lnTo>
                  <a:lnTo>
                    <a:pt x="2251" y="598"/>
                  </a:lnTo>
                  <a:lnTo>
                    <a:pt x="2276" y="592"/>
                  </a:lnTo>
                  <a:lnTo>
                    <a:pt x="2288" y="587"/>
                  </a:lnTo>
                  <a:lnTo>
                    <a:pt x="2298" y="581"/>
                  </a:lnTo>
                  <a:lnTo>
                    <a:pt x="2305" y="573"/>
                  </a:lnTo>
                  <a:lnTo>
                    <a:pt x="2313" y="564"/>
                  </a:lnTo>
                  <a:lnTo>
                    <a:pt x="2319" y="554"/>
                  </a:lnTo>
                  <a:lnTo>
                    <a:pt x="2324" y="543"/>
                  </a:lnTo>
                  <a:lnTo>
                    <a:pt x="2329" y="528"/>
                  </a:lnTo>
                  <a:lnTo>
                    <a:pt x="2333" y="513"/>
                  </a:lnTo>
                  <a:lnTo>
                    <a:pt x="2337" y="474"/>
                  </a:lnTo>
                  <a:lnTo>
                    <a:pt x="2338" y="428"/>
                  </a:lnTo>
                  <a:close/>
                  <a:moveTo>
                    <a:pt x="2783" y="253"/>
                  </a:moveTo>
                  <a:lnTo>
                    <a:pt x="2783" y="258"/>
                  </a:lnTo>
                  <a:lnTo>
                    <a:pt x="2780" y="263"/>
                  </a:lnTo>
                  <a:lnTo>
                    <a:pt x="2777" y="266"/>
                  </a:lnTo>
                  <a:lnTo>
                    <a:pt x="2770" y="267"/>
                  </a:lnTo>
                  <a:lnTo>
                    <a:pt x="2731" y="268"/>
                  </a:lnTo>
                  <a:lnTo>
                    <a:pt x="2696" y="271"/>
                  </a:lnTo>
                  <a:lnTo>
                    <a:pt x="2637" y="281"/>
                  </a:lnTo>
                  <a:lnTo>
                    <a:pt x="2637" y="646"/>
                  </a:lnTo>
                  <a:lnTo>
                    <a:pt x="2635" y="653"/>
                  </a:lnTo>
                  <a:lnTo>
                    <a:pt x="2633" y="656"/>
                  </a:lnTo>
                  <a:lnTo>
                    <a:pt x="2629" y="659"/>
                  </a:lnTo>
                  <a:lnTo>
                    <a:pt x="2623" y="660"/>
                  </a:lnTo>
                  <a:lnTo>
                    <a:pt x="2551" y="660"/>
                  </a:lnTo>
                  <a:lnTo>
                    <a:pt x="2542" y="656"/>
                  </a:lnTo>
                  <a:lnTo>
                    <a:pt x="2538" y="653"/>
                  </a:lnTo>
                  <a:lnTo>
                    <a:pt x="2536" y="646"/>
                  </a:lnTo>
                  <a:lnTo>
                    <a:pt x="2536" y="273"/>
                  </a:lnTo>
                  <a:lnTo>
                    <a:pt x="2540" y="251"/>
                  </a:lnTo>
                  <a:lnTo>
                    <a:pt x="2544" y="242"/>
                  </a:lnTo>
                  <a:lnTo>
                    <a:pt x="2549" y="234"/>
                  </a:lnTo>
                  <a:lnTo>
                    <a:pt x="2566" y="223"/>
                  </a:lnTo>
                  <a:lnTo>
                    <a:pt x="2590" y="213"/>
                  </a:lnTo>
                  <a:lnTo>
                    <a:pt x="2623" y="204"/>
                  </a:lnTo>
                  <a:lnTo>
                    <a:pt x="2661" y="197"/>
                  </a:lnTo>
                  <a:lnTo>
                    <a:pt x="2738" y="189"/>
                  </a:lnTo>
                  <a:lnTo>
                    <a:pt x="2753" y="189"/>
                  </a:lnTo>
                  <a:lnTo>
                    <a:pt x="2765" y="189"/>
                  </a:lnTo>
                  <a:lnTo>
                    <a:pt x="2773" y="190"/>
                  </a:lnTo>
                  <a:lnTo>
                    <a:pt x="2779" y="194"/>
                  </a:lnTo>
                  <a:lnTo>
                    <a:pt x="2782" y="198"/>
                  </a:lnTo>
                  <a:lnTo>
                    <a:pt x="2783" y="204"/>
                  </a:lnTo>
                  <a:lnTo>
                    <a:pt x="2783" y="253"/>
                  </a:lnTo>
                  <a:close/>
                  <a:moveTo>
                    <a:pt x="3231" y="568"/>
                  </a:moveTo>
                  <a:lnTo>
                    <a:pt x="3230" y="590"/>
                  </a:lnTo>
                  <a:lnTo>
                    <a:pt x="3228" y="607"/>
                  </a:lnTo>
                  <a:lnTo>
                    <a:pt x="3223" y="621"/>
                  </a:lnTo>
                  <a:lnTo>
                    <a:pt x="3215" y="632"/>
                  </a:lnTo>
                  <a:lnTo>
                    <a:pt x="3205" y="640"/>
                  </a:lnTo>
                  <a:lnTo>
                    <a:pt x="3191" y="648"/>
                  </a:lnTo>
                  <a:lnTo>
                    <a:pt x="3173" y="654"/>
                  </a:lnTo>
                  <a:lnTo>
                    <a:pt x="3153" y="659"/>
                  </a:lnTo>
                  <a:lnTo>
                    <a:pt x="3102" y="668"/>
                  </a:lnTo>
                  <a:lnTo>
                    <a:pt x="3070" y="670"/>
                  </a:lnTo>
                  <a:lnTo>
                    <a:pt x="3035" y="672"/>
                  </a:lnTo>
                  <a:lnTo>
                    <a:pt x="2989" y="670"/>
                  </a:lnTo>
                  <a:lnTo>
                    <a:pt x="2966" y="668"/>
                  </a:lnTo>
                  <a:lnTo>
                    <a:pt x="2942" y="664"/>
                  </a:lnTo>
                  <a:lnTo>
                    <a:pt x="2919" y="659"/>
                  </a:lnTo>
                  <a:lnTo>
                    <a:pt x="2899" y="650"/>
                  </a:lnTo>
                  <a:lnTo>
                    <a:pt x="2879" y="639"/>
                  </a:lnTo>
                  <a:lnTo>
                    <a:pt x="2862" y="625"/>
                  </a:lnTo>
                  <a:lnTo>
                    <a:pt x="2847" y="606"/>
                  </a:lnTo>
                  <a:lnTo>
                    <a:pt x="2837" y="583"/>
                  </a:lnTo>
                  <a:lnTo>
                    <a:pt x="2829" y="556"/>
                  </a:lnTo>
                  <a:lnTo>
                    <a:pt x="2827" y="524"/>
                  </a:lnTo>
                  <a:lnTo>
                    <a:pt x="2828" y="498"/>
                  </a:lnTo>
                  <a:lnTo>
                    <a:pt x="2833" y="475"/>
                  </a:lnTo>
                  <a:lnTo>
                    <a:pt x="2840" y="456"/>
                  </a:lnTo>
                  <a:lnTo>
                    <a:pt x="2848" y="440"/>
                  </a:lnTo>
                  <a:lnTo>
                    <a:pt x="2858" y="427"/>
                  </a:lnTo>
                  <a:lnTo>
                    <a:pt x="2871" y="417"/>
                  </a:lnTo>
                  <a:lnTo>
                    <a:pt x="2885" y="408"/>
                  </a:lnTo>
                  <a:lnTo>
                    <a:pt x="2901" y="402"/>
                  </a:lnTo>
                  <a:lnTo>
                    <a:pt x="2935" y="393"/>
                  </a:lnTo>
                  <a:lnTo>
                    <a:pt x="2973" y="387"/>
                  </a:lnTo>
                  <a:lnTo>
                    <a:pt x="3132" y="360"/>
                  </a:lnTo>
                  <a:lnTo>
                    <a:pt x="3132" y="328"/>
                  </a:lnTo>
                  <a:lnTo>
                    <a:pt x="3132" y="309"/>
                  </a:lnTo>
                  <a:lnTo>
                    <a:pt x="3131" y="301"/>
                  </a:lnTo>
                  <a:lnTo>
                    <a:pt x="3128" y="294"/>
                  </a:lnTo>
                  <a:lnTo>
                    <a:pt x="3127" y="290"/>
                  </a:lnTo>
                  <a:lnTo>
                    <a:pt x="3126" y="287"/>
                  </a:lnTo>
                  <a:lnTo>
                    <a:pt x="3120" y="281"/>
                  </a:lnTo>
                  <a:lnTo>
                    <a:pt x="3105" y="271"/>
                  </a:lnTo>
                  <a:lnTo>
                    <a:pt x="3093" y="267"/>
                  </a:lnTo>
                  <a:lnTo>
                    <a:pt x="3076" y="265"/>
                  </a:lnTo>
                  <a:lnTo>
                    <a:pt x="3034" y="262"/>
                  </a:lnTo>
                  <a:lnTo>
                    <a:pt x="2987" y="266"/>
                  </a:lnTo>
                  <a:lnTo>
                    <a:pt x="2943" y="272"/>
                  </a:lnTo>
                  <a:lnTo>
                    <a:pt x="2879" y="287"/>
                  </a:lnTo>
                  <a:lnTo>
                    <a:pt x="2875" y="287"/>
                  </a:lnTo>
                  <a:lnTo>
                    <a:pt x="2872" y="289"/>
                  </a:lnTo>
                  <a:lnTo>
                    <a:pt x="2866" y="286"/>
                  </a:lnTo>
                  <a:lnTo>
                    <a:pt x="2863" y="281"/>
                  </a:lnTo>
                  <a:lnTo>
                    <a:pt x="2852" y="232"/>
                  </a:lnTo>
                  <a:lnTo>
                    <a:pt x="2852" y="229"/>
                  </a:lnTo>
                  <a:lnTo>
                    <a:pt x="2853" y="224"/>
                  </a:lnTo>
                  <a:lnTo>
                    <a:pt x="2856" y="220"/>
                  </a:lnTo>
                  <a:lnTo>
                    <a:pt x="2862" y="217"/>
                  </a:lnTo>
                  <a:lnTo>
                    <a:pt x="2890" y="209"/>
                  </a:lnTo>
                  <a:lnTo>
                    <a:pt x="2934" y="199"/>
                  </a:lnTo>
                  <a:lnTo>
                    <a:pt x="2961" y="195"/>
                  </a:lnTo>
                  <a:lnTo>
                    <a:pt x="2988" y="192"/>
                  </a:lnTo>
                  <a:lnTo>
                    <a:pt x="3051" y="188"/>
                  </a:lnTo>
                  <a:lnTo>
                    <a:pt x="3094" y="190"/>
                  </a:lnTo>
                  <a:lnTo>
                    <a:pt x="3129" y="194"/>
                  </a:lnTo>
                  <a:lnTo>
                    <a:pt x="3158" y="202"/>
                  </a:lnTo>
                  <a:lnTo>
                    <a:pt x="3181" y="212"/>
                  </a:lnTo>
                  <a:lnTo>
                    <a:pt x="3196" y="222"/>
                  </a:lnTo>
                  <a:lnTo>
                    <a:pt x="3209" y="233"/>
                  </a:lnTo>
                  <a:lnTo>
                    <a:pt x="3218" y="247"/>
                  </a:lnTo>
                  <a:lnTo>
                    <a:pt x="3224" y="261"/>
                  </a:lnTo>
                  <a:lnTo>
                    <a:pt x="3230" y="291"/>
                  </a:lnTo>
                  <a:lnTo>
                    <a:pt x="3231" y="325"/>
                  </a:lnTo>
                  <a:lnTo>
                    <a:pt x="3231" y="568"/>
                  </a:lnTo>
                  <a:close/>
                  <a:moveTo>
                    <a:pt x="3132" y="588"/>
                  </a:moveTo>
                  <a:lnTo>
                    <a:pt x="3132" y="430"/>
                  </a:lnTo>
                  <a:lnTo>
                    <a:pt x="3003" y="450"/>
                  </a:lnTo>
                  <a:lnTo>
                    <a:pt x="2976" y="455"/>
                  </a:lnTo>
                  <a:lnTo>
                    <a:pt x="2952" y="465"/>
                  </a:lnTo>
                  <a:lnTo>
                    <a:pt x="2943" y="474"/>
                  </a:lnTo>
                  <a:lnTo>
                    <a:pt x="2935" y="485"/>
                  </a:lnTo>
                  <a:lnTo>
                    <a:pt x="2930" y="501"/>
                  </a:lnTo>
                  <a:lnTo>
                    <a:pt x="2929" y="522"/>
                  </a:lnTo>
                  <a:lnTo>
                    <a:pt x="2930" y="539"/>
                  </a:lnTo>
                  <a:lnTo>
                    <a:pt x="2934" y="554"/>
                  </a:lnTo>
                  <a:lnTo>
                    <a:pt x="2939" y="567"/>
                  </a:lnTo>
                  <a:lnTo>
                    <a:pt x="2947" y="577"/>
                  </a:lnTo>
                  <a:lnTo>
                    <a:pt x="2955" y="585"/>
                  </a:lnTo>
                  <a:lnTo>
                    <a:pt x="2966" y="591"/>
                  </a:lnTo>
                  <a:lnTo>
                    <a:pt x="2988" y="598"/>
                  </a:lnTo>
                  <a:lnTo>
                    <a:pt x="3013" y="602"/>
                  </a:lnTo>
                  <a:lnTo>
                    <a:pt x="3037" y="602"/>
                  </a:lnTo>
                  <a:lnTo>
                    <a:pt x="3089" y="600"/>
                  </a:lnTo>
                  <a:lnTo>
                    <a:pt x="3132" y="588"/>
                  </a:lnTo>
                  <a:close/>
                  <a:moveTo>
                    <a:pt x="3907" y="29"/>
                  </a:moveTo>
                  <a:lnTo>
                    <a:pt x="3900" y="72"/>
                  </a:lnTo>
                  <a:lnTo>
                    <a:pt x="3897" y="81"/>
                  </a:lnTo>
                  <a:lnTo>
                    <a:pt x="3890" y="83"/>
                  </a:lnTo>
                  <a:lnTo>
                    <a:pt x="3888" y="83"/>
                  </a:lnTo>
                  <a:lnTo>
                    <a:pt x="3855" y="77"/>
                  </a:lnTo>
                  <a:lnTo>
                    <a:pt x="3812" y="74"/>
                  </a:lnTo>
                  <a:lnTo>
                    <a:pt x="3784" y="77"/>
                  </a:lnTo>
                  <a:lnTo>
                    <a:pt x="3773" y="79"/>
                  </a:lnTo>
                  <a:lnTo>
                    <a:pt x="3763" y="86"/>
                  </a:lnTo>
                  <a:lnTo>
                    <a:pt x="3760" y="88"/>
                  </a:lnTo>
                  <a:lnTo>
                    <a:pt x="3757" y="92"/>
                  </a:lnTo>
                  <a:lnTo>
                    <a:pt x="3752" y="102"/>
                  </a:lnTo>
                  <a:lnTo>
                    <a:pt x="3749" y="113"/>
                  </a:lnTo>
                  <a:lnTo>
                    <a:pt x="3748" y="129"/>
                  </a:lnTo>
                  <a:lnTo>
                    <a:pt x="3748" y="199"/>
                  </a:lnTo>
                  <a:lnTo>
                    <a:pt x="3870" y="199"/>
                  </a:lnTo>
                  <a:lnTo>
                    <a:pt x="3879" y="203"/>
                  </a:lnTo>
                  <a:lnTo>
                    <a:pt x="3881" y="207"/>
                  </a:lnTo>
                  <a:lnTo>
                    <a:pt x="3883" y="213"/>
                  </a:lnTo>
                  <a:lnTo>
                    <a:pt x="3883" y="261"/>
                  </a:lnTo>
                  <a:lnTo>
                    <a:pt x="3881" y="266"/>
                  </a:lnTo>
                  <a:lnTo>
                    <a:pt x="3879" y="271"/>
                  </a:lnTo>
                  <a:lnTo>
                    <a:pt x="3875" y="273"/>
                  </a:lnTo>
                  <a:lnTo>
                    <a:pt x="3870" y="273"/>
                  </a:lnTo>
                  <a:lnTo>
                    <a:pt x="3748" y="273"/>
                  </a:lnTo>
                  <a:lnTo>
                    <a:pt x="3748" y="646"/>
                  </a:lnTo>
                  <a:lnTo>
                    <a:pt x="3747" y="653"/>
                  </a:lnTo>
                  <a:lnTo>
                    <a:pt x="3744" y="656"/>
                  </a:lnTo>
                  <a:lnTo>
                    <a:pt x="3740" y="659"/>
                  </a:lnTo>
                  <a:lnTo>
                    <a:pt x="3734" y="660"/>
                  </a:lnTo>
                  <a:lnTo>
                    <a:pt x="3662" y="660"/>
                  </a:lnTo>
                  <a:lnTo>
                    <a:pt x="3657" y="659"/>
                  </a:lnTo>
                  <a:lnTo>
                    <a:pt x="3652" y="656"/>
                  </a:lnTo>
                  <a:lnTo>
                    <a:pt x="3650" y="653"/>
                  </a:lnTo>
                  <a:lnTo>
                    <a:pt x="3648" y="646"/>
                  </a:lnTo>
                  <a:lnTo>
                    <a:pt x="3648" y="273"/>
                  </a:lnTo>
                  <a:lnTo>
                    <a:pt x="3580" y="273"/>
                  </a:lnTo>
                  <a:lnTo>
                    <a:pt x="3572" y="271"/>
                  </a:lnTo>
                  <a:lnTo>
                    <a:pt x="3568" y="266"/>
                  </a:lnTo>
                  <a:lnTo>
                    <a:pt x="3568" y="261"/>
                  </a:lnTo>
                  <a:lnTo>
                    <a:pt x="3568" y="213"/>
                  </a:lnTo>
                  <a:lnTo>
                    <a:pt x="3568" y="207"/>
                  </a:lnTo>
                  <a:lnTo>
                    <a:pt x="3572" y="203"/>
                  </a:lnTo>
                  <a:lnTo>
                    <a:pt x="3575" y="200"/>
                  </a:lnTo>
                  <a:lnTo>
                    <a:pt x="3580" y="199"/>
                  </a:lnTo>
                  <a:lnTo>
                    <a:pt x="3648" y="199"/>
                  </a:lnTo>
                  <a:lnTo>
                    <a:pt x="3648" y="130"/>
                  </a:lnTo>
                  <a:lnTo>
                    <a:pt x="3651" y="100"/>
                  </a:lnTo>
                  <a:lnTo>
                    <a:pt x="3657" y="73"/>
                  </a:lnTo>
                  <a:lnTo>
                    <a:pt x="3667" y="50"/>
                  </a:lnTo>
                  <a:lnTo>
                    <a:pt x="3675" y="40"/>
                  </a:lnTo>
                  <a:lnTo>
                    <a:pt x="3682" y="31"/>
                  </a:lnTo>
                  <a:lnTo>
                    <a:pt x="3701" y="18"/>
                  </a:lnTo>
                  <a:lnTo>
                    <a:pt x="3725" y="9"/>
                  </a:lnTo>
                  <a:lnTo>
                    <a:pt x="3754" y="3"/>
                  </a:lnTo>
                  <a:lnTo>
                    <a:pt x="3787" y="0"/>
                  </a:lnTo>
                  <a:lnTo>
                    <a:pt x="3823" y="3"/>
                  </a:lnTo>
                  <a:lnTo>
                    <a:pt x="3855" y="6"/>
                  </a:lnTo>
                  <a:lnTo>
                    <a:pt x="3897" y="14"/>
                  </a:lnTo>
                  <a:lnTo>
                    <a:pt x="3904" y="19"/>
                  </a:lnTo>
                  <a:lnTo>
                    <a:pt x="3907" y="26"/>
                  </a:lnTo>
                  <a:lnTo>
                    <a:pt x="3907" y="29"/>
                  </a:lnTo>
                  <a:close/>
                  <a:moveTo>
                    <a:pt x="4358" y="430"/>
                  </a:moveTo>
                  <a:lnTo>
                    <a:pt x="4356" y="462"/>
                  </a:lnTo>
                  <a:lnTo>
                    <a:pt x="4355" y="494"/>
                  </a:lnTo>
                  <a:lnTo>
                    <a:pt x="4350" y="524"/>
                  </a:lnTo>
                  <a:lnTo>
                    <a:pt x="4344" y="552"/>
                  </a:lnTo>
                  <a:lnTo>
                    <a:pt x="4335" y="577"/>
                  </a:lnTo>
                  <a:lnTo>
                    <a:pt x="4322" y="601"/>
                  </a:lnTo>
                  <a:lnTo>
                    <a:pt x="4314" y="611"/>
                  </a:lnTo>
                  <a:lnTo>
                    <a:pt x="4305" y="621"/>
                  </a:lnTo>
                  <a:lnTo>
                    <a:pt x="4285" y="639"/>
                  </a:lnTo>
                  <a:lnTo>
                    <a:pt x="4258" y="653"/>
                  </a:lnTo>
                  <a:lnTo>
                    <a:pt x="4227" y="663"/>
                  </a:lnTo>
                  <a:lnTo>
                    <a:pt x="4188" y="669"/>
                  </a:lnTo>
                  <a:lnTo>
                    <a:pt x="4145" y="672"/>
                  </a:lnTo>
                  <a:lnTo>
                    <a:pt x="4101" y="669"/>
                  </a:lnTo>
                  <a:lnTo>
                    <a:pt x="4063" y="663"/>
                  </a:lnTo>
                  <a:lnTo>
                    <a:pt x="4030" y="653"/>
                  </a:lnTo>
                  <a:lnTo>
                    <a:pt x="4004" y="639"/>
                  </a:lnTo>
                  <a:lnTo>
                    <a:pt x="3983" y="621"/>
                  </a:lnTo>
                  <a:lnTo>
                    <a:pt x="3966" y="601"/>
                  </a:lnTo>
                  <a:lnTo>
                    <a:pt x="3958" y="590"/>
                  </a:lnTo>
                  <a:lnTo>
                    <a:pt x="3953" y="577"/>
                  </a:lnTo>
                  <a:lnTo>
                    <a:pt x="3943" y="552"/>
                  </a:lnTo>
                  <a:lnTo>
                    <a:pt x="3937" y="524"/>
                  </a:lnTo>
                  <a:lnTo>
                    <a:pt x="3934" y="509"/>
                  </a:lnTo>
                  <a:lnTo>
                    <a:pt x="3933" y="494"/>
                  </a:lnTo>
                  <a:lnTo>
                    <a:pt x="3931" y="462"/>
                  </a:lnTo>
                  <a:lnTo>
                    <a:pt x="3931" y="430"/>
                  </a:lnTo>
                  <a:lnTo>
                    <a:pt x="3931" y="397"/>
                  </a:lnTo>
                  <a:lnTo>
                    <a:pt x="3933" y="365"/>
                  </a:lnTo>
                  <a:lnTo>
                    <a:pt x="3943" y="307"/>
                  </a:lnTo>
                  <a:lnTo>
                    <a:pt x="3953" y="282"/>
                  </a:lnTo>
                  <a:lnTo>
                    <a:pt x="3966" y="258"/>
                  </a:lnTo>
                  <a:lnTo>
                    <a:pt x="3983" y="238"/>
                  </a:lnTo>
                  <a:lnTo>
                    <a:pt x="4004" y="220"/>
                  </a:lnTo>
                  <a:lnTo>
                    <a:pt x="4030" y="207"/>
                  </a:lnTo>
                  <a:lnTo>
                    <a:pt x="4063" y="197"/>
                  </a:lnTo>
                  <a:lnTo>
                    <a:pt x="4101" y="190"/>
                  </a:lnTo>
                  <a:lnTo>
                    <a:pt x="4145" y="188"/>
                  </a:lnTo>
                  <a:lnTo>
                    <a:pt x="4188" y="190"/>
                  </a:lnTo>
                  <a:lnTo>
                    <a:pt x="4227" y="197"/>
                  </a:lnTo>
                  <a:lnTo>
                    <a:pt x="4258" y="207"/>
                  </a:lnTo>
                  <a:lnTo>
                    <a:pt x="4285" y="220"/>
                  </a:lnTo>
                  <a:lnTo>
                    <a:pt x="4305" y="238"/>
                  </a:lnTo>
                  <a:lnTo>
                    <a:pt x="4322" y="258"/>
                  </a:lnTo>
                  <a:lnTo>
                    <a:pt x="4335" y="282"/>
                  </a:lnTo>
                  <a:lnTo>
                    <a:pt x="4344" y="307"/>
                  </a:lnTo>
                  <a:lnTo>
                    <a:pt x="4350" y="336"/>
                  </a:lnTo>
                  <a:lnTo>
                    <a:pt x="4355" y="365"/>
                  </a:lnTo>
                  <a:lnTo>
                    <a:pt x="4356" y="397"/>
                  </a:lnTo>
                  <a:lnTo>
                    <a:pt x="4358" y="430"/>
                  </a:lnTo>
                  <a:close/>
                  <a:moveTo>
                    <a:pt x="4254" y="430"/>
                  </a:moveTo>
                  <a:lnTo>
                    <a:pt x="4254" y="380"/>
                  </a:lnTo>
                  <a:lnTo>
                    <a:pt x="4249" y="338"/>
                  </a:lnTo>
                  <a:lnTo>
                    <a:pt x="4245" y="320"/>
                  </a:lnTo>
                  <a:lnTo>
                    <a:pt x="4239" y="305"/>
                  </a:lnTo>
                  <a:lnTo>
                    <a:pt x="4230" y="291"/>
                  </a:lnTo>
                  <a:lnTo>
                    <a:pt x="4220" y="280"/>
                  </a:lnTo>
                  <a:lnTo>
                    <a:pt x="4206" y="271"/>
                  </a:lnTo>
                  <a:lnTo>
                    <a:pt x="4189" y="265"/>
                  </a:lnTo>
                  <a:lnTo>
                    <a:pt x="4169" y="261"/>
                  </a:lnTo>
                  <a:lnTo>
                    <a:pt x="4145" y="260"/>
                  </a:lnTo>
                  <a:lnTo>
                    <a:pt x="4120" y="261"/>
                  </a:lnTo>
                  <a:lnTo>
                    <a:pt x="4099" y="265"/>
                  </a:lnTo>
                  <a:lnTo>
                    <a:pt x="4082" y="271"/>
                  </a:lnTo>
                  <a:lnTo>
                    <a:pt x="4068" y="280"/>
                  </a:lnTo>
                  <a:lnTo>
                    <a:pt x="4057" y="291"/>
                  </a:lnTo>
                  <a:lnTo>
                    <a:pt x="4048" y="305"/>
                  </a:lnTo>
                  <a:lnTo>
                    <a:pt x="4041" y="320"/>
                  </a:lnTo>
                  <a:lnTo>
                    <a:pt x="4038" y="338"/>
                  </a:lnTo>
                  <a:lnTo>
                    <a:pt x="4035" y="358"/>
                  </a:lnTo>
                  <a:lnTo>
                    <a:pt x="4034" y="380"/>
                  </a:lnTo>
                  <a:lnTo>
                    <a:pt x="4033" y="430"/>
                  </a:lnTo>
                  <a:lnTo>
                    <a:pt x="4034" y="480"/>
                  </a:lnTo>
                  <a:lnTo>
                    <a:pt x="4038" y="522"/>
                  </a:lnTo>
                  <a:lnTo>
                    <a:pt x="4041" y="539"/>
                  </a:lnTo>
                  <a:lnTo>
                    <a:pt x="4048" y="554"/>
                  </a:lnTo>
                  <a:lnTo>
                    <a:pt x="4057" y="568"/>
                  </a:lnTo>
                  <a:lnTo>
                    <a:pt x="4068" y="580"/>
                  </a:lnTo>
                  <a:lnTo>
                    <a:pt x="4082" y="588"/>
                  </a:lnTo>
                  <a:lnTo>
                    <a:pt x="4099" y="595"/>
                  </a:lnTo>
                  <a:lnTo>
                    <a:pt x="4120" y="598"/>
                  </a:lnTo>
                  <a:lnTo>
                    <a:pt x="4145" y="600"/>
                  </a:lnTo>
                  <a:lnTo>
                    <a:pt x="4169" y="598"/>
                  </a:lnTo>
                  <a:lnTo>
                    <a:pt x="4189" y="595"/>
                  </a:lnTo>
                  <a:lnTo>
                    <a:pt x="4206" y="588"/>
                  </a:lnTo>
                  <a:lnTo>
                    <a:pt x="4220" y="580"/>
                  </a:lnTo>
                  <a:lnTo>
                    <a:pt x="4230" y="568"/>
                  </a:lnTo>
                  <a:lnTo>
                    <a:pt x="4239" y="554"/>
                  </a:lnTo>
                  <a:lnTo>
                    <a:pt x="4245" y="539"/>
                  </a:lnTo>
                  <a:lnTo>
                    <a:pt x="4249" y="522"/>
                  </a:lnTo>
                  <a:lnTo>
                    <a:pt x="4252" y="501"/>
                  </a:lnTo>
                  <a:lnTo>
                    <a:pt x="4254" y="480"/>
                  </a:lnTo>
                  <a:lnTo>
                    <a:pt x="4254" y="430"/>
                  </a:lnTo>
                  <a:close/>
                  <a:moveTo>
                    <a:pt x="4292" y="43"/>
                  </a:moveTo>
                  <a:lnTo>
                    <a:pt x="4292" y="101"/>
                  </a:lnTo>
                  <a:lnTo>
                    <a:pt x="4288" y="107"/>
                  </a:lnTo>
                  <a:lnTo>
                    <a:pt x="4280" y="111"/>
                  </a:lnTo>
                  <a:lnTo>
                    <a:pt x="4188" y="111"/>
                  </a:lnTo>
                  <a:lnTo>
                    <a:pt x="4177" y="107"/>
                  </a:lnTo>
                  <a:lnTo>
                    <a:pt x="4174" y="101"/>
                  </a:lnTo>
                  <a:lnTo>
                    <a:pt x="4174" y="43"/>
                  </a:lnTo>
                  <a:lnTo>
                    <a:pt x="4175" y="39"/>
                  </a:lnTo>
                  <a:lnTo>
                    <a:pt x="4177" y="35"/>
                  </a:lnTo>
                  <a:lnTo>
                    <a:pt x="4181" y="33"/>
                  </a:lnTo>
                  <a:lnTo>
                    <a:pt x="4188" y="31"/>
                  </a:lnTo>
                  <a:lnTo>
                    <a:pt x="4280" y="31"/>
                  </a:lnTo>
                  <a:lnTo>
                    <a:pt x="4288" y="35"/>
                  </a:lnTo>
                  <a:lnTo>
                    <a:pt x="4292" y="43"/>
                  </a:lnTo>
                  <a:close/>
                  <a:moveTo>
                    <a:pt x="4107" y="43"/>
                  </a:moveTo>
                  <a:lnTo>
                    <a:pt x="4107" y="101"/>
                  </a:lnTo>
                  <a:lnTo>
                    <a:pt x="4104" y="107"/>
                  </a:lnTo>
                  <a:lnTo>
                    <a:pt x="4096" y="111"/>
                  </a:lnTo>
                  <a:lnTo>
                    <a:pt x="4002" y="111"/>
                  </a:lnTo>
                  <a:lnTo>
                    <a:pt x="3992" y="107"/>
                  </a:lnTo>
                  <a:lnTo>
                    <a:pt x="3988" y="101"/>
                  </a:lnTo>
                  <a:lnTo>
                    <a:pt x="3988" y="43"/>
                  </a:lnTo>
                  <a:lnTo>
                    <a:pt x="3990" y="39"/>
                  </a:lnTo>
                  <a:lnTo>
                    <a:pt x="3992" y="35"/>
                  </a:lnTo>
                  <a:lnTo>
                    <a:pt x="4002" y="31"/>
                  </a:lnTo>
                  <a:lnTo>
                    <a:pt x="4096" y="31"/>
                  </a:lnTo>
                  <a:lnTo>
                    <a:pt x="4104" y="35"/>
                  </a:lnTo>
                  <a:lnTo>
                    <a:pt x="4107" y="43"/>
                  </a:lnTo>
                  <a:close/>
                  <a:moveTo>
                    <a:pt x="4700" y="253"/>
                  </a:moveTo>
                  <a:lnTo>
                    <a:pt x="4700" y="258"/>
                  </a:lnTo>
                  <a:lnTo>
                    <a:pt x="4699" y="263"/>
                  </a:lnTo>
                  <a:lnTo>
                    <a:pt x="4695" y="266"/>
                  </a:lnTo>
                  <a:lnTo>
                    <a:pt x="4689" y="267"/>
                  </a:lnTo>
                  <a:lnTo>
                    <a:pt x="4649" y="268"/>
                  </a:lnTo>
                  <a:lnTo>
                    <a:pt x="4613" y="271"/>
                  </a:lnTo>
                  <a:lnTo>
                    <a:pt x="4554" y="281"/>
                  </a:lnTo>
                  <a:lnTo>
                    <a:pt x="4554" y="646"/>
                  </a:lnTo>
                  <a:lnTo>
                    <a:pt x="4553" y="653"/>
                  </a:lnTo>
                  <a:lnTo>
                    <a:pt x="4550" y="656"/>
                  </a:lnTo>
                  <a:lnTo>
                    <a:pt x="4547" y="659"/>
                  </a:lnTo>
                  <a:lnTo>
                    <a:pt x="4542" y="660"/>
                  </a:lnTo>
                  <a:lnTo>
                    <a:pt x="4468" y="660"/>
                  </a:lnTo>
                  <a:lnTo>
                    <a:pt x="4461" y="656"/>
                  </a:lnTo>
                  <a:lnTo>
                    <a:pt x="4456" y="653"/>
                  </a:lnTo>
                  <a:lnTo>
                    <a:pt x="4455" y="646"/>
                  </a:lnTo>
                  <a:lnTo>
                    <a:pt x="4455" y="273"/>
                  </a:lnTo>
                  <a:lnTo>
                    <a:pt x="4457" y="251"/>
                  </a:lnTo>
                  <a:lnTo>
                    <a:pt x="4461" y="242"/>
                  </a:lnTo>
                  <a:lnTo>
                    <a:pt x="4467" y="234"/>
                  </a:lnTo>
                  <a:lnTo>
                    <a:pt x="4484" y="223"/>
                  </a:lnTo>
                  <a:lnTo>
                    <a:pt x="4508" y="213"/>
                  </a:lnTo>
                  <a:lnTo>
                    <a:pt x="4540" y="204"/>
                  </a:lnTo>
                  <a:lnTo>
                    <a:pt x="4578" y="197"/>
                  </a:lnTo>
                  <a:lnTo>
                    <a:pt x="4656" y="189"/>
                  </a:lnTo>
                  <a:lnTo>
                    <a:pt x="4671" y="189"/>
                  </a:lnTo>
                  <a:lnTo>
                    <a:pt x="4683" y="189"/>
                  </a:lnTo>
                  <a:lnTo>
                    <a:pt x="4691" y="190"/>
                  </a:lnTo>
                  <a:lnTo>
                    <a:pt x="4698" y="194"/>
                  </a:lnTo>
                  <a:lnTo>
                    <a:pt x="4699" y="198"/>
                  </a:lnTo>
                  <a:lnTo>
                    <a:pt x="4700" y="204"/>
                  </a:lnTo>
                  <a:lnTo>
                    <a:pt x="4700" y="253"/>
                  </a:lnTo>
                  <a:close/>
                  <a:moveTo>
                    <a:pt x="5166" y="421"/>
                  </a:moveTo>
                  <a:lnTo>
                    <a:pt x="5166" y="442"/>
                  </a:lnTo>
                  <a:lnTo>
                    <a:pt x="5166" y="464"/>
                  </a:lnTo>
                  <a:lnTo>
                    <a:pt x="5163" y="475"/>
                  </a:lnTo>
                  <a:lnTo>
                    <a:pt x="5158" y="479"/>
                  </a:lnTo>
                  <a:lnTo>
                    <a:pt x="5151" y="480"/>
                  </a:lnTo>
                  <a:lnTo>
                    <a:pt x="4846" y="480"/>
                  </a:lnTo>
                  <a:lnTo>
                    <a:pt x="4849" y="509"/>
                  </a:lnTo>
                  <a:lnTo>
                    <a:pt x="4854" y="533"/>
                  </a:lnTo>
                  <a:lnTo>
                    <a:pt x="4864" y="552"/>
                  </a:lnTo>
                  <a:lnTo>
                    <a:pt x="4878" y="568"/>
                  </a:lnTo>
                  <a:lnTo>
                    <a:pt x="4888" y="576"/>
                  </a:lnTo>
                  <a:lnTo>
                    <a:pt x="4899" y="582"/>
                  </a:lnTo>
                  <a:lnTo>
                    <a:pt x="4925" y="592"/>
                  </a:lnTo>
                  <a:lnTo>
                    <a:pt x="4955" y="597"/>
                  </a:lnTo>
                  <a:lnTo>
                    <a:pt x="4991" y="600"/>
                  </a:lnTo>
                  <a:lnTo>
                    <a:pt x="5030" y="597"/>
                  </a:lnTo>
                  <a:lnTo>
                    <a:pt x="5063" y="592"/>
                  </a:lnTo>
                  <a:lnTo>
                    <a:pt x="5117" y="578"/>
                  </a:lnTo>
                  <a:lnTo>
                    <a:pt x="5120" y="577"/>
                  </a:lnTo>
                  <a:lnTo>
                    <a:pt x="5121" y="577"/>
                  </a:lnTo>
                  <a:lnTo>
                    <a:pt x="5127" y="580"/>
                  </a:lnTo>
                  <a:lnTo>
                    <a:pt x="5132" y="588"/>
                  </a:lnTo>
                  <a:lnTo>
                    <a:pt x="5144" y="629"/>
                  </a:lnTo>
                  <a:lnTo>
                    <a:pt x="5144" y="630"/>
                  </a:lnTo>
                  <a:lnTo>
                    <a:pt x="5144" y="631"/>
                  </a:lnTo>
                  <a:lnTo>
                    <a:pt x="5141" y="639"/>
                  </a:lnTo>
                  <a:lnTo>
                    <a:pt x="5135" y="644"/>
                  </a:lnTo>
                  <a:lnTo>
                    <a:pt x="5106" y="654"/>
                  </a:lnTo>
                  <a:lnTo>
                    <a:pt x="5068" y="663"/>
                  </a:lnTo>
                  <a:lnTo>
                    <a:pt x="5025" y="669"/>
                  </a:lnTo>
                  <a:lnTo>
                    <a:pt x="4979" y="672"/>
                  </a:lnTo>
                  <a:lnTo>
                    <a:pt x="4947" y="670"/>
                  </a:lnTo>
                  <a:lnTo>
                    <a:pt x="4919" y="668"/>
                  </a:lnTo>
                  <a:lnTo>
                    <a:pt x="4869" y="658"/>
                  </a:lnTo>
                  <a:lnTo>
                    <a:pt x="4848" y="649"/>
                  </a:lnTo>
                  <a:lnTo>
                    <a:pt x="4829" y="639"/>
                  </a:lnTo>
                  <a:lnTo>
                    <a:pt x="4812" y="627"/>
                  </a:lnTo>
                  <a:lnTo>
                    <a:pt x="4797" y="614"/>
                  </a:lnTo>
                  <a:lnTo>
                    <a:pt x="4773" y="581"/>
                  </a:lnTo>
                  <a:lnTo>
                    <a:pt x="4765" y="561"/>
                  </a:lnTo>
                  <a:lnTo>
                    <a:pt x="4757" y="539"/>
                  </a:lnTo>
                  <a:lnTo>
                    <a:pt x="4748" y="489"/>
                  </a:lnTo>
                  <a:lnTo>
                    <a:pt x="4746" y="461"/>
                  </a:lnTo>
                  <a:lnTo>
                    <a:pt x="4746" y="431"/>
                  </a:lnTo>
                  <a:lnTo>
                    <a:pt x="4746" y="393"/>
                  </a:lnTo>
                  <a:lnTo>
                    <a:pt x="4749" y="358"/>
                  </a:lnTo>
                  <a:lnTo>
                    <a:pt x="4754" y="326"/>
                  </a:lnTo>
                  <a:lnTo>
                    <a:pt x="4762" y="297"/>
                  </a:lnTo>
                  <a:lnTo>
                    <a:pt x="4772" y="272"/>
                  </a:lnTo>
                  <a:lnTo>
                    <a:pt x="4787" y="249"/>
                  </a:lnTo>
                  <a:lnTo>
                    <a:pt x="4805" y="232"/>
                  </a:lnTo>
                  <a:lnTo>
                    <a:pt x="4815" y="223"/>
                  </a:lnTo>
                  <a:lnTo>
                    <a:pt x="4826" y="215"/>
                  </a:lnTo>
                  <a:lnTo>
                    <a:pt x="4851" y="204"/>
                  </a:lnTo>
                  <a:lnTo>
                    <a:pt x="4882" y="195"/>
                  </a:lnTo>
                  <a:lnTo>
                    <a:pt x="4917" y="190"/>
                  </a:lnTo>
                  <a:lnTo>
                    <a:pt x="4957" y="188"/>
                  </a:lnTo>
                  <a:lnTo>
                    <a:pt x="4989" y="189"/>
                  </a:lnTo>
                  <a:lnTo>
                    <a:pt x="5018" y="193"/>
                  </a:lnTo>
                  <a:lnTo>
                    <a:pt x="5043" y="198"/>
                  </a:lnTo>
                  <a:lnTo>
                    <a:pt x="5066" y="207"/>
                  </a:lnTo>
                  <a:lnTo>
                    <a:pt x="5103" y="228"/>
                  </a:lnTo>
                  <a:lnTo>
                    <a:pt x="5119" y="242"/>
                  </a:lnTo>
                  <a:lnTo>
                    <a:pt x="5131" y="258"/>
                  </a:lnTo>
                  <a:lnTo>
                    <a:pt x="5140" y="273"/>
                  </a:lnTo>
                  <a:lnTo>
                    <a:pt x="5149" y="291"/>
                  </a:lnTo>
                  <a:lnTo>
                    <a:pt x="5155" y="309"/>
                  </a:lnTo>
                  <a:lnTo>
                    <a:pt x="5159" y="329"/>
                  </a:lnTo>
                  <a:lnTo>
                    <a:pt x="5165" y="373"/>
                  </a:lnTo>
                  <a:lnTo>
                    <a:pt x="5166" y="421"/>
                  </a:lnTo>
                  <a:close/>
                  <a:moveTo>
                    <a:pt x="5066" y="411"/>
                  </a:moveTo>
                  <a:lnTo>
                    <a:pt x="5064" y="368"/>
                  </a:lnTo>
                  <a:lnTo>
                    <a:pt x="5058" y="328"/>
                  </a:lnTo>
                  <a:lnTo>
                    <a:pt x="5053" y="310"/>
                  </a:lnTo>
                  <a:lnTo>
                    <a:pt x="5045" y="295"/>
                  </a:lnTo>
                  <a:lnTo>
                    <a:pt x="5035" y="283"/>
                  </a:lnTo>
                  <a:lnTo>
                    <a:pt x="5025" y="273"/>
                  </a:lnTo>
                  <a:lnTo>
                    <a:pt x="5011" y="267"/>
                  </a:lnTo>
                  <a:lnTo>
                    <a:pt x="4996" y="262"/>
                  </a:lnTo>
                  <a:lnTo>
                    <a:pt x="4977" y="260"/>
                  </a:lnTo>
                  <a:lnTo>
                    <a:pt x="4957" y="260"/>
                  </a:lnTo>
                  <a:lnTo>
                    <a:pt x="4935" y="260"/>
                  </a:lnTo>
                  <a:lnTo>
                    <a:pt x="4916" y="262"/>
                  </a:lnTo>
                  <a:lnTo>
                    <a:pt x="4899" y="267"/>
                  </a:lnTo>
                  <a:lnTo>
                    <a:pt x="4885" y="273"/>
                  </a:lnTo>
                  <a:lnTo>
                    <a:pt x="4875" y="283"/>
                  </a:lnTo>
                  <a:lnTo>
                    <a:pt x="4865" y="295"/>
                  </a:lnTo>
                  <a:lnTo>
                    <a:pt x="4854" y="326"/>
                  </a:lnTo>
                  <a:lnTo>
                    <a:pt x="4850" y="346"/>
                  </a:lnTo>
                  <a:lnTo>
                    <a:pt x="4848" y="368"/>
                  </a:lnTo>
                  <a:lnTo>
                    <a:pt x="4846" y="412"/>
                  </a:lnTo>
                  <a:lnTo>
                    <a:pt x="5066" y="411"/>
                  </a:lnTo>
                  <a:close/>
                  <a:moveTo>
                    <a:pt x="5525" y="638"/>
                  </a:moveTo>
                  <a:lnTo>
                    <a:pt x="5527" y="640"/>
                  </a:lnTo>
                  <a:lnTo>
                    <a:pt x="5524" y="648"/>
                  </a:lnTo>
                  <a:lnTo>
                    <a:pt x="5517" y="653"/>
                  </a:lnTo>
                  <a:lnTo>
                    <a:pt x="5478" y="663"/>
                  </a:lnTo>
                  <a:lnTo>
                    <a:pt x="5446" y="666"/>
                  </a:lnTo>
                  <a:lnTo>
                    <a:pt x="5408" y="669"/>
                  </a:lnTo>
                  <a:lnTo>
                    <a:pt x="5376" y="666"/>
                  </a:lnTo>
                  <a:lnTo>
                    <a:pt x="5347" y="661"/>
                  </a:lnTo>
                  <a:lnTo>
                    <a:pt x="5323" y="651"/>
                  </a:lnTo>
                  <a:lnTo>
                    <a:pt x="5302" y="638"/>
                  </a:lnTo>
                  <a:lnTo>
                    <a:pt x="5294" y="630"/>
                  </a:lnTo>
                  <a:lnTo>
                    <a:pt x="5287" y="620"/>
                  </a:lnTo>
                  <a:lnTo>
                    <a:pt x="5281" y="610"/>
                  </a:lnTo>
                  <a:lnTo>
                    <a:pt x="5276" y="597"/>
                  </a:lnTo>
                  <a:lnTo>
                    <a:pt x="5270" y="569"/>
                  </a:lnTo>
                  <a:lnTo>
                    <a:pt x="5267" y="537"/>
                  </a:lnTo>
                  <a:lnTo>
                    <a:pt x="5267" y="74"/>
                  </a:lnTo>
                  <a:lnTo>
                    <a:pt x="5268" y="68"/>
                  </a:lnTo>
                  <a:lnTo>
                    <a:pt x="5271" y="63"/>
                  </a:lnTo>
                  <a:lnTo>
                    <a:pt x="5281" y="59"/>
                  </a:lnTo>
                  <a:lnTo>
                    <a:pt x="5352" y="44"/>
                  </a:lnTo>
                  <a:lnTo>
                    <a:pt x="5355" y="44"/>
                  </a:lnTo>
                  <a:lnTo>
                    <a:pt x="5364" y="48"/>
                  </a:lnTo>
                  <a:lnTo>
                    <a:pt x="5367" y="52"/>
                  </a:lnTo>
                  <a:lnTo>
                    <a:pt x="5367" y="58"/>
                  </a:lnTo>
                  <a:lnTo>
                    <a:pt x="5367" y="199"/>
                  </a:lnTo>
                  <a:lnTo>
                    <a:pt x="5500" y="199"/>
                  </a:lnTo>
                  <a:lnTo>
                    <a:pt x="5510" y="203"/>
                  </a:lnTo>
                  <a:lnTo>
                    <a:pt x="5513" y="207"/>
                  </a:lnTo>
                  <a:lnTo>
                    <a:pt x="5513" y="213"/>
                  </a:lnTo>
                  <a:lnTo>
                    <a:pt x="5513" y="261"/>
                  </a:lnTo>
                  <a:lnTo>
                    <a:pt x="5513" y="266"/>
                  </a:lnTo>
                  <a:lnTo>
                    <a:pt x="5510" y="271"/>
                  </a:lnTo>
                  <a:lnTo>
                    <a:pt x="5505" y="273"/>
                  </a:lnTo>
                  <a:lnTo>
                    <a:pt x="5500" y="273"/>
                  </a:lnTo>
                  <a:lnTo>
                    <a:pt x="5367" y="273"/>
                  </a:lnTo>
                  <a:lnTo>
                    <a:pt x="5367" y="538"/>
                  </a:lnTo>
                  <a:lnTo>
                    <a:pt x="5368" y="552"/>
                  </a:lnTo>
                  <a:lnTo>
                    <a:pt x="5370" y="564"/>
                  </a:lnTo>
                  <a:lnTo>
                    <a:pt x="5376" y="575"/>
                  </a:lnTo>
                  <a:lnTo>
                    <a:pt x="5382" y="582"/>
                  </a:lnTo>
                  <a:lnTo>
                    <a:pt x="5392" y="588"/>
                  </a:lnTo>
                  <a:lnTo>
                    <a:pt x="5402" y="592"/>
                  </a:lnTo>
                  <a:lnTo>
                    <a:pt x="5416" y="595"/>
                  </a:lnTo>
                  <a:lnTo>
                    <a:pt x="5432" y="595"/>
                  </a:lnTo>
                  <a:lnTo>
                    <a:pt x="5471" y="591"/>
                  </a:lnTo>
                  <a:lnTo>
                    <a:pt x="5504" y="586"/>
                  </a:lnTo>
                  <a:lnTo>
                    <a:pt x="5507" y="586"/>
                  </a:lnTo>
                  <a:lnTo>
                    <a:pt x="5513" y="587"/>
                  </a:lnTo>
                  <a:lnTo>
                    <a:pt x="5517" y="595"/>
                  </a:lnTo>
                  <a:lnTo>
                    <a:pt x="5525" y="638"/>
                  </a:lnTo>
                  <a:close/>
                  <a:moveTo>
                    <a:pt x="5989" y="568"/>
                  </a:moveTo>
                  <a:lnTo>
                    <a:pt x="5988" y="590"/>
                  </a:lnTo>
                  <a:lnTo>
                    <a:pt x="5985" y="607"/>
                  </a:lnTo>
                  <a:lnTo>
                    <a:pt x="5980" y="621"/>
                  </a:lnTo>
                  <a:lnTo>
                    <a:pt x="5973" y="632"/>
                  </a:lnTo>
                  <a:lnTo>
                    <a:pt x="5963" y="640"/>
                  </a:lnTo>
                  <a:lnTo>
                    <a:pt x="5949" y="648"/>
                  </a:lnTo>
                  <a:lnTo>
                    <a:pt x="5931" y="654"/>
                  </a:lnTo>
                  <a:lnTo>
                    <a:pt x="5911" y="659"/>
                  </a:lnTo>
                  <a:lnTo>
                    <a:pt x="5859" y="668"/>
                  </a:lnTo>
                  <a:lnTo>
                    <a:pt x="5828" y="670"/>
                  </a:lnTo>
                  <a:lnTo>
                    <a:pt x="5793" y="672"/>
                  </a:lnTo>
                  <a:lnTo>
                    <a:pt x="5747" y="670"/>
                  </a:lnTo>
                  <a:lnTo>
                    <a:pt x="5723" y="668"/>
                  </a:lnTo>
                  <a:lnTo>
                    <a:pt x="5699" y="664"/>
                  </a:lnTo>
                  <a:lnTo>
                    <a:pt x="5677" y="659"/>
                  </a:lnTo>
                  <a:lnTo>
                    <a:pt x="5656" y="650"/>
                  </a:lnTo>
                  <a:lnTo>
                    <a:pt x="5636" y="639"/>
                  </a:lnTo>
                  <a:lnTo>
                    <a:pt x="5620" y="625"/>
                  </a:lnTo>
                  <a:lnTo>
                    <a:pt x="5605" y="606"/>
                  </a:lnTo>
                  <a:lnTo>
                    <a:pt x="5595" y="583"/>
                  </a:lnTo>
                  <a:lnTo>
                    <a:pt x="5587" y="556"/>
                  </a:lnTo>
                  <a:lnTo>
                    <a:pt x="5585" y="524"/>
                  </a:lnTo>
                  <a:lnTo>
                    <a:pt x="5586" y="498"/>
                  </a:lnTo>
                  <a:lnTo>
                    <a:pt x="5591" y="475"/>
                  </a:lnTo>
                  <a:lnTo>
                    <a:pt x="5597" y="456"/>
                  </a:lnTo>
                  <a:lnTo>
                    <a:pt x="5606" y="440"/>
                  </a:lnTo>
                  <a:lnTo>
                    <a:pt x="5616" y="427"/>
                  </a:lnTo>
                  <a:lnTo>
                    <a:pt x="5629" y="417"/>
                  </a:lnTo>
                  <a:lnTo>
                    <a:pt x="5643" y="408"/>
                  </a:lnTo>
                  <a:lnTo>
                    <a:pt x="5659" y="402"/>
                  </a:lnTo>
                  <a:lnTo>
                    <a:pt x="5693" y="393"/>
                  </a:lnTo>
                  <a:lnTo>
                    <a:pt x="5731" y="387"/>
                  </a:lnTo>
                  <a:lnTo>
                    <a:pt x="5890" y="360"/>
                  </a:lnTo>
                  <a:lnTo>
                    <a:pt x="5890" y="328"/>
                  </a:lnTo>
                  <a:lnTo>
                    <a:pt x="5890" y="309"/>
                  </a:lnTo>
                  <a:lnTo>
                    <a:pt x="5888" y="301"/>
                  </a:lnTo>
                  <a:lnTo>
                    <a:pt x="5886" y="294"/>
                  </a:lnTo>
                  <a:lnTo>
                    <a:pt x="5884" y="290"/>
                  </a:lnTo>
                  <a:lnTo>
                    <a:pt x="5883" y="287"/>
                  </a:lnTo>
                  <a:lnTo>
                    <a:pt x="5878" y="281"/>
                  </a:lnTo>
                  <a:lnTo>
                    <a:pt x="5863" y="271"/>
                  </a:lnTo>
                  <a:lnTo>
                    <a:pt x="5850" y="267"/>
                  </a:lnTo>
                  <a:lnTo>
                    <a:pt x="5834" y="265"/>
                  </a:lnTo>
                  <a:lnTo>
                    <a:pt x="5791" y="262"/>
                  </a:lnTo>
                  <a:lnTo>
                    <a:pt x="5745" y="266"/>
                  </a:lnTo>
                  <a:lnTo>
                    <a:pt x="5701" y="272"/>
                  </a:lnTo>
                  <a:lnTo>
                    <a:pt x="5636" y="287"/>
                  </a:lnTo>
                  <a:lnTo>
                    <a:pt x="5633" y="287"/>
                  </a:lnTo>
                  <a:lnTo>
                    <a:pt x="5630" y="289"/>
                  </a:lnTo>
                  <a:lnTo>
                    <a:pt x="5624" y="286"/>
                  </a:lnTo>
                  <a:lnTo>
                    <a:pt x="5621" y="281"/>
                  </a:lnTo>
                  <a:lnTo>
                    <a:pt x="5610" y="232"/>
                  </a:lnTo>
                  <a:lnTo>
                    <a:pt x="5610" y="229"/>
                  </a:lnTo>
                  <a:lnTo>
                    <a:pt x="5611" y="224"/>
                  </a:lnTo>
                  <a:lnTo>
                    <a:pt x="5614" y="220"/>
                  </a:lnTo>
                  <a:lnTo>
                    <a:pt x="5620" y="217"/>
                  </a:lnTo>
                  <a:lnTo>
                    <a:pt x="5648" y="209"/>
                  </a:lnTo>
                  <a:lnTo>
                    <a:pt x="5692" y="199"/>
                  </a:lnTo>
                  <a:lnTo>
                    <a:pt x="5718" y="195"/>
                  </a:lnTo>
                  <a:lnTo>
                    <a:pt x="5746" y="192"/>
                  </a:lnTo>
                  <a:lnTo>
                    <a:pt x="5809" y="188"/>
                  </a:lnTo>
                  <a:lnTo>
                    <a:pt x="5852" y="190"/>
                  </a:lnTo>
                  <a:lnTo>
                    <a:pt x="5887" y="194"/>
                  </a:lnTo>
                  <a:lnTo>
                    <a:pt x="5916" y="202"/>
                  </a:lnTo>
                  <a:lnTo>
                    <a:pt x="5939" y="212"/>
                  </a:lnTo>
                  <a:lnTo>
                    <a:pt x="5954" y="222"/>
                  </a:lnTo>
                  <a:lnTo>
                    <a:pt x="5966" y="233"/>
                  </a:lnTo>
                  <a:lnTo>
                    <a:pt x="5975" y="247"/>
                  </a:lnTo>
                  <a:lnTo>
                    <a:pt x="5981" y="261"/>
                  </a:lnTo>
                  <a:lnTo>
                    <a:pt x="5988" y="291"/>
                  </a:lnTo>
                  <a:lnTo>
                    <a:pt x="5989" y="325"/>
                  </a:lnTo>
                  <a:lnTo>
                    <a:pt x="5989" y="568"/>
                  </a:lnTo>
                  <a:close/>
                  <a:moveTo>
                    <a:pt x="5890" y="588"/>
                  </a:moveTo>
                  <a:lnTo>
                    <a:pt x="5890" y="430"/>
                  </a:lnTo>
                  <a:lnTo>
                    <a:pt x="5761" y="450"/>
                  </a:lnTo>
                  <a:lnTo>
                    <a:pt x="5733" y="455"/>
                  </a:lnTo>
                  <a:lnTo>
                    <a:pt x="5709" y="465"/>
                  </a:lnTo>
                  <a:lnTo>
                    <a:pt x="5701" y="474"/>
                  </a:lnTo>
                  <a:lnTo>
                    <a:pt x="5693" y="485"/>
                  </a:lnTo>
                  <a:lnTo>
                    <a:pt x="5688" y="501"/>
                  </a:lnTo>
                  <a:lnTo>
                    <a:pt x="5687" y="522"/>
                  </a:lnTo>
                  <a:lnTo>
                    <a:pt x="5688" y="539"/>
                  </a:lnTo>
                  <a:lnTo>
                    <a:pt x="5692" y="554"/>
                  </a:lnTo>
                  <a:lnTo>
                    <a:pt x="5697" y="567"/>
                  </a:lnTo>
                  <a:lnTo>
                    <a:pt x="5704" y="577"/>
                  </a:lnTo>
                  <a:lnTo>
                    <a:pt x="5713" y="585"/>
                  </a:lnTo>
                  <a:lnTo>
                    <a:pt x="5723" y="591"/>
                  </a:lnTo>
                  <a:lnTo>
                    <a:pt x="5746" y="598"/>
                  </a:lnTo>
                  <a:lnTo>
                    <a:pt x="5771" y="602"/>
                  </a:lnTo>
                  <a:lnTo>
                    <a:pt x="5795" y="602"/>
                  </a:lnTo>
                  <a:lnTo>
                    <a:pt x="5847" y="600"/>
                  </a:lnTo>
                  <a:lnTo>
                    <a:pt x="5890" y="588"/>
                  </a:lnTo>
                  <a:close/>
                  <a:moveTo>
                    <a:pt x="6558" y="244"/>
                  </a:moveTo>
                  <a:lnTo>
                    <a:pt x="6561" y="249"/>
                  </a:lnTo>
                  <a:lnTo>
                    <a:pt x="6560" y="252"/>
                  </a:lnTo>
                  <a:lnTo>
                    <a:pt x="6556" y="256"/>
                  </a:lnTo>
                  <a:lnTo>
                    <a:pt x="6524" y="271"/>
                  </a:lnTo>
                  <a:lnTo>
                    <a:pt x="6509" y="275"/>
                  </a:lnTo>
                  <a:lnTo>
                    <a:pt x="6494" y="276"/>
                  </a:lnTo>
                  <a:lnTo>
                    <a:pt x="6478" y="275"/>
                  </a:lnTo>
                  <a:lnTo>
                    <a:pt x="6458" y="271"/>
                  </a:lnTo>
                  <a:lnTo>
                    <a:pt x="6466" y="278"/>
                  </a:lnTo>
                  <a:lnTo>
                    <a:pt x="6478" y="296"/>
                  </a:lnTo>
                  <a:lnTo>
                    <a:pt x="6484" y="309"/>
                  </a:lnTo>
                  <a:lnTo>
                    <a:pt x="6489" y="323"/>
                  </a:lnTo>
                  <a:lnTo>
                    <a:pt x="6494" y="358"/>
                  </a:lnTo>
                  <a:lnTo>
                    <a:pt x="6493" y="378"/>
                  </a:lnTo>
                  <a:lnTo>
                    <a:pt x="6490" y="397"/>
                  </a:lnTo>
                  <a:lnTo>
                    <a:pt x="6480" y="430"/>
                  </a:lnTo>
                  <a:lnTo>
                    <a:pt x="6463" y="457"/>
                  </a:lnTo>
                  <a:lnTo>
                    <a:pt x="6453" y="467"/>
                  </a:lnTo>
                  <a:lnTo>
                    <a:pt x="6440" y="476"/>
                  </a:lnTo>
                  <a:lnTo>
                    <a:pt x="6412" y="491"/>
                  </a:lnTo>
                  <a:lnTo>
                    <a:pt x="6380" y="501"/>
                  </a:lnTo>
                  <a:lnTo>
                    <a:pt x="6343" y="508"/>
                  </a:lnTo>
                  <a:lnTo>
                    <a:pt x="6301" y="509"/>
                  </a:lnTo>
                  <a:lnTo>
                    <a:pt x="6269" y="509"/>
                  </a:lnTo>
                  <a:lnTo>
                    <a:pt x="6244" y="510"/>
                  </a:lnTo>
                  <a:lnTo>
                    <a:pt x="6230" y="510"/>
                  </a:lnTo>
                  <a:lnTo>
                    <a:pt x="6220" y="513"/>
                  </a:lnTo>
                  <a:lnTo>
                    <a:pt x="6204" y="522"/>
                  </a:lnTo>
                  <a:lnTo>
                    <a:pt x="6199" y="528"/>
                  </a:lnTo>
                  <a:lnTo>
                    <a:pt x="6197" y="534"/>
                  </a:lnTo>
                  <a:lnTo>
                    <a:pt x="6194" y="551"/>
                  </a:lnTo>
                  <a:lnTo>
                    <a:pt x="6196" y="562"/>
                  </a:lnTo>
                  <a:lnTo>
                    <a:pt x="6198" y="571"/>
                  </a:lnTo>
                  <a:lnTo>
                    <a:pt x="6203" y="578"/>
                  </a:lnTo>
                  <a:lnTo>
                    <a:pt x="6211" y="583"/>
                  </a:lnTo>
                  <a:lnTo>
                    <a:pt x="6231" y="590"/>
                  </a:lnTo>
                  <a:lnTo>
                    <a:pt x="6259" y="591"/>
                  </a:lnTo>
                  <a:lnTo>
                    <a:pt x="6368" y="591"/>
                  </a:lnTo>
                  <a:lnTo>
                    <a:pt x="6398" y="592"/>
                  </a:lnTo>
                  <a:lnTo>
                    <a:pt x="6427" y="596"/>
                  </a:lnTo>
                  <a:lnTo>
                    <a:pt x="6440" y="600"/>
                  </a:lnTo>
                  <a:lnTo>
                    <a:pt x="6453" y="604"/>
                  </a:lnTo>
                  <a:lnTo>
                    <a:pt x="6477" y="614"/>
                  </a:lnTo>
                  <a:lnTo>
                    <a:pt x="6487" y="621"/>
                  </a:lnTo>
                  <a:lnTo>
                    <a:pt x="6495" y="629"/>
                  </a:lnTo>
                  <a:lnTo>
                    <a:pt x="6509" y="649"/>
                  </a:lnTo>
                  <a:lnTo>
                    <a:pt x="6518" y="673"/>
                  </a:lnTo>
                  <a:lnTo>
                    <a:pt x="6521" y="688"/>
                  </a:lnTo>
                  <a:lnTo>
                    <a:pt x="6522" y="703"/>
                  </a:lnTo>
                  <a:lnTo>
                    <a:pt x="6521" y="723"/>
                  </a:lnTo>
                  <a:lnTo>
                    <a:pt x="6519" y="733"/>
                  </a:lnTo>
                  <a:lnTo>
                    <a:pt x="6518" y="742"/>
                  </a:lnTo>
                  <a:lnTo>
                    <a:pt x="6513" y="758"/>
                  </a:lnTo>
                  <a:lnTo>
                    <a:pt x="6506" y="774"/>
                  </a:lnTo>
                  <a:lnTo>
                    <a:pt x="6497" y="787"/>
                  </a:lnTo>
                  <a:lnTo>
                    <a:pt x="6487" y="800"/>
                  </a:lnTo>
                  <a:lnTo>
                    <a:pt x="6474" y="810"/>
                  </a:lnTo>
                  <a:lnTo>
                    <a:pt x="6460" y="820"/>
                  </a:lnTo>
                  <a:lnTo>
                    <a:pt x="6444" y="828"/>
                  </a:lnTo>
                  <a:lnTo>
                    <a:pt x="6427" y="834"/>
                  </a:lnTo>
                  <a:lnTo>
                    <a:pt x="6391" y="845"/>
                  </a:lnTo>
                  <a:lnTo>
                    <a:pt x="6348" y="850"/>
                  </a:lnTo>
                  <a:lnTo>
                    <a:pt x="6301" y="853"/>
                  </a:lnTo>
                  <a:lnTo>
                    <a:pt x="6250" y="852"/>
                  </a:lnTo>
                  <a:lnTo>
                    <a:pt x="6206" y="847"/>
                  </a:lnTo>
                  <a:lnTo>
                    <a:pt x="6168" y="839"/>
                  </a:lnTo>
                  <a:lnTo>
                    <a:pt x="6152" y="834"/>
                  </a:lnTo>
                  <a:lnTo>
                    <a:pt x="6138" y="828"/>
                  </a:lnTo>
                  <a:lnTo>
                    <a:pt x="6124" y="821"/>
                  </a:lnTo>
                  <a:lnTo>
                    <a:pt x="6114" y="813"/>
                  </a:lnTo>
                  <a:lnTo>
                    <a:pt x="6104" y="804"/>
                  </a:lnTo>
                  <a:lnTo>
                    <a:pt x="6096" y="792"/>
                  </a:lnTo>
                  <a:lnTo>
                    <a:pt x="6091" y="781"/>
                  </a:lnTo>
                  <a:lnTo>
                    <a:pt x="6086" y="767"/>
                  </a:lnTo>
                  <a:lnTo>
                    <a:pt x="6084" y="753"/>
                  </a:lnTo>
                  <a:lnTo>
                    <a:pt x="6084" y="738"/>
                  </a:lnTo>
                  <a:lnTo>
                    <a:pt x="6084" y="721"/>
                  </a:lnTo>
                  <a:lnTo>
                    <a:pt x="6087" y="706"/>
                  </a:lnTo>
                  <a:lnTo>
                    <a:pt x="6092" y="693"/>
                  </a:lnTo>
                  <a:lnTo>
                    <a:pt x="6099" y="683"/>
                  </a:lnTo>
                  <a:lnTo>
                    <a:pt x="6106" y="674"/>
                  </a:lnTo>
                  <a:lnTo>
                    <a:pt x="6115" y="668"/>
                  </a:lnTo>
                  <a:lnTo>
                    <a:pt x="6134" y="658"/>
                  </a:lnTo>
                  <a:lnTo>
                    <a:pt x="6155" y="651"/>
                  </a:lnTo>
                  <a:lnTo>
                    <a:pt x="6174" y="646"/>
                  </a:lnTo>
                  <a:lnTo>
                    <a:pt x="6174" y="635"/>
                  </a:lnTo>
                  <a:lnTo>
                    <a:pt x="6138" y="625"/>
                  </a:lnTo>
                  <a:lnTo>
                    <a:pt x="6129" y="622"/>
                  </a:lnTo>
                  <a:lnTo>
                    <a:pt x="6121" y="617"/>
                  </a:lnTo>
                  <a:lnTo>
                    <a:pt x="6109" y="605"/>
                  </a:lnTo>
                  <a:lnTo>
                    <a:pt x="6101" y="586"/>
                  </a:lnTo>
                  <a:lnTo>
                    <a:pt x="6097" y="558"/>
                  </a:lnTo>
                  <a:lnTo>
                    <a:pt x="6100" y="539"/>
                  </a:lnTo>
                  <a:lnTo>
                    <a:pt x="6104" y="524"/>
                  </a:lnTo>
                  <a:lnTo>
                    <a:pt x="6112" y="512"/>
                  </a:lnTo>
                  <a:lnTo>
                    <a:pt x="6123" y="503"/>
                  </a:lnTo>
                  <a:lnTo>
                    <a:pt x="6136" y="495"/>
                  </a:lnTo>
                  <a:lnTo>
                    <a:pt x="6153" y="489"/>
                  </a:lnTo>
                  <a:lnTo>
                    <a:pt x="6192" y="481"/>
                  </a:lnTo>
                  <a:lnTo>
                    <a:pt x="6172" y="474"/>
                  </a:lnTo>
                  <a:lnTo>
                    <a:pt x="6150" y="465"/>
                  </a:lnTo>
                  <a:lnTo>
                    <a:pt x="6139" y="457"/>
                  </a:lnTo>
                  <a:lnTo>
                    <a:pt x="6130" y="450"/>
                  </a:lnTo>
                  <a:lnTo>
                    <a:pt x="6120" y="440"/>
                  </a:lnTo>
                  <a:lnTo>
                    <a:pt x="6112" y="427"/>
                  </a:lnTo>
                  <a:lnTo>
                    <a:pt x="6100" y="396"/>
                  </a:lnTo>
                  <a:lnTo>
                    <a:pt x="6095" y="352"/>
                  </a:lnTo>
                  <a:lnTo>
                    <a:pt x="6096" y="330"/>
                  </a:lnTo>
                  <a:lnTo>
                    <a:pt x="6099" y="310"/>
                  </a:lnTo>
                  <a:lnTo>
                    <a:pt x="6110" y="275"/>
                  </a:lnTo>
                  <a:lnTo>
                    <a:pt x="6126" y="246"/>
                  </a:lnTo>
                  <a:lnTo>
                    <a:pt x="6138" y="234"/>
                  </a:lnTo>
                  <a:lnTo>
                    <a:pt x="6150" y="224"/>
                  </a:lnTo>
                  <a:lnTo>
                    <a:pt x="6179" y="208"/>
                  </a:lnTo>
                  <a:lnTo>
                    <a:pt x="6196" y="202"/>
                  </a:lnTo>
                  <a:lnTo>
                    <a:pt x="6213" y="197"/>
                  </a:lnTo>
                  <a:lnTo>
                    <a:pt x="6252" y="190"/>
                  </a:lnTo>
                  <a:lnTo>
                    <a:pt x="6272" y="189"/>
                  </a:lnTo>
                  <a:lnTo>
                    <a:pt x="6295" y="188"/>
                  </a:lnTo>
                  <a:lnTo>
                    <a:pt x="6330" y="189"/>
                  </a:lnTo>
                  <a:lnTo>
                    <a:pt x="6358" y="193"/>
                  </a:lnTo>
                  <a:lnTo>
                    <a:pt x="6406" y="205"/>
                  </a:lnTo>
                  <a:lnTo>
                    <a:pt x="6421" y="208"/>
                  </a:lnTo>
                  <a:lnTo>
                    <a:pt x="6440" y="209"/>
                  </a:lnTo>
                  <a:lnTo>
                    <a:pt x="6460" y="208"/>
                  </a:lnTo>
                  <a:lnTo>
                    <a:pt x="6480" y="204"/>
                  </a:lnTo>
                  <a:lnTo>
                    <a:pt x="6506" y="194"/>
                  </a:lnTo>
                  <a:lnTo>
                    <a:pt x="6527" y="185"/>
                  </a:lnTo>
                  <a:lnTo>
                    <a:pt x="6531" y="183"/>
                  </a:lnTo>
                  <a:lnTo>
                    <a:pt x="6533" y="181"/>
                  </a:lnTo>
                  <a:lnTo>
                    <a:pt x="6537" y="184"/>
                  </a:lnTo>
                  <a:lnTo>
                    <a:pt x="6541" y="189"/>
                  </a:lnTo>
                  <a:lnTo>
                    <a:pt x="6558" y="244"/>
                  </a:lnTo>
                  <a:close/>
                  <a:moveTo>
                    <a:pt x="6400" y="349"/>
                  </a:moveTo>
                  <a:lnTo>
                    <a:pt x="6397" y="324"/>
                  </a:lnTo>
                  <a:lnTo>
                    <a:pt x="6393" y="304"/>
                  </a:lnTo>
                  <a:lnTo>
                    <a:pt x="6385" y="286"/>
                  </a:lnTo>
                  <a:lnTo>
                    <a:pt x="6373" y="273"/>
                  </a:lnTo>
                  <a:lnTo>
                    <a:pt x="6359" y="263"/>
                  </a:lnTo>
                  <a:lnTo>
                    <a:pt x="6342" y="256"/>
                  </a:lnTo>
                  <a:lnTo>
                    <a:pt x="6320" y="252"/>
                  </a:lnTo>
                  <a:lnTo>
                    <a:pt x="6296" y="251"/>
                  </a:lnTo>
                  <a:lnTo>
                    <a:pt x="6271" y="252"/>
                  </a:lnTo>
                  <a:lnTo>
                    <a:pt x="6251" y="256"/>
                  </a:lnTo>
                  <a:lnTo>
                    <a:pt x="6241" y="260"/>
                  </a:lnTo>
                  <a:lnTo>
                    <a:pt x="6233" y="263"/>
                  </a:lnTo>
                  <a:lnTo>
                    <a:pt x="6218" y="273"/>
                  </a:lnTo>
                  <a:lnTo>
                    <a:pt x="6207" y="286"/>
                  </a:lnTo>
                  <a:lnTo>
                    <a:pt x="6203" y="295"/>
                  </a:lnTo>
                  <a:lnTo>
                    <a:pt x="6199" y="304"/>
                  </a:lnTo>
                  <a:lnTo>
                    <a:pt x="6194" y="324"/>
                  </a:lnTo>
                  <a:lnTo>
                    <a:pt x="6193" y="349"/>
                  </a:lnTo>
                  <a:lnTo>
                    <a:pt x="6194" y="373"/>
                  </a:lnTo>
                  <a:lnTo>
                    <a:pt x="6199" y="393"/>
                  </a:lnTo>
                  <a:lnTo>
                    <a:pt x="6207" y="411"/>
                  </a:lnTo>
                  <a:lnTo>
                    <a:pt x="6212" y="417"/>
                  </a:lnTo>
                  <a:lnTo>
                    <a:pt x="6218" y="423"/>
                  </a:lnTo>
                  <a:lnTo>
                    <a:pt x="6233" y="433"/>
                  </a:lnTo>
                  <a:lnTo>
                    <a:pt x="6251" y="441"/>
                  </a:lnTo>
                  <a:lnTo>
                    <a:pt x="6271" y="445"/>
                  </a:lnTo>
                  <a:lnTo>
                    <a:pt x="6296" y="446"/>
                  </a:lnTo>
                  <a:lnTo>
                    <a:pt x="6320" y="445"/>
                  </a:lnTo>
                  <a:lnTo>
                    <a:pt x="6342" y="441"/>
                  </a:lnTo>
                  <a:lnTo>
                    <a:pt x="6351" y="437"/>
                  </a:lnTo>
                  <a:lnTo>
                    <a:pt x="6359" y="433"/>
                  </a:lnTo>
                  <a:lnTo>
                    <a:pt x="6373" y="423"/>
                  </a:lnTo>
                  <a:lnTo>
                    <a:pt x="6385" y="411"/>
                  </a:lnTo>
                  <a:lnTo>
                    <a:pt x="6390" y="402"/>
                  </a:lnTo>
                  <a:lnTo>
                    <a:pt x="6393" y="393"/>
                  </a:lnTo>
                  <a:lnTo>
                    <a:pt x="6397" y="373"/>
                  </a:lnTo>
                  <a:lnTo>
                    <a:pt x="6400" y="349"/>
                  </a:lnTo>
                  <a:close/>
                  <a:moveTo>
                    <a:pt x="6425" y="718"/>
                  </a:moveTo>
                  <a:lnTo>
                    <a:pt x="6422" y="702"/>
                  </a:lnTo>
                  <a:lnTo>
                    <a:pt x="6419" y="690"/>
                  </a:lnTo>
                  <a:lnTo>
                    <a:pt x="6411" y="682"/>
                  </a:lnTo>
                  <a:lnTo>
                    <a:pt x="6401" y="675"/>
                  </a:lnTo>
                  <a:lnTo>
                    <a:pt x="6376" y="669"/>
                  </a:lnTo>
                  <a:lnTo>
                    <a:pt x="6348" y="668"/>
                  </a:lnTo>
                  <a:lnTo>
                    <a:pt x="6256" y="668"/>
                  </a:lnTo>
                  <a:lnTo>
                    <a:pt x="6242" y="668"/>
                  </a:lnTo>
                  <a:lnTo>
                    <a:pt x="6228" y="670"/>
                  </a:lnTo>
                  <a:lnTo>
                    <a:pt x="6216" y="673"/>
                  </a:lnTo>
                  <a:lnTo>
                    <a:pt x="6203" y="679"/>
                  </a:lnTo>
                  <a:lnTo>
                    <a:pt x="6193" y="685"/>
                  </a:lnTo>
                  <a:lnTo>
                    <a:pt x="6186" y="697"/>
                  </a:lnTo>
                  <a:lnTo>
                    <a:pt x="6182" y="709"/>
                  </a:lnTo>
                  <a:lnTo>
                    <a:pt x="6179" y="726"/>
                  </a:lnTo>
                  <a:lnTo>
                    <a:pt x="6182" y="743"/>
                  </a:lnTo>
                  <a:lnTo>
                    <a:pt x="6188" y="758"/>
                  </a:lnTo>
                  <a:lnTo>
                    <a:pt x="6199" y="769"/>
                  </a:lnTo>
                  <a:lnTo>
                    <a:pt x="6206" y="774"/>
                  </a:lnTo>
                  <a:lnTo>
                    <a:pt x="6213" y="777"/>
                  </a:lnTo>
                  <a:lnTo>
                    <a:pt x="6232" y="782"/>
                  </a:lnTo>
                  <a:lnTo>
                    <a:pt x="6254" y="786"/>
                  </a:lnTo>
                  <a:lnTo>
                    <a:pt x="6304" y="787"/>
                  </a:lnTo>
                  <a:lnTo>
                    <a:pt x="6332" y="787"/>
                  </a:lnTo>
                  <a:lnTo>
                    <a:pt x="6359" y="784"/>
                  </a:lnTo>
                  <a:lnTo>
                    <a:pt x="6373" y="780"/>
                  </a:lnTo>
                  <a:lnTo>
                    <a:pt x="6385" y="776"/>
                  </a:lnTo>
                  <a:lnTo>
                    <a:pt x="6396" y="770"/>
                  </a:lnTo>
                  <a:lnTo>
                    <a:pt x="6406" y="762"/>
                  </a:lnTo>
                  <a:lnTo>
                    <a:pt x="6410" y="758"/>
                  </a:lnTo>
                  <a:lnTo>
                    <a:pt x="6414" y="755"/>
                  </a:lnTo>
                  <a:lnTo>
                    <a:pt x="6420" y="743"/>
                  </a:lnTo>
                  <a:lnTo>
                    <a:pt x="6424" y="732"/>
                  </a:lnTo>
                  <a:lnTo>
                    <a:pt x="6425" y="718"/>
                  </a:lnTo>
                  <a:close/>
                  <a:moveTo>
                    <a:pt x="6958" y="525"/>
                  </a:moveTo>
                  <a:lnTo>
                    <a:pt x="6957" y="546"/>
                  </a:lnTo>
                  <a:lnTo>
                    <a:pt x="6954" y="563"/>
                  </a:lnTo>
                  <a:lnTo>
                    <a:pt x="6949" y="581"/>
                  </a:lnTo>
                  <a:lnTo>
                    <a:pt x="6943" y="596"/>
                  </a:lnTo>
                  <a:lnTo>
                    <a:pt x="6935" y="610"/>
                  </a:lnTo>
                  <a:lnTo>
                    <a:pt x="6925" y="621"/>
                  </a:lnTo>
                  <a:lnTo>
                    <a:pt x="6915" y="632"/>
                  </a:lnTo>
                  <a:lnTo>
                    <a:pt x="6901" y="641"/>
                  </a:lnTo>
                  <a:lnTo>
                    <a:pt x="6873" y="655"/>
                  </a:lnTo>
                  <a:lnTo>
                    <a:pt x="6841" y="664"/>
                  </a:lnTo>
                  <a:lnTo>
                    <a:pt x="6807" y="670"/>
                  </a:lnTo>
                  <a:lnTo>
                    <a:pt x="6768" y="672"/>
                  </a:lnTo>
                  <a:lnTo>
                    <a:pt x="6740" y="670"/>
                  </a:lnTo>
                  <a:lnTo>
                    <a:pt x="6712" y="668"/>
                  </a:lnTo>
                  <a:lnTo>
                    <a:pt x="6664" y="659"/>
                  </a:lnTo>
                  <a:lnTo>
                    <a:pt x="6629" y="650"/>
                  </a:lnTo>
                  <a:lnTo>
                    <a:pt x="6609" y="643"/>
                  </a:lnTo>
                  <a:lnTo>
                    <a:pt x="6604" y="640"/>
                  </a:lnTo>
                  <a:lnTo>
                    <a:pt x="6601" y="632"/>
                  </a:lnTo>
                  <a:lnTo>
                    <a:pt x="6601" y="629"/>
                  </a:lnTo>
                  <a:lnTo>
                    <a:pt x="6611" y="585"/>
                  </a:lnTo>
                  <a:lnTo>
                    <a:pt x="6614" y="577"/>
                  </a:lnTo>
                  <a:lnTo>
                    <a:pt x="6620" y="575"/>
                  </a:lnTo>
                  <a:lnTo>
                    <a:pt x="6623" y="575"/>
                  </a:lnTo>
                  <a:lnTo>
                    <a:pt x="6625" y="576"/>
                  </a:lnTo>
                  <a:lnTo>
                    <a:pt x="6673" y="588"/>
                  </a:lnTo>
                  <a:lnTo>
                    <a:pt x="6715" y="595"/>
                  </a:lnTo>
                  <a:lnTo>
                    <a:pt x="6761" y="598"/>
                  </a:lnTo>
                  <a:lnTo>
                    <a:pt x="6783" y="597"/>
                  </a:lnTo>
                  <a:lnTo>
                    <a:pt x="6802" y="595"/>
                  </a:lnTo>
                  <a:lnTo>
                    <a:pt x="6818" y="590"/>
                  </a:lnTo>
                  <a:lnTo>
                    <a:pt x="6832" y="583"/>
                  </a:lnTo>
                  <a:lnTo>
                    <a:pt x="6843" y="575"/>
                  </a:lnTo>
                  <a:lnTo>
                    <a:pt x="6852" y="563"/>
                  </a:lnTo>
                  <a:lnTo>
                    <a:pt x="6857" y="549"/>
                  </a:lnTo>
                  <a:lnTo>
                    <a:pt x="6860" y="533"/>
                  </a:lnTo>
                  <a:lnTo>
                    <a:pt x="6857" y="514"/>
                  </a:lnTo>
                  <a:lnTo>
                    <a:pt x="6852" y="499"/>
                  </a:lnTo>
                  <a:lnTo>
                    <a:pt x="6842" y="489"/>
                  </a:lnTo>
                  <a:lnTo>
                    <a:pt x="6831" y="481"/>
                  </a:lnTo>
                  <a:lnTo>
                    <a:pt x="6798" y="471"/>
                  </a:lnTo>
                  <a:lnTo>
                    <a:pt x="6758" y="465"/>
                  </a:lnTo>
                  <a:lnTo>
                    <a:pt x="6729" y="461"/>
                  </a:lnTo>
                  <a:lnTo>
                    <a:pt x="6696" y="452"/>
                  </a:lnTo>
                  <a:lnTo>
                    <a:pt x="6679" y="447"/>
                  </a:lnTo>
                  <a:lnTo>
                    <a:pt x="6663" y="438"/>
                  </a:lnTo>
                  <a:lnTo>
                    <a:pt x="6648" y="428"/>
                  </a:lnTo>
                  <a:lnTo>
                    <a:pt x="6634" y="415"/>
                  </a:lnTo>
                  <a:lnTo>
                    <a:pt x="6628" y="407"/>
                  </a:lnTo>
                  <a:lnTo>
                    <a:pt x="6623" y="399"/>
                  </a:lnTo>
                  <a:lnTo>
                    <a:pt x="6614" y="379"/>
                  </a:lnTo>
                  <a:lnTo>
                    <a:pt x="6608" y="355"/>
                  </a:lnTo>
                  <a:lnTo>
                    <a:pt x="6605" y="329"/>
                  </a:lnTo>
                  <a:lnTo>
                    <a:pt x="6608" y="300"/>
                  </a:lnTo>
                  <a:lnTo>
                    <a:pt x="6614" y="276"/>
                  </a:lnTo>
                  <a:lnTo>
                    <a:pt x="6624" y="256"/>
                  </a:lnTo>
                  <a:lnTo>
                    <a:pt x="6637" y="238"/>
                  </a:lnTo>
                  <a:lnTo>
                    <a:pt x="6652" y="224"/>
                  </a:lnTo>
                  <a:lnTo>
                    <a:pt x="6669" y="213"/>
                  </a:lnTo>
                  <a:lnTo>
                    <a:pt x="6687" y="204"/>
                  </a:lnTo>
                  <a:lnTo>
                    <a:pt x="6707" y="198"/>
                  </a:lnTo>
                  <a:lnTo>
                    <a:pt x="6749" y="190"/>
                  </a:lnTo>
                  <a:lnTo>
                    <a:pt x="6790" y="188"/>
                  </a:lnTo>
                  <a:lnTo>
                    <a:pt x="6841" y="190"/>
                  </a:lnTo>
                  <a:lnTo>
                    <a:pt x="6883" y="197"/>
                  </a:lnTo>
                  <a:lnTo>
                    <a:pt x="6931" y="208"/>
                  </a:lnTo>
                  <a:lnTo>
                    <a:pt x="6939" y="212"/>
                  </a:lnTo>
                  <a:lnTo>
                    <a:pt x="6941" y="219"/>
                  </a:lnTo>
                  <a:lnTo>
                    <a:pt x="6941" y="220"/>
                  </a:lnTo>
                  <a:lnTo>
                    <a:pt x="6934" y="268"/>
                  </a:lnTo>
                  <a:lnTo>
                    <a:pt x="6933" y="272"/>
                  </a:lnTo>
                  <a:lnTo>
                    <a:pt x="6930" y="275"/>
                  </a:lnTo>
                  <a:lnTo>
                    <a:pt x="6924" y="276"/>
                  </a:lnTo>
                  <a:lnTo>
                    <a:pt x="6921" y="276"/>
                  </a:lnTo>
                  <a:lnTo>
                    <a:pt x="6876" y="267"/>
                  </a:lnTo>
                  <a:lnTo>
                    <a:pt x="6839" y="263"/>
                  </a:lnTo>
                  <a:lnTo>
                    <a:pt x="6802" y="261"/>
                  </a:lnTo>
                  <a:lnTo>
                    <a:pt x="6766" y="263"/>
                  </a:lnTo>
                  <a:lnTo>
                    <a:pt x="6750" y="267"/>
                  </a:lnTo>
                  <a:lnTo>
                    <a:pt x="6735" y="273"/>
                  </a:lnTo>
                  <a:lnTo>
                    <a:pt x="6722" y="281"/>
                  </a:lnTo>
                  <a:lnTo>
                    <a:pt x="6713" y="291"/>
                  </a:lnTo>
                  <a:lnTo>
                    <a:pt x="6707" y="305"/>
                  </a:lnTo>
                  <a:lnTo>
                    <a:pt x="6705" y="321"/>
                  </a:lnTo>
                  <a:lnTo>
                    <a:pt x="6707" y="339"/>
                  </a:lnTo>
                  <a:lnTo>
                    <a:pt x="6713" y="353"/>
                  </a:lnTo>
                  <a:lnTo>
                    <a:pt x="6723" y="363"/>
                  </a:lnTo>
                  <a:lnTo>
                    <a:pt x="6737" y="370"/>
                  </a:lnTo>
                  <a:lnTo>
                    <a:pt x="6769" y="379"/>
                  </a:lnTo>
                  <a:lnTo>
                    <a:pt x="6807" y="386"/>
                  </a:lnTo>
                  <a:lnTo>
                    <a:pt x="6843" y="392"/>
                  </a:lnTo>
                  <a:lnTo>
                    <a:pt x="6878" y="401"/>
                  </a:lnTo>
                  <a:lnTo>
                    <a:pt x="6895" y="407"/>
                  </a:lnTo>
                  <a:lnTo>
                    <a:pt x="6910" y="416"/>
                  </a:lnTo>
                  <a:lnTo>
                    <a:pt x="6923" y="427"/>
                  </a:lnTo>
                  <a:lnTo>
                    <a:pt x="6935" y="440"/>
                  </a:lnTo>
                  <a:lnTo>
                    <a:pt x="6945" y="456"/>
                  </a:lnTo>
                  <a:lnTo>
                    <a:pt x="6952" y="475"/>
                  </a:lnTo>
                  <a:lnTo>
                    <a:pt x="6957" y="498"/>
                  </a:lnTo>
                  <a:lnTo>
                    <a:pt x="6958" y="525"/>
                  </a:lnTo>
                  <a:close/>
                  <a:moveTo>
                    <a:pt x="7760" y="646"/>
                  </a:moveTo>
                  <a:lnTo>
                    <a:pt x="7759" y="653"/>
                  </a:lnTo>
                  <a:lnTo>
                    <a:pt x="7757" y="656"/>
                  </a:lnTo>
                  <a:lnTo>
                    <a:pt x="7753" y="659"/>
                  </a:lnTo>
                  <a:lnTo>
                    <a:pt x="7746" y="660"/>
                  </a:lnTo>
                  <a:lnTo>
                    <a:pt x="7675" y="660"/>
                  </a:lnTo>
                  <a:lnTo>
                    <a:pt x="7670" y="659"/>
                  </a:lnTo>
                  <a:lnTo>
                    <a:pt x="7665" y="656"/>
                  </a:lnTo>
                  <a:lnTo>
                    <a:pt x="7662" y="653"/>
                  </a:lnTo>
                  <a:lnTo>
                    <a:pt x="7661" y="646"/>
                  </a:lnTo>
                  <a:lnTo>
                    <a:pt x="7661" y="331"/>
                  </a:lnTo>
                  <a:lnTo>
                    <a:pt x="7660" y="314"/>
                  </a:lnTo>
                  <a:lnTo>
                    <a:pt x="7658" y="305"/>
                  </a:lnTo>
                  <a:lnTo>
                    <a:pt x="7657" y="297"/>
                  </a:lnTo>
                  <a:lnTo>
                    <a:pt x="7651" y="285"/>
                  </a:lnTo>
                  <a:lnTo>
                    <a:pt x="7643" y="276"/>
                  </a:lnTo>
                  <a:lnTo>
                    <a:pt x="7620" y="263"/>
                  </a:lnTo>
                  <a:lnTo>
                    <a:pt x="7605" y="261"/>
                  </a:lnTo>
                  <a:lnTo>
                    <a:pt x="7588" y="260"/>
                  </a:lnTo>
                  <a:lnTo>
                    <a:pt x="7540" y="263"/>
                  </a:lnTo>
                  <a:lnTo>
                    <a:pt x="7498" y="270"/>
                  </a:lnTo>
                  <a:lnTo>
                    <a:pt x="7458" y="278"/>
                  </a:lnTo>
                  <a:lnTo>
                    <a:pt x="7458" y="646"/>
                  </a:lnTo>
                  <a:lnTo>
                    <a:pt x="7457" y="653"/>
                  </a:lnTo>
                  <a:lnTo>
                    <a:pt x="7454" y="656"/>
                  </a:lnTo>
                  <a:lnTo>
                    <a:pt x="7449" y="659"/>
                  </a:lnTo>
                  <a:lnTo>
                    <a:pt x="7444" y="660"/>
                  </a:lnTo>
                  <a:lnTo>
                    <a:pt x="7371" y="660"/>
                  </a:lnTo>
                  <a:lnTo>
                    <a:pt x="7362" y="656"/>
                  </a:lnTo>
                  <a:lnTo>
                    <a:pt x="7360" y="653"/>
                  </a:lnTo>
                  <a:lnTo>
                    <a:pt x="7358" y="646"/>
                  </a:lnTo>
                  <a:lnTo>
                    <a:pt x="7358" y="331"/>
                  </a:lnTo>
                  <a:lnTo>
                    <a:pt x="7357" y="314"/>
                  </a:lnTo>
                  <a:lnTo>
                    <a:pt x="7355" y="297"/>
                  </a:lnTo>
                  <a:lnTo>
                    <a:pt x="7348" y="285"/>
                  </a:lnTo>
                  <a:lnTo>
                    <a:pt x="7341" y="276"/>
                  </a:lnTo>
                  <a:lnTo>
                    <a:pt x="7319" y="263"/>
                  </a:lnTo>
                  <a:lnTo>
                    <a:pt x="7303" y="261"/>
                  </a:lnTo>
                  <a:lnTo>
                    <a:pt x="7285" y="260"/>
                  </a:lnTo>
                  <a:lnTo>
                    <a:pt x="7254" y="261"/>
                  </a:lnTo>
                  <a:lnTo>
                    <a:pt x="7222" y="265"/>
                  </a:lnTo>
                  <a:lnTo>
                    <a:pt x="7174" y="273"/>
                  </a:lnTo>
                  <a:lnTo>
                    <a:pt x="7154" y="278"/>
                  </a:lnTo>
                  <a:lnTo>
                    <a:pt x="7154" y="646"/>
                  </a:lnTo>
                  <a:lnTo>
                    <a:pt x="7153" y="653"/>
                  </a:lnTo>
                  <a:lnTo>
                    <a:pt x="7151" y="656"/>
                  </a:lnTo>
                  <a:lnTo>
                    <a:pt x="7147" y="659"/>
                  </a:lnTo>
                  <a:lnTo>
                    <a:pt x="7140" y="660"/>
                  </a:lnTo>
                  <a:lnTo>
                    <a:pt x="7069" y="660"/>
                  </a:lnTo>
                  <a:lnTo>
                    <a:pt x="7059" y="656"/>
                  </a:lnTo>
                  <a:lnTo>
                    <a:pt x="7055" y="653"/>
                  </a:lnTo>
                  <a:lnTo>
                    <a:pt x="7054" y="646"/>
                  </a:lnTo>
                  <a:lnTo>
                    <a:pt x="7054" y="273"/>
                  </a:lnTo>
                  <a:lnTo>
                    <a:pt x="7055" y="262"/>
                  </a:lnTo>
                  <a:lnTo>
                    <a:pt x="7056" y="252"/>
                  </a:lnTo>
                  <a:lnTo>
                    <a:pt x="7066" y="237"/>
                  </a:lnTo>
                  <a:lnTo>
                    <a:pt x="7074" y="229"/>
                  </a:lnTo>
                  <a:lnTo>
                    <a:pt x="7084" y="224"/>
                  </a:lnTo>
                  <a:lnTo>
                    <a:pt x="7113" y="213"/>
                  </a:lnTo>
                  <a:lnTo>
                    <a:pt x="7152" y="203"/>
                  </a:lnTo>
                  <a:lnTo>
                    <a:pt x="7198" y="195"/>
                  </a:lnTo>
                  <a:lnTo>
                    <a:pt x="7248" y="190"/>
                  </a:lnTo>
                  <a:lnTo>
                    <a:pt x="7293" y="188"/>
                  </a:lnTo>
                  <a:lnTo>
                    <a:pt x="7332" y="190"/>
                  </a:lnTo>
                  <a:lnTo>
                    <a:pt x="7365" y="197"/>
                  </a:lnTo>
                  <a:lnTo>
                    <a:pt x="7391" y="207"/>
                  </a:lnTo>
                  <a:lnTo>
                    <a:pt x="7411" y="219"/>
                  </a:lnTo>
                  <a:lnTo>
                    <a:pt x="7433" y="213"/>
                  </a:lnTo>
                  <a:lnTo>
                    <a:pt x="7460" y="205"/>
                  </a:lnTo>
                  <a:lnTo>
                    <a:pt x="7528" y="193"/>
                  </a:lnTo>
                  <a:lnTo>
                    <a:pt x="7564" y="189"/>
                  </a:lnTo>
                  <a:lnTo>
                    <a:pt x="7598" y="188"/>
                  </a:lnTo>
                  <a:lnTo>
                    <a:pt x="7636" y="189"/>
                  </a:lnTo>
                  <a:lnTo>
                    <a:pt x="7668" y="194"/>
                  </a:lnTo>
                  <a:lnTo>
                    <a:pt x="7696" y="203"/>
                  </a:lnTo>
                  <a:lnTo>
                    <a:pt x="7719" y="215"/>
                  </a:lnTo>
                  <a:lnTo>
                    <a:pt x="7729" y="223"/>
                  </a:lnTo>
                  <a:lnTo>
                    <a:pt x="7736" y="233"/>
                  </a:lnTo>
                  <a:lnTo>
                    <a:pt x="7749" y="256"/>
                  </a:lnTo>
                  <a:lnTo>
                    <a:pt x="7754" y="270"/>
                  </a:lnTo>
                  <a:lnTo>
                    <a:pt x="7758" y="285"/>
                  </a:lnTo>
                  <a:lnTo>
                    <a:pt x="7760" y="319"/>
                  </a:lnTo>
                  <a:lnTo>
                    <a:pt x="7760" y="646"/>
                  </a:lnTo>
                  <a:close/>
                  <a:moveTo>
                    <a:pt x="7987" y="646"/>
                  </a:moveTo>
                  <a:lnTo>
                    <a:pt x="7987" y="653"/>
                  </a:lnTo>
                  <a:lnTo>
                    <a:pt x="7985" y="656"/>
                  </a:lnTo>
                  <a:lnTo>
                    <a:pt x="7980" y="659"/>
                  </a:lnTo>
                  <a:lnTo>
                    <a:pt x="7974" y="660"/>
                  </a:lnTo>
                  <a:lnTo>
                    <a:pt x="7903" y="660"/>
                  </a:lnTo>
                  <a:lnTo>
                    <a:pt x="7896" y="659"/>
                  </a:lnTo>
                  <a:lnTo>
                    <a:pt x="7893" y="656"/>
                  </a:lnTo>
                  <a:lnTo>
                    <a:pt x="7890" y="653"/>
                  </a:lnTo>
                  <a:lnTo>
                    <a:pt x="7889" y="646"/>
                  </a:lnTo>
                  <a:lnTo>
                    <a:pt x="7889" y="217"/>
                  </a:lnTo>
                  <a:lnTo>
                    <a:pt x="7890" y="212"/>
                  </a:lnTo>
                  <a:lnTo>
                    <a:pt x="7893" y="208"/>
                  </a:lnTo>
                  <a:lnTo>
                    <a:pt x="7903" y="204"/>
                  </a:lnTo>
                  <a:lnTo>
                    <a:pt x="7974" y="204"/>
                  </a:lnTo>
                  <a:lnTo>
                    <a:pt x="7985" y="208"/>
                  </a:lnTo>
                  <a:lnTo>
                    <a:pt x="7987" y="212"/>
                  </a:lnTo>
                  <a:lnTo>
                    <a:pt x="7987" y="217"/>
                  </a:lnTo>
                  <a:lnTo>
                    <a:pt x="7987" y="646"/>
                  </a:lnTo>
                  <a:close/>
                  <a:moveTo>
                    <a:pt x="7987" y="115"/>
                  </a:moveTo>
                  <a:lnTo>
                    <a:pt x="7986" y="122"/>
                  </a:lnTo>
                  <a:lnTo>
                    <a:pt x="7983" y="129"/>
                  </a:lnTo>
                  <a:lnTo>
                    <a:pt x="7977" y="131"/>
                  </a:lnTo>
                  <a:lnTo>
                    <a:pt x="7969" y="132"/>
                  </a:lnTo>
                  <a:lnTo>
                    <a:pt x="7906" y="132"/>
                  </a:lnTo>
                  <a:lnTo>
                    <a:pt x="7899" y="131"/>
                  </a:lnTo>
                  <a:lnTo>
                    <a:pt x="7894" y="129"/>
                  </a:lnTo>
                  <a:lnTo>
                    <a:pt x="7890" y="122"/>
                  </a:lnTo>
                  <a:lnTo>
                    <a:pt x="7889" y="115"/>
                  </a:lnTo>
                  <a:lnTo>
                    <a:pt x="7889" y="18"/>
                  </a:lnTo>
                  <a:lnTo>
                    <a:pt x="7890" y="10"/>
                  </a:lnTo>
                  <a:lnTo>
                    <a:pt x="7894" y="5"/>
                  </a:lnTo>
                  <a:lnTo>
                    <a:pt x="7899" y="1"/>
                  </a:lnTo>
                  <a:lnTo>
                    <a:pt x="7906" y="0"/>
                  </a:lnTo>
                  <a:lnTo>
                    <a:pt x="7969" y="0"/>
                  </a:lnTo>
                  <a:lnTo>
                    <a:pt x="7977" y="1"/>
                  </a:lnTo>
                  <a:lnTo>
                    <a:pt x="7983" y="5"/>
                  </a:lnTo>
                  <a:lnTo>
                    <a:pt x="7986" y="10"/>
                  </a:lnTo>
                  <a:lnTo>
                    <a:pt x="7987" y="18"/>
                  </a:lnTo>
                  <a:lnTo>
                    <a:pt x="7987" y="115"/>
                  </a:lnTo>
                  <a:close/>
                  <a:moveTo>
                    <a:pt x="8308" y="643"/>
                  </a:moveTo>
                  <a:lnTo>
                    <a:pt x="8308" y="646"/>
                  </a:lnTo>
                  <a:lnTo>
                    <a:pt x="8306" y="654"/>
                  </a:lnTo>
                  <a:lnTo>
                    <a:pt x="8301" y="656"/>
                  </a:lnTo>
                  <a:lnTo>
                    <a:pt x="8277" y="663"/>
                  </a:lnTo>
                  <a:lnTo>
                    <a:pt x="8255" y="666"/>
                  </a:lnTo>
                  <a:lnTo>
                    <a:pt x="8229" y="668"/>
                  </a:lnTo>
                  <a:lnTo>
                    <a:pt x="8204" y="666"/>
                  </a:lnTo>
                  <a:lnTo>
                    <a:pt x="8182" y="661"/>
                  </a:lnTo>
                  <a:lnTo>
                    <a:pt x="8165" y="653"/>
                  </a:lnTo>
                  <a:lnTo>
                    <a:pt x="8148" y="641"/>
                  </a:lnTo>
                  <a:lnTo>
                    <a:pt x="8137" y="626"/>
                  </a:lnTo>
                  <a:lnTo>
                    <a:pt x="8128" y="607"/>
                  </a:lnTo>
                  <a:lnTo>
                    <a:pt x="8123" y="587"/>
                  </a:lnTo>
                  <a:lnTo>
                    <a:pt x="8121" y="562"/>
                  </a:lnTo>
                  <a:lnTo>
                    <a:pt x="8121" y="29"/>
                  </a:lnTo>
                  <a:lnTo>
                    <a:pt x="8122" y="23"/>
                  </a:lnTo>
                  <a:lnTo>
                    <a:pt x="8124" y="19"/>
                  </a:lnTo>
                  <a:lnTo>
                    <a:pt x="8134" y="14"/>
                  </a:lnTo>
                  <a:lnTo>
                    <a:pt x="8206" y="0"/>
                  </a:lnTo>
                  <a:lnTo>
                    <a:pt x="8209" y="0"/>
                  </a:lnTo>
                  <a:lnTo>
                    <a:pt x="8218" y="4"/>
                  </a:lnTo>
                  <a:lnTo>
                    <a:pt x="8220" y="8"/>
                  </a:lnTo>
                  <a:lnTo>
                    <a:pt x="8220" y="14"/>
                  </a:lnTo>
                  <a:lnTo>
                    <a:pt x="8220" y="557"/>
                  </a:lnTo>
                  <a:lnTo>
                    <a:pt x="8221" y="567"/>
                  </a:lnTo>
                  <a:lnTo>
                    <a:pt x="8224" y="576"/>
                  </a:lnTo>
                  <a:lnTo>
                    <a:pt x="8228" y="582"/>
                  </a:lnTo>
                  <a:lnTo>
                    <a:pt x="8233" y="587"/>
                  </a:lnTo>
                  <a:lnTo>
                    <a:pt x="8244" y="592"/>
                  </a:lnTo>
                  <a:lnTo>
                    <a:pt x="8258" y="595"/>
                  </a:lnTo>
                  <a:lnTo>
                    <a:pt x="8276" y="593"/>
                  </a:lnTo>
                  <a:lnTo>
                    <a:pt x="8288" y="591"/>
                  </a:lnTo>
                  <a:lnTo>
                    <a:pt x="8292" y="591"/>
                  </a:lnTo>
                  <a:lnTo>
                    <a:pt x="8297" y="592"/>
                  </a:lnTo>
                  <a:lnTo>
                    <a:pt x="8299" y="598"/>
                  </a:lnTo>
                  <a:lnTo>
                    <a:pt x="8308" y="643"/>
                  </a:lnTo>
                  <a:close/>
                  <a:moveTo>
                    <a:pt x="8499" y="708"/>
                  </a:moveTo>
                  <a:lnTo>
                    <a:pt x="8496" y="743"/>
                  </a:lnTo>
                  <a:lnTo>
                    <a:pt x="8492" y="760"/>
                  </a:lnTo>
                  <a:lnTo>
                    <a:pt x="8487" y="774"/>
                  </a:lnTo>
                  <a:lnTo>
                    <a:pt x="8475" y="798"/>
                  </a:lnTo>
                  <a:lnTo>
                    <a:pt x="8467" y="808"/>
                  </a:lnTo>
                  <a:lnTo>
                    <a:pt x="8457" y="815"/>
                  </a:lnTo>
                  <a:lnTo>
                    <a:pt x="8436" y="829"/>
                  </a:lnTo>
                  <a:lnTo>
                    <a:pt x="8409" y="838"/>
                  </a:lnTo>
                  <a:lnTo>
                    <a:pt x="8380" y="843"/>
                  </a:lnTo>
                  <a:lnTo>
                    <a:pt x="8347" y="844"/>
                  </a:lnTo>
                  <a:lnTo>
                    <a:pt x="8310" y="843"/>
                  </a:lnTo>
                  <a:lnTo>
                    <a:pt x="8292" y="842"/>
                  </a:lnTo>
                  <a:lnTo>
                    <a:pt x="8282" y="838"/>
                  </a:lnTo>
                  <a:lnTo>
                    <a:pt x="8277" y="834"/>
                  </a:lnTo>
                  <a:lnTo>
                    <a:pt x="8276" y="827"/>
                  </a:lnTo>
                  <a:lnTo>
                    <a:pt x="8277" y="787"/>
                  </a:lnTo>
                  <a:lnTo>
                    <a:pt x="8278" y="779"/>
                  </a:lnTo>
                  <a:lnTo>
                    <a:pt x="8281" y="775"/>
                  </a:lnTo>
                  <a:lnTo>
                    <a:pt x="8291" y="772"/>
                  </a:lnTo>
                  <a:lnTo>
                    <a:pt x="8321" y="772"/>
                  </a:lnTo>
                  <a:lnTo>
                    <a:pt x="8340" y="772"/>
                  </a:lnTo>
                  <a:lnTo>
                    <a:pt x="8355" y="770"/>
                  </a:lnTo>
                  <a:lnTo>
                    <a:pt x="8379" y="761"/>
                  </a:lnTo>
                  <a:lnTo>
                    <a:pt x="8388" y="752"/>
                  </a:lnTo>
                  <a:lnTo>
                    <a:pt x="8394" y="740"/>
                  </a:lnTo>
                  <a:lnTo>
                    <a:pt x="8398" y="724"/>
                  </a:lnTo>
                  <a:lnTo>
                    <a:pt x="8399" y="704"/>
                  </a:lnTo>
                  <a:lnTo>
                    <a:pt x="8399" y="217"/>
                  </a:lnTo>
                  <a:lnTo>
                    <a:pt x="8399" y="212"/>
                  </a:lnTo>
                  <a:lnTo>
                    <a:pt x="8403" y="208"/>
                  </a:lnTo>
                  <a:lnTo>
                    <a:pt x="8413" y="204"/>
                  </a:lnTo>
                  <a:lnTo>
                    <a:pt x="8485" y="204"/>
                  </a:lnTo>
                  <a:lnTo>
                    <a:pt x="8495" y="208"/>
                  </a:lnTo>
                  <a:lnTo>
                    <a:pt x="8497" y="212"/>
                  </a:lnTo>
                  <a:lnTo>
                    <a:pt x="8499" y="217"/>
                  </a:lnTo>
                  <a:lnTo>
                    <a:pt x="8499" y="708"/>
                  </a:lnTo>
                  <a:close/>
                  <a:moveTo>
                    <a:pt x="8497" y="115"/>
                  </a:moveTo>
                  <a:lnTo>
                    <a:pt x="8496" y="122"/>
                  </a:lnTo>
                  <a:lnTo>
                    <a:pt x="8492" y="129"/>
                  </a:lnTo>
                  <a:lnTo>
                    <a:pt x="8487" y="131"/>
                  </a:lnTo>
                  <a:lnTo>
                    <a:pt x="8480" y="132"/>
                  </a:lnTo>
                  <a:lnTo>
                    <a:pt x="8417" y="132"/>
                  </a:lnTo>
                  <a:lnTo>
                    <a:pt x="8409" y="131"/>
                  </a:lnTo>
                  <a:lnTo>
                    <a:pt x="8404" y="129"/>
                  </a:lnTo>
                  <a:lnTo>
                    <a:pt x="8400" y="122"/>
                  </a:lnTo>
                  <a:lnTo>
                    <a:pt x="8399" y="115"/>
                  </a:lnTo>
                  <a:lnTo>
                    <a:pt x="8399" y="18"/>
                  </a:lnTo>
                  <a:lnTo>
                    <a:pt x="8400" y="10"/>
                  </a:lnTo>
                  <a:lnTo>
                    <a:pt x="8404" y="5"/>
                  </a:lnTo>
                  <a:lnTo>
                    <a:pt x="8409" y="1"/>
                  </a:lnTo>
                  <a:lnTo>
                    <a:pt x="8417" y="0"/>
                  </a:lnTo>
                  <a:lnTo>
                    <a:pt x="8480" y="0"/>
                  </a:lnTo>
                  <a:lnTo>
                    <a:pt x="8487" y="1"/>
                  </a:lnTo>
                  <a:lnTo>
                    <a:pt x="8492" y="5"/>
                  </a:lnTo>
                  <a:lnTo>
                    <a:pt x="8496" y="10"/>
                  </a:lnTo>
                  <a:lnTo>
                    <a:pt x="8497" y="18"/>
                  </a:lnTo>
                  <a:lnTo>
                    <a:pt x="8497" y="115"/>
                  </a:lnTo>
                  <a:close/>
                  <a:moveTo>
                    <a:pt x="9030" y="430"/>
                  </a:moveTo>
                  <a:lnTo>
                    <a:pt x="9030" y="462"/>
                  </a:lnTo>
                  <a:lnTo>
                    <a:pt x="9028" y="494"/>
                  </a:lnTo>
                  <a:lnTo>
                    <a:pt x="9024" y="524"/>
                  </a:lnTo>
                  <a:lnTo>
                    <a:pt x="9018" y="552"/>
                  </a:lnTo>
                  <a:lnTo>
                    <a:pt x="9007" y="577"/>
                  </a:lnTo>
                  <a:lnTo>
                    <a:pt x="8995" y="601"/>
                  </a:lnTo>
                  <a:lnTo>
                    <a:pt x="8987" y="611"/>
                  </a:lnTo>
                  <a:lnTo>
                    <a:pt x="8979" y="621"/>
                  </a:lnTo>
                  <a:lnTo>
                    <a:pt x="8957" y="639"/>
                  </a:lnTo>
                  <a:lnTo>
                    <a:pt x="8931" y="653"/>
                  </a:lnTo>
                  <a:lnTo>
                    <a:pt x="8899" y="663"/>
                  </a:lnTo>
                  <a:lnTo>
                    <a:pt x="8861" y="669"/>
                  </a:lnTo>
                  <a:lnTo>
                    <a:pt x="8817" y="672"/>
                  </a:lnTo>
                  <a:lnTo>
                    <a:pt x="8773" y="669"/>
                  </a:lnTo>
                  <a:lnTo>
                    <a:pt x="8735" y="663"/>
                  </a:lnTo>
                  <a:lnTo>
                    <a:pt x="8703" y="653"/>
                  </a:lnTo>
                  <a:lnTo>
                    <a:pt x="8677" y="639"/>
                  </a:lnTo>
                  <a:lnTo>
                    <a:pt x="8656" y="621"/>
                  </a:lnTo>
                  <a:lnTo>
                    <a:pt x="8638" y="601"/>
                  </a:lnTo>
                  <a:lnTo>
                    <a:pt x="8632" y="590"/>
                  </a:lnTo>
                  <a:lnTo>
                    <a:pt x="8626" y="577"/>
                  </a:lnTo>
                  <a:lnTo>
                    <a:pt x="8617" y="552"/>
                  </a:lnTo>
                  <a:lnTo>
                    <a:pt x="8611" y="524"/>
                  </a:lnTo>
                  <a:lnTo>
                    <a:pt x="8608" y="509"/>
                  </a:lnTo>
                  <a:lnTo>
                    <a:pt x="8606" y="494"/>
                  </a:lnTo>
                  <a:lnTo>
                    <a:pt x="8603" y="462"/>
                  </a:lnTo>
                  <a:lnTo>
                    <a:pt x="8603" y="430"/>
                  </a:lnTo>
                  <a:lnTo>
                    <a:pt x="8603" y="397"/>
                  </a:lnTo>
                  <a:lnTo>
                    <a:pt x="8606" y="365"/>
                  </a:lnTo>
                  <a:lnTo>
                    <a:pt x="8617" y="307"/>
                  </a:lnTo>
                  <a:lnTo>
                    <a:pt x="8626" y="282"/>
                  </a:lnTo>
                  <a:lnTo>
                    <a:pt x="8638" y="258"/>
                  </a:lnTo>
                  <a:lnTo>
                    <a:pt x="8656" y="238"/>
                  </a:lnTo>
                  <a:lnTo>
                    <a:pt x="8677" y="220"/>
                  </a:lnTo>
                  <a:lnTo>
                    <a:pt x="8703" y="207"/>
                  </a:lnTo>
                  <a:lnTo>
                    <a:pt x="8735" y="197"/>
                  </a:lnTo>
                  <a:lnTo>
                    <a:pt x="8773" y="190"/>
                  </a:lnTo>
                  <a:lnTo>
                    <a:pt x="8817" y="188"/>
                  </a:lnTo>
                  <a:lnTo>
                    <a:pt x="8861" y="190"/>
                  </a:lnTo>
                  <a:lnTo>
                    <a:pt x="8899" y="197"/>
                  </a:lnTo>
                  <a:lnTo>
                    <a:pt x="8931" y="207"/>
                  </a:lnTo>
                  <a:lnTo>
                    <a:pt x="8957" y="220"/>
                  </a:lnTo>
                  <a:lnTo>
                    <a:pt x="8979" y="238"/>
                  </a:lnTo>
                  <a:lnTo>
                    <a:pt x="8995" y="258"/>
                  </a:lnTo>
                  <a:lnTo>
                    <a:pt x="9007" y="282"/>
                  </a:lnTo>
                  <a:lnTo>
                    <a:pt x="9018" y="307"/>
                  </a:lnTo>
                  <a:lnTo>
                    <a:pt x="9024" y="336"/>
                  </a:lnTo>
                  <a:lnTo>
                    <a:pt x="9028" y="365"/>
                  </a:lnTo>
                  <a:lnTo>
                    <a:pt x="9030" y="397"/>
                  </a:lnTo>
                  <a:lnTo>
                    <a:pt x="9030" y="430"/>
                  </a:lnTo>
                  <a:close/>
                  <a:moveTo>
                    <a:pt x="8928" y="430"/>
                  </a:moveTo>
                  <a:lnTo>
                    <a:pt x="8927" y="380"/>
                  </a:lnTo>
                  <a:lnTo>
                    <a:pt x="8923" y="338"/>
                  </a:lnTo>
                  <a:lnTo>
                    <a:pt x="8918" y="320"/>
                  </a:lnTo>
                  <a:lnTo>
                    <a:pt x="8912" y="305"/>
                  </a:lnTo>
                  <a:lnTo>
                    <a:pt x="8904" y="291"/>
                  </a:lnTo>
                  <a:lnTo>
                    <a:pt x="8893" y="280"/>
                  </a:lnTo>
                  <a:lnTo>
                    <a:pt x="8879" y="271"/>
                  </a:lnTo>
                  <a:lnTo>
                    <a:pt x="8863" y="265"/>
                  </a:lnTo>
                  <a:lnTo>
                    <a:pt x="8841" y="261"/>
                  </a:lnTo>
                  <a:lnTo>
                    <a:pt x="8817" y="260"/>
                  </a:lnTo>
                  <a:lnTo>
                    <a:pt x="8792" y="261"/>
                  </a:lnTo>
                  <a:lnTo>
                    <a:pt x="8772" y="265"/>
                  </a:lnTo>
                  <a:lnTo>
                    <a:pt x="8754" y="271"/>
                  </a:lnTo>
                  <a:lnTo>
                    <a:pt x="8740" y="280"/>
                  </a:lnTo>
                  <a:lnTo>
                    <a:pt x="8730" y="291"/>
                  </a:lnTo>
                  <a:lnTo>
                    <a:pt x="8722" y="305"/>
                  </a:lnTo>
                  <a:lnTo>
                    <a:pt x="8715" y="320"/>
                  </a:lnTo>
                  <a:lnTo>
                    <a:pt x="8710" y="338"/>
                  </a:lnTo>
                  <a:lnTo>
                    <a:pt x="8708" y="358"/>
                  </a:lnTo>
                  <a:lnTo>
                    <a:pt x="8706" y="380"/>
                  </a:lnTo>
                  <a:lnTo>
                    <a:pt x="8705" y="430"/>
                  </a:lnTo>
                  <a:lnTo>
                    <a:pt x="8706" y="480"/>
                  </a:lnTo>
                  <a:lnTo>
                    <a:pt x="8710" y="522"/>
                  </a:lnTo>
                  <a:lnTo>
                    <a:pt x="8715" y="539"/>
                  </a:lnTo>
                  <a:lnTo>
                    <a:pt x="8722" y="554"/>
                  </a:lnTo>
                  <a:lnTo>
                    <a:pt x="8730" y="568"/>
                  </a:lnTo>
                  <a:lnTo>
                    <a:pt x="8740" y="580"/>
                  </a:lnTo>
                  <a:lnTo>
                    <a:pt x="8754" y="588"/>
                  </a:lnTo>
                  <a:lnTo>
                    <a:pt x="8772" y="595"/>
                  </a:lnTo>
                  <a:lnTo>
                    <a:pt x="8792" y="598"/>
                  </a:lnTo>
                  <a:lnTo>
                    <a:pt x="8817" y="600"/>
                  </a:lnTo>
                  <a:lnTo>
                    <a:pt x="8841" y="598"/>
                  </a:lnTo>
                  <a:lnTo>
                    <a:pt x="8863" y="595"/>
                  </a:lnTo>
                  <a:lnTo>
                    <a:pt x="8879" y="588"/>
                  </a:lnTo>
                  <a:lnTo>
                    <a:pt x="8893" y="580"/>
                  </a:lnTo>
                  <a:lnTo>
                    <a:pt x="8904" y="568"/>
                  </a:lnTo>
                  <a:lnTo>
                    <a:pt x="8912" y="554"/>
                  </a:lnTo>
                  <a:lnTo>
                    <a:pt x="8918" y="539"/>
                  </a:lnTo>
                  <a:lnTo>
                    <a:pt x="8923" y="522"/>
                  </a:lnTo>
                  <a:lnTo>
                    <a:pt x="8926" y="501"/>
                  </a:lnTo>
                  <a:lnTo>
                    <a:pt x="8927" y="480"/>
                  </a:lnTo>
                  <a:lnTo>
                    <a:pt x="8928" y="430"/>
                  </a:lnTo>
                  <a:close/>
                  <a:moveTo>
                    <a:pt x="8966" y="43"/>
                  </a:moveTo>
                  <a:lnTo>
                    <a:pt x="8966" y="101"/>
                  </a:lnTo>
                  <a:lnTo>
                    <a:pt x="8962" y="107"/>
                  </a:lnTo>
                  <a:lnTo>
                    <a:pt x="8953" y="111"/>
                  </a:lnTo>
                  <a:lnTo>
                    <a:pt x="8860" y="111"/>
                  </a:lnTo>
                  <a:lnTo>
                    <a:pt x="8850" y="107"/>
                  </a:lnTo>
                  <a:lnTo>
                    <a:pt x="8847" y="101"/>
                  </a:lnTo>
                  <a:lnTo>
                    <a:pt x="8847" y="43"/>
                  </a:lnTo>
                  <a:lnTo>
                    <a:pt x="8847" y="39"/>
                  </a:lnTo>
                  <a:lnTo>
                    <a:pt x="8850" y="35"/>
                  </a:lnTo>
                  <a:lnTo>
                    <a:pt x="8855" y="33"/>
                  </a:lnTo>
                  <a:lnTo>
                    <a:pt x="8860" y="31"/>
                  </a:lnTo>
                  <a:lnTo>
                    <a:pt x="8953" y="31"/>
                  </a:lnTo>
                  <a:lnTo>
                    <a:pt x="8962" y="35"/>
                  </a:lnTo>
                  <a:lnTo>
                    <a:pt x="8966" y="43"/>
                  </a:lnTo>
                  <a:close/>
                  <a:moveTo>
                    <a:pt x="8781" y="43"/>
                  </a:moveTo>
                  <a:lnTo>
                    <a:pt x="8781" y="101"/>
                  </a:lnTo>
                  <a:lnTo>
                    <a:pt x="8777" y="107"/>
                  </a:lnTo>
                  <a:lnTo>
                    <a:pt x="8768" y="111"/>
                  </a:lnTo>
                  <a:lnTo>
                    <a:pt x="8675" y="111"/>
                  </a:lnTo>
                  <a:lnTo>
                    <a:pt x="8666" y="107"/>
                  </a:lnTo>
                  <a:lnTo>
                    <a:pt x="8662" y="101"/>
                  </a:lnTo>
                  <a:lnTo>
                    <a:pt x="8662" y="43"/>
                  </a:lnTo>
                  <a:lnTo>
                    <a:pt x="8664" y="39"/>
                  </a:lnTo>
                  <a:lnTo>
                    <a:pt x="8666" y="35"/>
                  </a:lnTo>
                  <a:lnTo>
                    <a:pt x="8675" y="31"/>
                  </a:lnTo>
                  <a:lnTo>
                    <a:pt x="8768" y="31"/>
                  </a:lnTo>
                  <a:lnTo>
                    <a:pt x="8777" y="35"/>
                  </a:lnTo>
                  <a:lnTo>
                    <a:pt x="8781" y="43"/>
                  </a:lnTo>
                  <a:close/>
                  <a:moveTo>
                    <a:pt x="9510" y="646"/>
                  </a:moveTo>
                  <a:lnTo>
                    <a:pt x="9509" y="653"/>
                  </a:lnTo>
                  <a:lnTo>
                    <a:pt x="9506" y="656"/>
                  </a:lnTo>
                  <a:lnTo>
                    <a:pt x="9503" y="659"/>
                  </a:lnTo>
                  <a:lnTo>
                    <a:pt x="9498" y="660"/>
                  </a:lnTo>
                  <a:lnTo>
                    <a:pt x="9426" y="660"/>
                  </a:lnTo>
                  <a:lnTo>
                    <a:pt x="9419" y="659"/>
                  </a:lnTo>
                  <a:lnTo>
                    <a:pt x="9416" y="656"/>
                  </a:lnTo>
                  <a:lnTo>
                    <a:pt x="9412" y="653"/>
                  </a:lnTo>
                  <a:lnTo>
                    <a:pt x="9412" y="646"/>
                  </a:lnTo>
                  <a:lnTo>
                    <a:pt x="9412" y="217"/>
                  </a:lnTo>
                  <a:lnTo>
                    <a:pt x="9412" y="212"/>
                  </a:lnTo>
                  <a:lnTo>
                    <a:pt x="9416" y="208"/>
                  </a:lnTo>
                  <a:lnTo>
                    <a:pt x="9426" y="204"/>
                  </a:lnTo>
                  <a:lnTo>
                    <a:pt x="9498" y="204"/>
                  </a:lnTo>
                  <a:lnTo>
                    <a:pt x="9506" y="208"/>
                  </a:lnTo>
                  <a:lnTo>
                    <a:pt x="9509" y="212"/>
                  </a:lnTo>
                  <a:lnTo>
                    <a:pt x="9510" y="217"/>
                  </a:lnTo>
                  <a:lnTo>
                    <a:pt x="9510" y="646"/>
                  </a:lnTo>
                  <a:close/>
                  <a:moveTo>
                    <a:pt x="9510" y="115"/>
                  </a:moveTo>
                  <a:lnTo>
                    <a:pt x="9509" y="122"/>
                  </a:lnTo>
                  <a:lnTo>
                    <a:pt x="9505" y="129"/>
                  </a:lnTo>
                  <a:lnTo>
                    <a:pt x="9500" y="131"/>
                  </a:lnTo>
                  <a:lnTo>
                    <a:pt x="9493" y="132"/>
                  </a:lnTo>
                  <a:lnTo>
                    <a:pt x="9430" y="132"/>
                  </a:lnTo>
                  <a:lnTo>
                    <a:pt x="9422" y="131"/>
                  </a:lnTo>
                  <a:lnTo>
                    <a:pt x="9417" y="129"/>
                  </a:lnTo>
                  <a:lnTo>
                    <a:pt x="9413" y="122"/>
                  </a:lnTo>
                  <a:lnTo>
                    <a:pt x="9412" y="115"/>
                  </a:lnTo>
                  <a:lnTo>
                    <a:pt x="9412" y="18"/>
                  </a:lnTo>
                  <a:lnTo>
                    <a:pt x="9413" y="10"/>
                  </a:lnTo>
                  <a:lnTo>
                    <a:pt x="9417" y="5"/>
                  </a:lnTo>
                  <a:lnTo>
                    <a:pt x="9422" y="1"/>
                  </a:lnTo>
                  <a:lnTo>
                    <a:pt x="9430" y="0"/>
                  </a:lnTo>
                  <a:lnTo>
                    <a:pt x="9493" y="0"/>
                  </a:lnTo>
                  <a:lnTo>
                    <a:pt x="9500" y="1"/>
                  </a:lnTo>
                  <a:lnTo>
                    <a:pt x="9505" y="5"/>
                  </a:lnTo>
                  <a:lnTo>
                    <a:pt x="9509" y="10"/>
                  </a:lnTo>
                  <a:lnTo>
                    <a:pt x="9510" y="18"/>
                  </a:lnTo>
                  <a:lnTo>
                    <a:pt x="9510" y="115"/>
                  </a:lnTo>
                  <a:close/>
                  <a:moveTo>
                    <a:pt x="10354" y="84"/>
                  </a:moveTo>
                  <a:lnTo>
                    <a:pt x="10353" y="89"/>
                  </a:lnTo>
                  <a:lnTo>
                    <a:pt x="10349" y="94"/>
                  </a:lnTo>
                  <a:lnTo>
                    <a:pt x="10339" y="98"/>
                  </a:lnTo>
                  <a:lnTo>
                    <a:pt x="10042" y="98"/>
                  </a:lnTo>
                  <a:lnTo>
                    <a:pt x="10042" y="323"/>
                  </a:lnTo>
                  <a:lnTo>
                    <a:pt x="10311" y="323"/>
                  </a:lnTo>
                  <a:lnTo>
                    <a:pt x="10321" y="328"/>
                  </a:lnTo>
                  <a:lnTo>
                    <a:pt x="10324" y="331"/>
                  </a:lnTo>
                  <a:lnTo>
                    <a:pt x="10325" y="336"/>
                  </a:lnTo>
                  <a:lnTo>
                    <a:pt x="10325" y="396"/>
                  </a:lnTo>
                  <a:lnTo>
                    <a:pt x="10324" y="402"/>
                  </a:lnTo>
                  <a:lnTo>
                    <a:pt x="10321" y="406"/>
                  </a:lnTo>
                  <a:lnTo>
                    <a:pt x="10311" y="409"/>
                  </a:lnTo>
                  <a:lnTo>
                    <a:pt x="10042" y="409"/>
                  </a:lnTo>
                  <a:lnTo>
                    <a:pt x="10042" y="646"/>
                  </a:lnTo>
                  <a:lnTo>
                    <a:pt x="10041" y="651"/>
                  </a:lnTo>
                  <a:lnTo>
                    <a:pt x="10037" y="655"/>
                  </a:lnTo>
                  <a:lnTo>
                    <a:pt x="10027" y="660"/>
                  </a:lnTo>
                  <a:lnTo>
                    <a:pt x="9950" y="660"/>
                  </a:lnTo>
                  <a:lnTo>
                    <a:pt x="9940" y="655"/>
                  </a:lnTo>
                  <a:lnTo>
                    <a:pt x="9935" y="646"/>
                  </a:lnTo>
                  <a:lnTo>
                    <a:pt x="9935" y="26"/>
                  </a:lnTo>
                  <a:lnTo>
                    <a:pt x="9936" y="21"/>
                  </a:lnTo>
                  <a:lnTo>
                    <a:pt x="9940" y="16"/>
                  </a:lnTo>
                  <a:lnTo>
                    <a:pt x="9950" y="13"/>
                  </a:lnTo>
                  <a:lnTo>
                    <a:pt x="10339" y="13"/>
                  </a:lnTo>
                  <a:lnTo>
                    <a:pt x="10349" y="16"/>
                  </a:lnTo>
                  <a:lnTo>
                    <a:pt x="10353" y="21"/>
                  </a:lnTo>
                  <a:lnTo>
                    <a:pt x="10354" y="26"/>
                  </a:lnTo>
                  <a:lnTo>
                    <a:pt x="10354" y="84"/>
                  </a:lnTo>
                  <a:close/>
                  <a:moveTo>
                    <a:pt x="10547" y="646"/>
                  </a:moveTo>
                  <a:lnTo>
                    <a:pt x="10546" y="653"/>
                  </a:lnTo>
                  <a:lnTo>
                    <a:pt x="10543" y="656"/>
                  </a:lnTo>
                  <a:lnTo>
                    <a:pt x="10539" y="659"/>
                  </a:lnTo>
                  <a:lnTo>
                    <a:pt x="10534" y="660"/>
                  </a:lnTo>
                  <a:lnTo>
                    <a:pt x="10463" y="660"/>
                  </a:lnTo>
                  <a:lnTo>
                    <a:pt x="10456" y="659"/>
                  </a:lnTo>
                  <a:lnTo>
                    <a:pt x="10452" y="656"/>
                  </a:lnTo>
                  <a:lnTo>
                    <a:pt x="10449" y="653"/>
                  </a:lnTo>
                  <a:lnTo>
                    <a:pt x="10449" y="646"/>
                  </a:lnTo>
                  <a:lnTo>
                    <a:pt x="10449" y="217"/>
                  </a:lnTo>
                  <a:lnTo>
                    <a:pt x="10449" y="212"/>
                  </a:lnTo>
                  <a:lnTo>
                    <a:pt x="10452" y="208"/>
                  </a:lnTo>
                  <a:lnTo>
                    <a:pt x="10463" y="204"/>
                  </a:lnTo>
                  <a:lnTo>
                    <a:pt x="10534" y="204"/>
                  </a:lnTo>
                  <a:lnTo>
                    <a:pt x="10543" y="208"/>
                  </a:lnTo>
                  <a:lnTo>
                    <a:pt x="10546" y="212"/>
                  </a:lnTo>
                  <a:lnTo>
                    <a:pt x="10547" y="217"/>
                  </a:lnTo>
                  <a:lnTo>
                    <a:pt x="10547" y="646"/>
                  </a:lnTo>
                  <a:close/>
                  <a:moveTo>
                    <a:pt x="10547" y="115"/>
                  </a:moveTo>
                  <a:lnTo>
                    <a:pt x="10546" y="122"/>
                  </a:lnTo>
                  <a:lnTo>
                    <a:pt x="10542" y="129"/>
                  </a:lnTo>
                  <a:lnTo>
                    <a:pt x="10537" y="131"/>
                  </a:lnTo>
                  <a:lnTo>
                    <a:pt x="10529" y="132"/>
                  </a:lnTo>
                  <a:lnTo>
                    <a:pt x="10466" y="132"/>
                  </a:lnTo>
                  <a:lnTo>
                    <a:pt x="10459" y="131"/>
                  </a:lnTo>
                  <a:lnTo>
                    <a:pt x="10454" y="129"/>
                  </a:lnTo>
                  <a:lnTo>
                    <a:pt x="10450" y="122"/>
                  </a:lnTo>
                  <a:lnTo>
                    <a:pt x="10449" y="115"/>
                  </a:lnTo>
                  <a:lnTo>
                    <a:pt x="10449" y="18"/>
                  </a:lnTo>
                  <a:lnTo>
                    <a:pt x="10450" y="10"/>
                  </a:lnTo>
                  <a:lnTo>
                    <a:pt x="10454" y="5"/>
                  </a:lnTo>
                  <a:lnTo>
                    <a:pt x="10459" y="1"/>
                  </a:lnTo>
                  <a:lnTo>
                    <a:pt x="10466" y="0"/>
                  </a:lnTo>
                  <a:lnTo>
                    <a:pt x="10529" y="0"/>
                  </a:lnTo>
                  <a:lnTo>
                    <a:pt x="10537" y="1"/>
                  </a:lnTo>
                  <a:lnTo>
                    <a:pt x="10542" y="5"/>
                  </a:lnTo>
                  <a:lnTo>
                    <a:pt x="10546" y="10"/>
                  </a:lnTo>
                  <a:lnTo>
                    <a:pt x="10547" y="18"/>
                  </a:lnTo>
                  <a:lnTo>
                    <a:pt x="10547" y="115"/>
                  </a:lnTo>
                  <a:close/>
                  <a:moveTo>
                    <a:pt x="11082" y="646"/>
                  </a:moveTo>
                  <a:lnTo>
                    <a:pt x="11081" y="653"/>
                  </a:lnTo>
                  <a:lnTo>
                    <a:pt x="11079" y="656"/>
                  </a:lnTo>
                  <a:lnTo>
                    <a:pt x="11074" y="659"/>
                  </a:lnTo>
                  <a:lnTo>
                    <a:pt x="11069" y="660"/>
                  </a:lnTo>
                  <a:lnTo>
                    <a:pt x="10995" y="660"/>
                  </a:lnTo>
                  <a:lnTo>
                    <a:pt x="10990" y="659"/>
                  </a:lnTo>
                  <a:lnTo>
                    <a:pt x="10985" y="656"/>
                  </a:lnTo>
                  <a:lnTo>
                    <a:pt x="10983" y="653"/>
                  </a:lnTo>
                  <a:lnTo>
                    <a:pt x="10982" y="646"/>
                  </a:lnTo>
                  <a:lnTo>
                    <a:pt x="10982" y="331"/>
                  </a:lnTo>
                  <a:lnTo>
                    <a:pt x="10982" y="314"/>
                  </a:lnTo>
                  <a:lnTo>
                    <a:pt x="10978" y="297"/>
                  </a:lnTo>
                  <a:lnTo>
                    <a:pt x="10973" y="285"/>
                  </a:lnTo>
                  <a:lnTo>
                    <a:pt x="10965" y="276"/>
                  </a:lnTo>
                  <a:lnTo>
                    <a:pt x="10955" y="268"/>
                  </a:lnTo>
                  <a:lnTo>
                    <a:pt x="10944" y="263"/>
                  </a:lnTo>
                  <a:lnTo>
                    <a:pt x="10927" y="261"/>
                  </a:lnTo>
                  <a:lnTo>
                    <a:pt x="10910" y="260"/>
                  </a:lnTo>
                  <a:lnTo>
                    <a:pt x="10863" y="263"/>
                  </a:lnTo>
                  <a:lnTo>
                    <a:pt x="10822" y="270"/>
                  </a:lnTo>
                  <a:lnTo>
                    <a:pt x="10780" y="278"/>
                  </a:lnTo>
                  <a:lnTo>
                    <a:pt x="10780" y="646"/>
                  </a:lnTo>
                  <a:lnTo>
                    <a:pt x="10779" y="653"/>
                  </a:lnTo>
                  <a:lnTo>
                    <a:pt x="10776" y="656"/>
                  </a:lnTo>
                  <a:lnTo>
                    <a:pt x="10772" y="659"/>
                  </a:lnTo>
                  <a:lnTo>
                    <a:pt x="10767" y="660"/>
                  </a:lnTo>
                  <a:lnTo>
                    <a:pt x="10694" y="660"/>
                  </a:lnTo>
                  <a:lnTo>
                    <a:pt x="10684" y="656"/>
                  </a:lnTo>
                  <a:lnTo>
                    <a:pt x="10682" y="653"/>
                  </a:lnTo>
                  <a:lnTo>
                    <a:pt x="10680" y="646"/>
                  </a:lnTo>
                  <a:lnTo>
                    <a:pt x="10680" y="273"/>
                  </a:lnTo>
                  <a:lnTo>
                    <a:pt x="10680" y="262"/>
                  </a:lnTo>
                  <a:lnTo>
                    <a:pt x="10683" y="252"/>
                  </a:lnTo>
                  <a:lnTo>
                    <a:pt x="10692" y="237"/>
                  </a:lnTo>
                  <a:lnTo>
                    <a:pt x="10699" y="229"/>
                  </a:lnTo>
                  <a:lnTo>
                    <a:pt x="10709" y="224"/>
                  </a:lnTo>
                  <a:lnTo>
                    <a:pt x="10740" y="213"/>
                  </a:lnTo>
                  <a:lnTo>
                    <a:pt x="10779" y="203"/>
                  </a:lnTo>
                  <a:lnTo>
                    <a:pt x="10824" y="195"/>
                  </a:lnTo>
                  <a:lnTo>
                    <a:pt x="10873" y="190"/>
                  </a:lnTo>
                  <a:lnTo>
                    <a:pt x="10919" y="188"/>
                  </a:lnTo>
                  <a:lnTo>
                    <a:pt x="10956" y="189"/>
                  </a:lnTo>
                  <a:lnTo>
                    <a:pt x="10989" y="194"/>
                  </a:lnTo>
                  <a:lnTo>
                    <a:pt x="11017" y="203"/>
                  </a:lnTo>
                  <a:lnTo>
                    <a:pt x="11041" y="215"/>
                  </a:lnTo>
                  <a:lnTo>
                    <a:pt x="11050" y="223"/>
                  </a:lnTo>
                  <a:lnTo>
                    <a:pt x="11058" y="233"/>
                  </a:lnTo>
                  <a:lnTo>
                    <a:pt x="11066" y="243"/>
                  </a:lnTo>
                  <a:lnTo>
                    <a:pt x="11071" y="256"/>
                  </a:lnTo>
                  <a:lnTo>
                    <a:pt x="11076" y="270"/>
                  </a:lnTo>
                  <a:lnTo>
                    <a:pt x="11080" y="285"/>
                  </a:lnTo>
                  <a:lnTo>
                    <a:pt x="11082" y="319"/>
                  </a:lnTo>
                  <a:lnTo>
                    <a:pt x="11082" y="646"/>
                  </a:lnTo>
                  <a:close/>
                  <a:moveTo>
                    <a:pt x="11385" y="643"/>
                  </a:moveTo>
                  <a:lnTo>
                    <a:pt x="11385" y="646"/>
                  </a:lnTo>
                  <a:lnTo>
                    <a:pt x="11381" y="654"/>
                  </a:lnTo>
                  <a:lnTo>
                    <a:pt x="11377" y="656"/>
                  </a:lnTo>
                  <a:lnTo>
                    <a:pt x="11353" y="663"/>
                  </a:lnTo>
                  <a:lnTo>
                    <a:pt x="11332" y="666"/>
                  </a:lnTo>
                  <a:lnTo>
                    <a:pt x="11304" y="668"/>
                  </a:lnTo>
                  <a:lnTo>
                    <a:pt x="11280" y="666"/>
                  </a:lnTo>
                  <a:lnTo>
                    <a:pt x="11259" y="661"/>
                  </a:lnTo>
                  <a:lnTo>
                    <a:pt x="11240" y="653"/>
                  </a:lnTo>
                  <a:lnTo>
                    <a:pt x="11225" y="641"/>
                  </a:lnTo>
                  <a:lnTo>
                    <a:pt x="11212" y="626"/>
                  </a:lnTo>
                  <a:lnTo>
                    <a:pt x="11203" y="607"/>
                  </a:lnTo>
                  <a:lnTo>
                    <a:pt x="11198" y="587"/>
                  </a:lnTo>
                  <a:lnTo>
                    <a:pt x="11197" y="562"/>
                  </a:lnTo>
                  <a:lnTo>
                    <a:pt x="11197" y="29"/>
                  </a:lnTo>
                  <a:lnTo>
                    <a:pt x="11197" y="23"/>
                  </a:lnTo>
                  <a:lnTo>
                    <a:pt x="11200" y="19"/>
                  </a:lnTo>
                  <a:lnTo>
                    <a:pt x="11210" y="14"/>
                  </a:lnTo>
                  <a:lnTo>
                    <a:pt x="11281" y="0"/>
                  </a:lnTo>
                  <a:lnTo>
                    <a:pt x="11285" y="0"/>
                  </a:lnTo>
                  <a:lnTo>
                    <a:pt x="11294" y="4"/>
                  </a:lnTo>
                  <a:lnTo>
                    <a:pt x="11295" y="8"/>
                  </a:lnTo>
                  <a:lnTo>
                    <a:pt x="11297" y="14"/>
                  </a:lnTo>
                  <a:lnTo>
                    <a:pt x="11297" y="557"/>
                  </a:lnTo>
                  <a:lnTo>
                    <a:pt x="11298" y="567"/>
                  </a:lnTo>
                  <a:lnTo>
                    <a:pt x="11300" y="576"/>
                  </a:lnTo>
                  <a:lnTo>
                    <a:pt x="11303" y="582"/>
                  </a:lnTo>
                  <a:lnTo>
                    <a:pt x="11308" y="587"/>
                  </a:lnTo>
                  <a:lnTo>
                    <a:pt x="11320" y="592"/>
                  </a:lnTo>
                  <a:lnTo>
                    <a:pt x="11333" y="595"/>
                  </a:lnTo>
                  <a:lnTo>
                    <a:pt x="11352" y="593"/>
                  </a:lnTo>
                  <a:lnTo>
                    <a:pt x="11365" y="591"/>
                  </a:lnTo>
                  <a:lnTo>
                    <a:pt x="11367" y="591"/>
                  </a:lnTo>
                  <a:lnTo>
                    <a:pt x="11372" y="592"/>
                  </a:lnTo>
                  <a:lnTo>
                    <a:pt x="11376" y="598"/>
                  </a:lnTo>
                  <a:lnTo>
                    <a:pt x="11385" y="643"/>
                  </a:lnTo>
                  <a:close/>
                  <a:moveTo>
                    <a:pt x="11842" y="568"/>
                  </a:moveTo>
                  <a:lnTo>
                    <a:pt x="11842" y="590"/>
                  </a:lnTo>
                  <a:lnTo>
                    <a:pt x="11838" y="607"/>
                  </a:lnTo>
                  <a:lnTo>
                    <a:pt x="11833" y="621"/>
                  </a:lnTo>
                  <a:lnTo>
                    <a:pt x="11826" y="632"/>
                  </a:lnTo>
                  <a:lnTo>
                    <a:pt x="11816" y="640"/>
                  </a:lnTo>
                  <a:lnTo>
                    <a:pt x="11802" y="648"/>
                  </a:lnTo>
                  <a:lnTo>
                    <a:pt x="11785" y="654"/>
                  </a:lnTo>
                  <a:lnTo>
                    <a:pt x="11765" y="659"/>
                  </a:lnTo>
                  <a:lnTo>
                    <a:pt x="11712" y="668"/>
                  </a:lnTo>
                  <a:lnTo>
                    <a:pt x="11681" y="670"/>
                  </a:lnTo>
                  <a:lnTo>
                    <a:pt x="11647" y="672"/>
                  </a:lnTo>
                  <a:lnTo>
                    <a:pt x="11600" y="670"/>
                  </a:lnTo>
                  <a:lnTo>
                    <a:pt x="11577" y="668"/>
                  </a:lnTo>
                  <a:lnTo>
                    <a:pt x="11554" y="664"/>
                  </a:lnTo>
                  <a:lnTo>
                    <a:pt x="11531" y="659"/>
                  </a:lnTo>
                  <a:lnTo>
                    <a:pt x="11509" y="650"/>
                  </a:lnTo>
                  <a:lnTo>
                    <a:pt x="11491" y="639"/>
                  </a:lnTo>
                  <a:lnTo>
                    <a:pt x="11473" y="625"/>
                  </a:lnTo>
                  <a:lnTo>
                    <a:pt x="11458" y="606"/>
                  </a:lnTo>
                  <a:lnTo>
                    <a:pt x="11448" y="583"/>
                  </a:lnTo>
                  <a:lnTo>
                    <a:pt x="11441" y="556"/>
                  </a:lnTo>
                  <a:lnTo>
                    <a:pt x="11439" y="524"/>
                  </a:lnTo>
                  <a:lnTo>
                    <a:pt x="11440" y="498"/>
                  </a:lnTo>
                  <a:lnTo>
                    <a:pt x="11444" y="475"/>
                  </a:lnTo>
                  <a:lnTo>
                    <a:pt x="11450" y="456"/>
                  </a:lnTo>
                  <a:lnTo>
                    <a:pt x="11459" y="440"/>
                  </a:lnTo>
                  <a:lnTo>
                    <a:pt x="11470" y="427"/>
                  </a:lnTo>
                  <a:lnTo>
                    <a:pt x="11482" y="417"/>
                  </a:lnTo>
                  <a:lnTo>
                    <a:pt x="11497" y="408"/>
                  </a:lnTo>
                  <a:lnTo>
                    <a:pt x="11512" y="402"/>
                  </a:lnTo>
                  <a:lnTo>
                    <a:pt x="11546" y="393"/>
                  </a:lnTo>
                  <a:lnTo>
                    <a:pt x="11584" y="387"/>
                  </a:lnTo>
                  <a:lnTo>
                    <a:pt x="11744" y="360"/>
                  </a:lnTo>
                  <a:lnTo>
                    <a:pt x="11744" y="328"/>
                  </a:lnTo>
                  <a:lnTo>
                    <a:pt x="11742" y="309"/>
                  </a:lnTo>
                  <a:lnTo>
                    <a:pt x="11741" y="301"/>
                  </a:lnTo>
                  <a:lnTo>
                    <a:pt x="11740" y="294"/>
                  </a:lnTo>
                  <a:lnTo>
                    <a:pt x="11739" y="290"/>
                  </a:lnTo>
                  <a:lnTo>
                    <a:pt x="11736" y="287"/>
                  </a:lnTo>
                  <a:lnTo>
                    <a:pt x="11731" y="281"/>
                  </a:lnTo>
                  <a:lnTo>
                    <a:pt x="11716" y="271"/>
                  </a:lnTo>
                  <a:lnTo>
                    <a:pt x="11703" y="267"/>
                  </a:lnTo>
                  <a:lnTo>
                    <a:pt x="11687" y="265"/>
                  </a:lnTo>
                  <a:lnTo>
                    <a:pt x="11644" y="262"/>
                  </a:lnTo>
                  <a:lnTo>
                    <a:pt x="11598" y="266"/>
                  </a:lnTo>
                  <a:lnTo>
                    <a:pt x="11555" y="272"/>
                  </a:lnTo>
                  <a:lnTo>
                    <a:pt x="11489" y="287"/>
                  </a:lnTo>
                  <a:lnTo>
                    <a:pt x="11487" y="287"/>
                  </a:lnTo>
                  <a:lnTo>
                    <a:pt x="11483" y="289"/>
                  </a:lnTo>
                  <a:lnTo>
                    <a:pt x="11478" y="286"/>
                  </a:lnTo>
                  <a:lnTo>
                    <a:pt x="11474" y="281"/>
                  </a:lnTo>
                  <a:lnTo>
                    <a:pt x="11464" y="232"/>
                  </a:lnTo>
                  <a:lnTo>
                    <a:pt x="11464" y="229"/>
                  </a:lnTo>
                  <a:lnTo>
                    <a:pt x="11464" y="224"/>
                  </a:lnTo>
                  <a:lnTo>
                    <a:pt x="11467" y="220"/>
                  </a:lnTo>
                  <a:lnTo>
                    <a:pt x="11473" y="217"/>
                  </a:lnTo>
                  <a:lnTo>
                    <a:pt x="11501" y="209"/>
                  </a:lnTo>
                  <a:lnTo>
                    <a:pt x="11545" y="199"/>
                  </a:lnTo>
                  <a:lnTo>
                    <a:pt x="11571" y="195"/>
                  </a:lnTo>
                  <a:lnTo>
                    <a:pt x="11600" y="192"/>
                  </a:lnTo>
                  <a:lnTo>
                    <a:pt x="11662" y="188"/>
                  </a:lnTo>
                  <a:lnTo>
                    <a:pt x="11705" y="190"/>
                  </a:lnTo>
                  <a:lnTo>
                    <a:pt x="11740" y="194"/>
                  </a:lnTo>
                  <a:lnTo>
                    <a:pt x="11769" y="202"/>
                  </a:lnTo>
                  <a:lnTo>
                    <a:pt x="11793" y="212"/>
                  </a:lnTo>
                  <a:lnTo>
                    <a:pt x="11808" y="222"/>
                  </a:lnTo>
                  <a:lnTo>
                    <a:pt x="11819" y="233"/>
                  </a:lnTo>
                  <a:lnTo>
                    <a:pt x="11828" y="247"/>
                  </a:lnTo>
                  <a:lnTo>
                    <a:pt x="11834" y="261"/>
                  </a:lnTo>
                  <a:lnTo>
                    <a:pt x="11841" y="291"/>
                  </a:lnTo>
                  <a:lnTo>
                    <a:pt x="11842" y="325"/>
                  </a:lnTo>
                  <a:lnTo>
                    <a:pt x="11842" y="568"/>
                  </a:lnTo>
                  <a:close/>
                  <a:moveTo>
                    <a:pt x="11744" y="588"/>
                  </a:moveTo>
                  <a:lnTo>
                    <a:pt x="11744" y="430"/>
                  </a:lnTo>
                  <a:lnTo>
                    <a:pt x="11614" y="450"/>
                  </a:lnTo>
                  <a:lnTo>
                    <a:pt x="11588" y="455"/>
                  </a:lnTo>
                  <a:lnTo>
                    <a:pt x="11564" y="465"/>
                  </a:lnTo>
                  <a:lnTo>
                    <a:pt x="11554" y="474"/>
                  </a:lnTo>
                  <a:lnTo>
                    <a:pt x="11546" y="485"/>
                  </a:lnTo>
                  <a:lnTo>
                    <a:pt x="11542" y="501"/>
                  </a:lnTo>
                  <a:lnTo>
                    <a:pt x="11540" y="522"/>
                  </a:lnTo>
                  <a:lnTo>
                    <a:pt x="11541" y="539"/>
                  </a:lnTo>
                  <a:lnTo>
                    <a:pt x="11545" y="554"/>
                  </a:lnTo>
                  <a:lnTo>
                    <a:pt x="11550" y="567"/>
                  </a:lnTo>
                  <a:lnTo>
                    <a:pt x="11557" y="577"/>
                  </a:lnTo>
                  <a:lnTo>
                    <a:pt x="11566" y="585"/>
                  </a:lnTo>
                  <a:lnTo>
                    <a:pt x="11576" y="591"/>
                  </a:lnTo>
                  <a:lnTo>
                    <a:pt x="11600" y="598"/>
                  </a:lnTo>
                  <a:lnTo>
                    <a:pt x="11624" y="602"/>
                  </a:lnTo>
                  <a:lnTo>
                    <a:pt x="11649" y="602"/>
                  </a:lnTo>
                  <a:lnTo>
                    <a:pt x="11700" y="600"/>
                  </a:lnTo>
                  <a:lnTo>
                    <a:pt x="11744" y="588"/>
                  </a:lnTo>
                  <a:close/>
                  <a:moveTo>
                    <a:pt x="12360" y="646"/>
                  </a:moveTo>
                  <a:lnTo>
                    <a:pt x="12359" y="653"/>
                  </a:lnTo>
                  <a:lnTo>
                    <a:pt x="12356" y="656"/>
                  </a:lnTo>
                  <a:lnTo>
                    <a:pt x="12352" y="659"/>
                  </a:lnTo>
                  <a:lnTo>
                    <a:pt x="12347" y="660"/>
                  </a:lnTo>
                  <a:lnTo>
                    <a:pt x="12274" y="660"/>
                  </a:lnTo>
                  <a:lnTo>
                    <a:pt x="12268" y="659"/>
                  </a:lnTo>
                  <a:lnTo>
                    <a:pt x="12264" y="656"/>
                  </a:lnTo>
                  <a:lnTo>
                    <a:pt x="12260" y="653"/>
                  </a:lnTo>
                  <a:lnTo>
                    <a:pt x="12260" y="646"/>
                  </a:lnTo>
                  <a:lnTo>
                    <a:pt x="12260" y="331"/>
                  </a:lnTo>
                  <a:lnTo>
                    <a:pt x="12259" y="314"/>
                  </a:lnTo>
                  <a:lnTo>
                    <a:pt x="12256" y="297"/>
                  </a:lnTo>
                  <a:lnTo>
                    <a:pt x="12250" y="285"/>
                  </a:lnTo>
                  <a:lnTo>
                    <a:pt x="12244" y="276"/>
                  </a:lnTo>
                  <a:lnTo>
                    <a:pt x="12234" y="268"/>
                  </a:lnTo>
                  <a:lnTo>
                    <a:pt x="12221" y="263"/>
                  </a:lnTo>
                  <a:lnTo>
                    <a:pt x="12206" y="261"/>
                  </a:lnTo>
                  <a:lnTo>
                    <a:pt x="12188" y="260"/>
                  </a:lnTo>
                  <a:lnTo>
                    <a:pt x="12141" y="263"/>
                  </a:lnTo>
                  <a:lnTo>
                    <a:pt x="12099" y="270"/>
                  </a:lnTo>
                  <a:lnTo>
                    <a:pt x="12059" y="278"/>
                  </a:lnTo>
                  <a:lnTo>
                    <a:pt x="12059" y="646"/>
                  </a:lnTo>
                  <a:lnTo>
                    <a:pt x="12057" y="653"/>
                  </a:lnTo>
                  <a:lnTo>
                    <a:pt x="12055" y="656"/>
                  </a:lnTo>
                  <a:lnTo>
                    <a:pt x="12050" y="659"/>
                  </a:lnTo>
                  <a:lnTo>
                    <a:pt x="12045" y="660"/>
                  </a:lnTo>
                  <a:lnTo>
                    <a:pt x="11972" y="660"/>
                  </a:lnTo>
                  <a:lnTo>
                    <a:pt x="11963" y="656"/>
                  </a:lnTo>
                  <a:lnTo>
                    <a:pt x="11959" y="653"/>
                  </a:lnTo>
                  <a:lnTo>
                    <a:pt x="11958" y="646"/>
                  </a:lnTo>
                  <a:lnTo>
                    <a:pt x="11958" y="273"/>
                  </a:lnTo>
                  <a:lnTo>
                    <a:pt x="11959" y="262"/>
                  </a:lnTo>
                  <a:lnTo>
                    <a:pt x="11960" y="252"/>
                  </a:lnTo>
                  <a:lnTo>
                    <a:pt x="11971" y="237"/>
                  </a:lnTo>
                  <a:lnTo>
                    <a:pt x="11978" y="229"/>
                  </a:lnTo>
                  <a:lnTo>
                    <a:pt x="11988" y="224"/>
                  </a:lnTo>
                  <a:lnTo>
                    <a:pt x="12017" y="213"/>
                  </a:lnTo>
                  <a:lnTo>
                    <a:pt x="12056" y="203"/>
                  </a:lnTo>
                  <a:lnTo>
                    <a:pt x="12103" y="195"/>
                  </a:lnTo>
                  <a:lnTo>
                    <a:pt x="12151" y="190"/>
                  </a:lnTo>
                  <a:lnTo>
                    <a:pt x="12197" y="188"/>
                  </a:lnTo>
                  <a:lnTo>
                    <a:pt x="12235" y="189"/>
                  </a:lnTo>
                  <a:lnTo>
                    <a:pt x="12268" y="194"/>
                  </a:lnTo>
                  <a:lnTo>
                    <a:pt x="12296" y="203"/>
                  </a:lnTo>
                  <a:lnTo>
                    <a:pt x="12318" y="215"/>
                  </a:lnTo>
                  <a:lnTo>
                    <a:pt x="12328" y="223"/>
                  </a:lnTo>
                  <a:lnTo>
                    <a:pt x="12336" y="233"/>
                  </a:lnTo>
                  <a:lnTo>
                    <a:pt x="12343" y="243"/>
                  </a:lnTo>
                  <a:lnTo>
                    <a:pt x="12350" y="256"/>
                  </a:lnTo>
                  <a:lnTo>
                    <a:pt x="12353" y="270"/>
                  </a:lnTo>
                  <a:lnTo>
                    <a:pt x="12357" y="285"/>
                  </a:lnTo>
                  <a:lnTo>
                    <a:pt x="12360" y="319"/>
                  </a:lnTo>
                  <a:lnTo>
                    <a:pt x="12360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96279729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525505" y="6174209"/>
            <a:ext cx="385919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b="0" dirty="0"/>
              <a:t>Lähde:</a:t>
            </a:r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7" hasCustomPrompt="1"/>
          </p:nvPr>
        </p:nvSpPr>
        <p:spPr>
          <a:xfrm>
            <a:off x="911424" y="6213598"/>
            <a:ext cx="10657184" cy="176401"/>
          </a:xfrm>
        </p:spPr>
        <p:txBody>
          <a:bodyPr lIns="0" anchor="ctr">
            <a:normAutofit/>
          </a:bodyPr>
          <a:lstStyle>
            <a:lvl1pPr marL="0" indent="0">
              <a:buNone/>
              <a:defRPr lang="fi-FI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&lt;Kirjoita tähän&gt;</a:t>
            </a:r>
          </a:p>
        </p:txBody>
      </p:sp>
    </p:spTree>
    <p:extLst>
      <p:ext uri="{BB962C8B-B14F-4D97-AF65-F5344CB8AC3E}">
        <p14:creationId xmlns:p14="http://schemas.microsoft.com/office/powerpoint/2010/main" val="24841561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7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03.xml"/><Relationship Id="rId54" Type="http://schemas.openxmlformats.org/officeDocument/2006/relationships/slideLayout" Target="../slideLayouts/slideLayout116.xml"/><Relationship Id="rId6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3" Type="http://schemas.openxmlformats.org/officeDocument/2006/relationships/slideLayout" Target="../slideLayouts/slideLayout115.xml"/><Relationship Id="rId58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Relationship Id="rId57" Type="http://schemas.openxmlformats.org/officeDocument/2006/relationships/slideLayout" Target="../slideLayouts/slideLayout119.xml"/><Relationship Id="rId6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56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70.xml"/><Relationship Id="rId51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5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260351"/>
            <a:ext cx="10082212" cy="10084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84784"/>
            <a:ext cx="11090275" cy="4680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453336"/>
            <a:ext cx="1800026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450" y="6453336"/>
            <a:ext cx="5112742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453633"/>
            <a:ext cx="360561" cy="144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60" r:id="rId3"/>
    <p:sldLayoutId id="2147483651" r:id="rId4"/>
    <p:sldLayoutId id="2147483663" r:id="rId5"/>
    <p:sldLayoutId id="2147483695" r:id="rId6"/>
    <p:sldLayoutId id="2147483696" r:id="rId7"/>
    <p:sldLayoutId id="2147483697" r:id="rId8"/>
    <p:sldLayoutId id="2147483698" r:id="rId9"/>
    <p:sldLayoutId id="2147483684" r:id="rId10"/>
    <p:sldLayoutId id="2147483709" r:id="rId11"/>
    <p:sldLayoutId id="2147483652" r:id="rId12"/>
    <p:sldLayoutId id="2147483653" r:id="rId13"/>
    <p:sldLayoutId id="2147483672" r:id="rId14"/>
    <p:sldLayoutId id="2147483685" r:id="rId15"/>
    <p:sldLayoutId id="2147483699" r:id="rId16"/>
    <p:sldLayoutId id="2147483700" r:id="rId17"/>
    <p:sldLayoutId id="2147483701" r:id="rId18"/>
    <p:sldLayoutId id="2147483702" r:id="rId19"/>
    <p:sldLayoutId id="2147483712" r:id="rId20"/>
    <p:sldLayoutId id="2147483710" r:id="rId21"/>
    <p:sldLayoutId id="2147483711" r:id="rId22"/>
    <p:sldLayoutId id="2147483713" r:id="rId23"/>
    <p:sldLayoutId id="2147483714" r:id="rId24"/>
    <p:sldLayoutId id="2147483715" r:id="rId25"/>
    <p:sldLayoutId id="2147483716" r:id="rId26"/>
    <p:sldLayoutId id="2147483706" r:id="rId27"/>
    <p:sldLayoutId id="2147483686" r:id="rId28"/>
    <p:sldLayoutId id="2147483687" r:id="rId29"/>
    <p:sldLayoutId id="2147483675" r:id="rId30"/>
    <p:sldLayoutId id="2147483707" r:id="rId31"/>
    <p:sldLayoutId id="2147483738" r:id="rId32"/>
    <p:sldLayoutId id="2147483739" r:id="rId33"/>
    <p:sldLayoutId id="2147483708" r:id="rId34"/>
    <p:sldLayoutId id="2147483736" r:id="rId35"/>
    <p:sldLayoutId id="2147483737" r:id="rId36"/>
    <p:sldLayoutId id="2147483689" r:id="rId37"/>
    <p:sldLayoutId id="2147483690" r:id="rId38"/>
    <p:sldLayoutId id="2147483693" r:id="rId39"/>
    <p:sldLayoutId id="2147483694" r:id="rId40"/>
    <p:sldLayoutId id="2147483717" r:id="rId41"/>
    <p:sldLayoutId id="2147483718" r:id="rId42"/>
    <p:sldLayoutId id="2147483719" r:id="rId43"/>
    <p:sldLayoutId id="2147483720" r:id="rId44"/>
    <p:sldLayoutId id="2147483724" r:id="rId45"/>
    <p:sldLayoutId id="2147483740" r:id="rId46"/>
    <p:sldLayoutId id="2147483741" r:id="rId47"/>
    <p:sldLayoutId id="2147483721" r:id="rId48"/>
    <p:sldLayoutId id="2147483726" r:id="rId49"/>
    <p:sldLayoutId id="2147483725" r:id="rId50"/>
    <p:sldLayoutId id="2147483723" r:id="rId51"/>
    <p:sldLayoutId id="2147483742" r:id="rId52"/>
    <p:sldLayoutId id="2147483743" r:id="rId53"/>
    <p:sldLayoutId id="2147483744" r:id="rId54"/>
    <p:sldLayoutId id="2147483745" r:id="rId55"/>
    <p:sldLayoutId id="2147483728" r:id="rId56"/>
    <p:sldLayoutId id="2147483727" r:id="rId57"/>
    <p:sldLayoutId id="2147483729" r:id="rId58"/>
    <p:sldLayoutId id="2147483730" r:id="rId59"/>
    <p:sldLayoutId id="2147483731" r:id="rId60"/>
    <p:sldLayoutId id="2147483732" r:id="rId61"/>
    <p:sldLayoutId id="2147483815" r:id="rId62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138886" y="260648"/>
            <a:ext cx="645746" cy="648000"/>
            <a:chOff x="5735638" y="4581525"/>
            <a:chExt cx="1819275" cy="1825625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735638" y="4581525"/>
              <a:ext cx="1819275" cy="1825625"/>
            </a:xfrm>
            <a:custGeom>
              <a:avLst/>
              <a:gdLst>
                <a:gd name="T0" fmla="*/ 5569 w 5732"/>
                <a:gd name="T1" fmla="*/ 420 h 5749"/>
                <a:gd name="T2" fmla="*/ 5671 w 5732"/>
                <a:gd name="T3" fmla="*/ 676 h 5749"/>
                <a:gd name="T4" fmla="*/ 5724 w 5732"/>
                <a:gd name="T5" fmla="*/ 988 h 5749"/>
                <a:gd name="T6" fmla="*/ 5730 w 5732"/>
                <a:gd name="T7" fmla="*/ 1348 h 5749"/>
                <a:gd name="T8" fmla="*/ 5692 w 5732"/>
                <a:gd name="T9" fmla="*/ 1745 h 5749"/>
                <a:gd name="T10" fmla="*/ 5614 w 5732"/>
                <a:gd name="T11" fmla="*/ 2171 h 5749"/>
                <a:gd name="T12" fmla="*/ 5499 w 5732"/>
                <a:gd name="T13" fmla="*/ 2612 h 5749"/>
                <a:gd name="T14" fmla="*/ 5349 w 5732"/>
                <a:gd name="T15" fmla="*/ 3061 h 5749"/>
                <a:gd name="T16" fmla="*/ 5170 w 5732"/>
                <a:gd name="T17" fmla="*/ 3507 h 5749"/>
                <a:gd name="T18" fmla="*/ 4964 w 5732"/>
                <a:gd name="T19" fmla="*/ 3939 h 5749"/>
                <a:gd name="T20" fmla="*/ 4732 w 5732"/>
                <a:gd name="T21" fmla="*/ 4349 h 5749"/>
                <a:gd name="T22" fmla="*/ 4481 w 5732"/>
                <a:gd name="T23" fmla="*/ 4726 h 5749"/>
                <a:gd name="T24" fmla="*/ 4211 w 5732"/>
                <a:gd name="T25" fmla="*/ 5058 h 5749"/>
                <a:gd name="T26" fmla="*/ 3927 w 5732"/>
                <a:gd name="T27" fmla="*/ 5338 h 5749"/>
                <a:gd name="T28" fmla="*/ 3633 w 5732"/>
                <a:gd name="T29" fmla="*/ 5554 h 5749"/>
                <a:gd name="T30" fmla="*/ 3329 w 5732"/>
                <a:gd name="T31" fmla="*/ 5697 h 5749"/>
                <a:gd name="T32" fmla="*/ 3183 w 5732"/>
                <a:gd name="T33" fmla="*/ 5735 h 5749"/>
                <a:gd name="T34" fmla="*/ 3094 w 5732"/>
                <a:gd name="T35" fmla="*/ 5746 h 5749"/>
                <a:gd name="T36" fmla="*/ 3004 w 5732"/>
                <a:gd name="T37" fmla="*/ 5749 h 5749"/>
                <a:gd name="T38" fmla="*/ 2877 w 5732"/>
                <a:gd name="T39" fmla="*/ 5741 h 5749"/>
                <a:gd name="T40" fmla="*/ 2749 w 5732"/>
                <a:gd name="T41" fmla="*/ 5720 h 5749"/>
                <a:gd name="T42" fmla="*/ 2569 w 5732"/>
                <a:gd name="T43" fmla="*/ 5671 h 5749"/>
                <a:gd name="T44" fmla="*/ 2343 w 5732"/>
                <a:gd name="T45" fmla="*/ 5581 h 5749"/>
                <a:gd name="T46" fmla="*/ 2109 w 5732"/>
                <a:gd name="T47" fmla="*/ 5460 h 5749"/>
                <a:gd name="T48" fmla="*/ 1869 w 5732"/>
                <a:gd name="T49" fmla="*/ 5311 h 5749"/>
                <a:gd name="T50" fmla="*/ 1627 w 5732"/>
                <a:gd name="T51" fmla="*/ 5138 h 5749"/>
                <a:gd name="T52" fmla="*/ 1387 w 5732"/>
                <a:gd name="T53" fmla="*/ 4944 h 5749"/>
                <a:gd name="T54" fmla="*/ 1153 w 5732"/>
                <a:gd name="T55" fmla="*/ 4732 h 5749"/>
                <a:gd name="T56" fmla="*/ 930 w 5732"/>
                <a:gd name="T57" fmla="*/ 4506 h 5749"/>
                <a:gd name="T58" fmla="*/ 721 w 5732"/>
                <a:gd name="T59" fmla="*/ 4269 h 5749"/>
                <a:gd name="T60" fmla="*/ 531 w 5732"/>
                <a:gd name="T61" fmla="*/ 4025 h 5749"/>
                <a:gd name="T62" fmla="*/ 364 w 5732"/>
                <a:gd name="T63" fmla="*/ 3777 h 5749"/>
                <a:gd name="T64" fmla="*/ 224 w 5732"/>
                <a:gd name="T65" fmla="*/ 3528 h 5749"/>
                <a:gd name="T66" fmla="*/ 114 w 5732"/>
                <a:gd name="T67" fmla="*/ 3283 h 5749"/>
                <a:gd name="T68" fmla="*/ 39 w 5732"/>
                <a:gd name="T69" fmla="*/ 3044 h 5749"/>
                <a:gd name="T70" fmla="*/ 3 w 5732"/>
                <a:gd name="T71" fmla="*/ 2815 h 5749"/>
                <a:gd name="T72" fmla="*/ 9 w 5732"/>
                <a:gd name="T73" fmla="*/ 2598 h 5749"/>
                <a:gd name="T74" fmla="*/ 81 w 5732"/>
                <a:gd name="T75" fmla="*/ 2344 h 5749"/>
                <a:gd name="T76" fmla="*/ 243 w 5732"/>
                <a:gd name="T77" fmla="*/ 2042 h 5749"/>
                <a:gd name="T78" fmla="*/ 475 w 5732"/>
                <a:gd name="T79" fmla="*/ 1750 h 5749"/>
                <a:gd name="T80" fmla="*/ 767 w 5732"/>
                <a:gd name="T81" fmla="*/ 1469 h 5749"/>
                <a:gd name="T82" fmla="*/ 1111 w 5732"/>
                <a:gd name="T83" fmla="*/ 1203 h 5749"/>
                <a:gd name="T84" fmla="*/ 1494 w 5732"/>
                <a:gd name="T85" fmla="*/ 955 h 5749"/>
                <a:gd name="T86" fmla="*/ 1910 w 5732"/>
                <a:gd name="T87" fmla="*/ 727 h 5749"/>
                <a:gd name="T88" fmla="*/ 2344 w 5732"/>
                <a:gd name="T89" fmla="*/ 525 h 5749"/>
                <a:gd name="T90" fmla="*/ 2790 w 5732"/>
                <a:gd name="T91" fmla="*/ 351 h 5749"/>
                <a:gd name="T92" fmla="*/ 3236 w 5732"/>
                <a:gd name="T93" fmla="*/ 207 h 5749"/>
                <a:gd name="T94" fmla="*/ 3673 w 5732"/>
                <a:gd name="T95" fmla="*/ 99 h 5749"/>
                <a:gd name="T96" fmla="*/ 4090 w 5732"/>
                <a:gd name="T97" fmla="*/ 29 h 5749"/>
                <a:gd name="T98" fmla="*/ 4478 w 5732"/>
                <a:gd name="T99" fmla="*/ 0 h 5749"/>
                <a:gd name="T100" fmla="*/ 4825 w 5732"/>
                <a:gd name="T101" fmla="*/ 15 h 5749"/>
                <a:gd name="T102" fmla="*/ 5124 w 5732"/>
                <a:gd name="T103" fmla="*/ 80 h 5749"/>
                <a:gd name="T104" fmla="*/ 5363 w 5732"/>
                <a:gd name="T105" fmla="*/ 195 h 5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32" h="5749">
                  <a:moveTo>
                    <a:pt x="5457" y="273"/>
                  </a:moveTo>
                  <a:lnTo>
                    <a:pt x="5497" y="318"/>
                  </a:lnTo>
                  <a:lnTo>
                    <a:pt x="5535" y="367"/>
                  </a:lnTo>
                  <a:lnTo>
                    <a:pt x="5569" y="420"/>
                  </a:lnTo>
                  <a:lnTo>
                    <a:pt x="5599" y="478"/>
                  </a:lnTo>
                  <a:lnTo>
                    <a:pt x="5626" y="540"/>
                  </a:lnTo>
                  <a:lnTo>
                    <a:pt x="5650" y="606"/>
                  </a:lnTo>
                  <a:lnTo>
                    <a:pt x="5671" y="676"/>
                  </a:lnTo>
                  <a:lnTo>
                    <a:pt x="5689" y="749"/>
                  </a:lnTo>
                  <a:lnTo>
                    <a:pt x="5703" y="825"/>
                  </a:lnTo>
                  <a:lnTo>
                    <a:pt x="5716" y="905"/>
                  </a:lnTo>
                  <a:lnTo>
                    <a:pt x="5724" y="988"/>
                  </a:lnTo>
                  <a:lnTo>
                    <a:pt x="5730" y="1075"/>
                  </a:lnTo>
                  <a:lnTo>
                    <a:pt x="5732" y="1163"/>
                  </a:lnTo>
                  <a:lnTo>
                    <a:pt x="5732" y="1254"/>
                  </a:lnTo>
                  <a:lnTo>
                    <a:pt x="5730" y="1348"/>
                  </a:lnTo>
                  <a:lnTo>
                    <a:pt x="5724" y="1445"/>
                  </a:lnTo>
                  <a:lnTo>
                    <a:pt x="5716" y="1543"/>
                  </a:lnTo>
                  <a:lnTo>
                    <a:pt x="5705" y="1644"/>
                  </a:lnTo>
                  <a:lnTo>
                    <a:pt x="5692" y="1745"/>
                  </a:lnTo>
                  <a:lnTo>
                    <a:pt x="5676" y="1850"/>
                  </a:lnTo>
                  <a:lnTo>
                    <a:pt x="5658" y="1955"/>
                  </a:lnTo>
                  <a:lnTo>
                    <a:pt x="5637" y="2062"/>
                  </a:lnTo>
                  <a:lnTo>
                    <a:pt x="5614" y="2171"/>
                  </a:lnTo>
                  <a:lnTo>
                    <a:pt x="5588" y="2279"/>
                  </a:lnTo>
                  <a:lnTo>
                    <a:pt x="5561" y="2390"/>
                  </a:lnTo>
                  <a:lnTo>
                    <a:pt x="5531" y="2501"/>
                  </a:lnTo>
                  <a:lnTo>
                    <a:pt x="5499" y="2612"/>
                  </a:lnTo>
                  <a:lnTo>
                    <a:pt x="5464" y="2724"/>
                  </a:lnTo>
                  <a:lnTo>
                    <a:pt x="5428" y="2836"/>
                  </a:lnTo>
                  <a:lnTo>
                    <a:pt x="5390" y="2949"/>
                  </a:lnTo>
                  <a:lnTo>
                    <a:pt x="5349" y="3061"/>
                  </a:lnTo>
                  <a:lnTo>
                    <a:pt x="5307" y="3173"/>
                  </a:lnTo>
                  <a:lnTo>
                    <a:pt x="5263" y="3285"/>
                  </a:lnTo>
                  <a:lnTo>
                    <a:pt x="5218" y="3396"/>
                  </a:lnTo>
                  <a:lnTo>
                    <a:pt x="5170" y="3507"/>
                  </a:lnTo>
                  <a:lnTo>
                    <a:pt x="5121" y="3616"/>
                  </a:lnTo>
                  <a:lnTo>
                    <a:pt x="5070" y="3725"/>
                  </a:lnTo>
                  <a:lnTo>
                    <a:pt x="5017" y="3833"/>
                  </a:lnTo>
                  <a:lnTo>
                    <a:pt x="4964" y="3939"/>
                  </a:lnTo>
                  <a:lnTo>
                    <a:pt x="4907" y="4045"/>
                  </a:lnTo>
                  <a:lnTo>
                    <a:pt x="4851" y="4147"/>
                  </a:lnTo>
                  <a:lnTo>
                    <a:pt x="4792" y="4249"/>
                  </a:lnTo>
                  <a:lnTo>
                    <a:pt x="4732" y="4349"/>
                  </a:lnTo>
                  <a:lnTo>
                    <a:pt x="4671" y="4447"/>
                  </a:lnTo>
                  <a:lnTo>
                    <a:pt x="4609" y="4542"/>
                  </a:lnTo>
                  <a:lnTo>
                    <a:pt x="4545" y="4634"/>
                  </a:lnTo>
                  <a:lnTo>
                    <a:pt x="4481" y="4726"/>
                  </a:lnTo>
                  <a:lnTo>
                    <a:pt x="4415" y="4813"/>
                  </a:lnTo>
                  <a:lnTo>
                    <a:pt x="4347" y="4898"/>
                  </a:lnTo>
                  <a:lnTo>
                    <a:pt x="4280" y="4980"/>
                  </a:lnTo>
                  <a:lnTo>
                    <a:pt x="4211" y="5058"/>
                  </a:lnTo>
                  <a:lnTo>
                    <a:pt x="4141" y="5134"/>
                  </a:lnTo>
                  <a:lnTo>
                    <a:pt x="4070" y="5206"/>
                  </a:lnTo>
                  <a:lnTo>
                    <a:pt x="4000" y="5273"/>
                  </a:lnTo>
                  <a:lnTo>
                    <a:pt x="3927" y="5338"/>
                  </a:lnTo>
                  <a:lnTo>
                    <a:pt x="3854" y="5398"/>
                  </a:lnTo>
                  <a:lnTo>
                    <a:pt x="3781" y="5455"/>
                  </a:lnTo>
                  <a:lnTo>
                    <a:pt x="3706" y="5506"/>
                  </a:lnTo>
                  <a:lnTo>
                    <a:pt x="3633" y="5554"/>
                  </a:lnTo>
                  <a:lnTo>
                    <a:pt x="3557" y="5597"/>
                  </a:lnTo>
                  <a:lnTo>
                    <a:pt x="3482" y="5635"/>
                  </a:lnTo>
                  <a:lnTo>
                    <a:pt x="3406" y="5668"/>
                  </a:lnTo>
                  <a:lnTo>
                    <a:pt x="3329" y="5697"/>
                  </a:lnTo>
                  <a:lnTo>
                    <a:pt x="3253" y="5719"/>
                  </a:lnTo>
                  <a:lnTo>
                    <a:pt x="3218" y="5727"/>
                  </a:lnTo>
                  <a:lnTo>
                    <a:pt x="3201" y="5732"/>
                  </a:lnTo>
                  <a:lnTo>
                    <a:pt x="3183" y="5735"/>
                  </a:lnTo>
                  <a:lnTo>
                    <a:pt x="3147" y="5740"/>
                  </a:lnTo>
                  <a:lnTo>
                    <a:pt x="3130" y="5743"/>
                  </a:lnTo>
                  <a:lnTo>
                    <a:pt x="3112" y="5744"/>
                  </a:lnTo>
                  <a:lnTo>
                    <a:pt x="3094" y="5746"/>
                  </a:lnTo>
                  <a:lnTo>
                    <a:pt x="3076" y="5747"/>
                  </a:lnTo>
                  <a:lnTo>
                    <a:pt x="3040" y="5749"/>
                  </a:lnTo>
                  <a:lnTo>
                    <a:pt x="3022" y="5749"/>
                  </a:lnTo>
                  <a:lnTo>
                    <a:pt x="3004" y="5749"/>
                  </a:lnTo>
                  <a:lnTo>
                    <a:pt x="2968" y="5748"/>
                  </a:lnTo>
                  <a:lnTo>
                    <a:pt x="2931" y="5746"/>
                  </a:lnTo>
                  <a:lnTo>
                    <a:pt x="2895" y="5743"/>
                  </a:lnTo>
                  <a:lnTo>
                    <a:pt x="2877" y="5741"/>
                  </a:lnTo>
                  <a:lnTo>
                    <a:pt x="2858" y="5739"/>
                  </a:lnTo>
                  <a:lnTo>
                    <a:pt x="2821" y="5734"/>
                  </a:lnTo>
                  <a:lnTo>
                    <a:pt x="2785" y="5727"/>
                  </a:lnTo>
                  <a:lnTo>
                    <a:pt x="2749" y="5720"/>
                  </a:lnTo>
                  <a:lnTo>
                    <a:pt x="2713" y="5712"/>
                  </a:lnTo>
                  <a:lnTo>
                    <a:pt x="2677" y="5703"/>
                  </a:lnTo>
                  <a:lnTo>
                    <a:pt x="2623" y="5689"/>
                  </a:lnTo>
                  <a:lnTo>
                    <a:pt x="2569" y="5671"/>
                  </a:lnTo>
                  <a:lnTo>
                    <a:pt x="2514" y="5652"/>
                  </a:lnTo>
                  <a:lnTo>
                    <a:pt x="2458" y="5630"/>
                  </a:lnTo>
                  <a:lnTo>
                    <a:pt x="2401" y="5606"/>
                  </a:lnTo>
                  <a:lnTo>
                    <a:pt x="2343" y="5581"/>
                  </a:lnTo>
                  <a:lnTo>
                    <a:pt x="2286" y="5554"/>
                  </a:lnTo>
                  <a:lnTo>
                    <a:pt x="2228" y="5524"/>
                  </a:lnTo>
                  <a:lnTo>
                    <a:pt x="2168" y="5494"/>
                  </a:lnTo>
                  <a:lnTo>
                    <a:pt x="2109" y="5460"/>
                  </a:lnTo>
                  <a:lnTo>
                    <a:pt x="2049" y="5426"/>
                  </a:lnTo>
                  <a:lnTo>
                    <a:pt x="1990" y="5389"/>
                  </a:lnTo>
                  <a:lnTo>
                    <a:pt x="1929" y="5351"/>
                  </a:lnTo>
                  <a:lnTo>
                    <a:pt x="1869" y="5311"/>
                  </a:lnTo>
                  <a:lnTo>
                    <a:pt x="1808" y="5270"/>
                  </a:lnTo>
                  <a:lnTo>
                    <a:pt x="1748" y="5228"/>
                  </a:lnTo>
                  <a:lnTo>
                    <a:pt x="1687" y="5184"/>
                  </a:lnTo>
                  <a:lnTo>
                    <a:pt x="1627" y="5138"/>
                  </a:lnTo>
                  <a:lnTo>
                    <a:pt x="1566" y="5092"/>
                  </a:lnTo>
                  <a:lnTo>
                    <a:pt x="1506" y="5044"/>
                  </a:lnTo>
                  <a:lnTo>
                    <a:pt x="1446" y="4994"/>
                  </a:lnTo>
                  <a:lnTo>
                    <a:pt x="1387" y="4944"/>
                  </a:lnTo>
                  <a:lnTo>
                    <a:pt x="1327" y="4893"/>
                  </a:lnTo>
                  <a:lnTo>
                    <a:pt x="1269" y="4841"/>
                  </a:lnTo>
                  <a:lnTo>
                    <a:pt x="1210" y="4786"/>
                  </a:lnTo>
                  <a:lnTo>
                    <a:pt x="1153" y="4732"/>
                  </a:lnTo>
                  <a:lnTo>
                    <a:pt x="1096" y="4677"/>
                  </a:lnTo>
                  <a:lnTo>
                    <a:pt x="1040" y="4621"/>
                  </a:lnTo>
                  <a:lnTo>
                    <a:pt x="985" y="4564"/>
                  </a:lnTo>
                  <a:lnTo>
                    <a:pt x="930" y="4506"/>
                  </a:lnTo>
                  <a:lnTo>
                    <a:pt x="876" y="4448"/>
                  </a:lnTo>
                  <a:lnTo>
                    <a:pt x="824" y="4388"/>
                  </a:lnTo>
                  <a:lnTo>
                    <a:pt x="772" y="4329"/>
                  </a:lnTo>
                  <a:lnTo>
                    <a:pt x="721" y="4269"/>
                  </a:lnTo>
                  <a:lnTo>
                    <a:pt x="672" y="4209"/>
                  </a:lnTo>
                  <a:lnTo>
                    <a:pt x="624" y="4148"/>
                  </a:lnTo>
                  <a:lnTo>
                    <a:pt x="577" y="4087"/>
                  </a:lnTo>
                  <a:lnTo>
                    <a:pt x="531" y="4025"/>
                  </a:lnTo>
                  <a:lnTo>
                    <a:pt x="487" y="3964"/>
                  </a:lnTo>
                  <a:lnTo>
                    <a:pt x="445" y="3901"/>
                  </a:lnTo>
                  <a:lnTo>
                    <a:pt x="404" y="3840"/>
                  </a:lnTo>
                  <a:lnTo>
                    <a:pt x="364" y="3777"/>
                  </a:lnTo>
                  <a:lnTo>
                    <a:pt x="326" y="3715"/>
                  </a:lnTo>
                  <a:lnTo>
                    <a:pt x="290" y="3653"/>
                  </a:lnTo>
                  <a:lnTo>
                    <a:pt x="256" y="3591"/>
                  </a:lnTo>
                  <a:lnTo>
                    <a:pt x="224" y="3528"/>
                  </a:lnTo>
                  <a:lnTo>
                    <a:pt x="193" y="3467"/>
                  </a:lnTo>
                  <a:lnTo>
                    <a:pt x="165" y="3405"/>
                  </a:lnTo>
                  <a:lnTo>
                    <a:pt x="138" y="3344"/>
                  </a:lnTo>
                  <a:lnTo>
                    <a:pt x="114" y="3283"/>
                  </a:lnTo>
                  <a:lnTo>
                    <a:pt x="92" y="3223"/>
                  </a:lnTo>
                  <a:lnTo>
                    <a:pt x="72" y="3162"/>
                  </a:lnTo>
                  <a:lnTo>
                    <a:pt x="54" y="3103"/>
                  </a:lnTo>
                  <a:lnTo>
                    <a:pt x="39" y="3044"/>
                  </a:lnTo>
                  <a:lnTo>
                    <a:pt x="27" y="2986"/>
                  </a:lnTo>
                  <a:lnTo>
                    <a:pt x="15" y="2927"/>
                  </a:lnTo>
                  <a:lnTo>
                    <a:pt x="8" y="2871"/>
                  </a:lnTo>
                  <a:lnTo>
                    <a:pt x="3" y="2815"/>
                  </a:lnTo>
                  <a:lnTo>
                    <a:pt x="0" y="2759"/>
                  </a:lnTo>
                  <a:lnTo>
                    <a:pt x="1" y="2704"/>
                  </a:lnTo>
                  <a:lnTo>
                    <a:pt x="4" y="2650"/>
                  </a:lnTo>
                  <a:lnTo>
                    <a:pt x="9" y="2598"/>
                  </a:lnTo>
                  <a:lnTo>
                    <a:pt x="18" y="2546"/>
                  </a:lnTo>
                  <a:lnTo>
                    <a:pt x="31" y="2496"/>
                  </a:lnTo>
                  <a:lnTo>
                    <a:pt x="53" y="2420"/>
                  </a:lnTo>
                  <a:lnTo>
                    <a:pt x="81" y="2344"/>
                  </a:lnTo>
                  <a:lnTo>
                    <a:pt x="115" y="2268"/>
                  </a:lnTo>
                  <a:lnTo>
                    <a:pt x="153" y="2192"/>
                  </a:lnTo>
                  <a:lnTo>
                    <a:pt x="195" y="2117"/>
                  </a:lnTo>
                  <a:lnTo>
                    <a:pt x="243" y="2042"/>
                  </a:lnTo>
                  <a:lnTo>
                    <a:pt x="294" y="1969"/>
                  </a:lnTo>
                  <a:lnTo>
                    <a:pt x="351" y="1896"/>
                  </a:lnTo>
                  <a:lnTo>
                    <a:pt x="410" y="1823"/>
                  </a:lnTo>
                  <a:lnTo>
                    <a:pt x="475" y="1750"/>
                  </a:lnTo>
                  <a:lnTo>
                    <a:pt x="543" y="1678"/>
                  </a:lnTo>
                  <a:lnTo>
                    <a:pt x="614" y="1608"/>
                  </a:lnTo>
                  <a:lnTo>
                    <a:pt x="689" y="1538"/>
                  </a:lnTo>
                  <a:lnTo>
                    <a:pt x="767" y="1469"/>
                  </a:lnTo>
                  <a:lnTo>
                    <a:pt x="849" y="1401"/>
                  </a:lnTo>
                  <a:lnTo>
                    <a:pt x="933" y="1334"/>
                  </a:lnTo>
                  <a:lnTo>
                    <a:pt x="1020" y="1267"/>
                  </a:lnTo>
                  <a:lnTo>
                    <a:pt x="1111" y="1203"/>
                  </a:lnTo>
                  <a:lnTo>
                    <a:pt x="1203" y="1139"/>
                  </a:lnTo>
                  <a:lnTo>
                    <a:pt x="1298" y="1076"/>
                  </a:lnTo>
                  <a:lnTo>
                    <a:pt x="1396" y="1014"/>
                  </a:lnTo>
                  <a:lnTo>
                    <a:pt x="1494" y="955"/>
                  </a:lnTo>
                  <a:lnTo>
                    <a:pt x="1596" y="895"/>
                  </a:lnTo>
                  <a:lnTo>
                    <a:pt x="1698" y="838"/>
                  </a:lnTo>
                  <a:lnTo>
                    <a:pt x="1803" y="781"/>
                  </a:lnTo>
                  <a:lnTo>
                    <a:pt x="1910" y="727"/>
                  </a:lnTo>
                  <a:lnTo>
                    <a:pt x="2016" y="674"/>
                  </a:lnTo>
                  <a:lnTo>
                    <a:pt x="2125" y="622"/>
                  </a:lnTo>
                  <a:lnTo>
                    <a:pt x="2234" y="573"/>
                  </a:lnTo>
                  <a:lnTo>
                    <a:pt x="2344" y="525"/>
                  </a:lnTo>
                  <a:lnTo>
                    <a:pt x="2455" y="479"/>
                  </a:lnTo>
                  <a:lnTo>
                    <a:pt x="2566" y="434"/>
                  </a:lnTo>
                  <a:lnTo>
                    <a:pt x="2678" y="391"/>
                  </a:lnTo>
                  <a:lnTo>
                    <a:pt x="2790" y="351"/>
                  </a:lnTo>
                  <a:lnTo>
                    <a:pt x="2902" y="312"/>
                  </a:lnTo>
                  <a:lnTo>
                    <a:pt x="3013" y="275"/>
                  </a:lnTo>
                  <a:lnTo>
                    <a:pt x="3125" y="240"/>
                  </a:lnTo>
                  <a:lnTo>
                    <a:pt x="3236" y="207"/>
                  </a:lnTo>
                  <a:lnTo>
                    <a:pt x="3346" y="177"/>
                  </a:lnTo>
                  <a:lnTo>
                    <a:pt x="3456" y="149"/>
                  </a:lnTo>
                  <a:lnTo>
                    <a:pt x="3565" y="123"/>
                  </a:lnTo>
                  <a:lnTo>
                    <a:pt x="3673" y="99"/>
                  </a:lnTo>
                  <a:lnTo>
                    <a:pt x="3779" y="78"/>
                  </a:lnTo>
                  <a:lnTo>
                    <a:pt x="3885" y="59"/>
                  </a:lnTo>
                  <a:lnTo>
                    <a:pt x="3988" y="43"/>
                  </a:lnTo>
                  <a:lnTo>
                    <a:pt x="4090" y="29"/>
                  </a:lnTo>
                  <a:lnTo>
                    <a:pt x="4190" y="17"/>
                  </a:lnTo>
                  <a:lnTo>
                    <a:pt x="4288" y="9"/>
                  </a:lnTo>
                  <a:lnTo>
                    <a:pt x="4384" y="3"/>
                  </a:lnTo>
                  <a:lnTo>
                    <a:pt x="4478" y="0"/>
                  </a:lnTo>
                  <a:lnTo>
                    <a:pt x="4569" y="0"/>
                  </a:lnTo>
                  <a:lnTo>
                    <a:pt x="4657" y="2"/>
                  </a:lnTo>
                  <a:lnTo>
                    <a:pt x="4743" y="7"/>
                  </a:lnTo>
                  <a:lnTo>
                    <a:pt x="4825" y="15"/>
                  </a:lnTo>
                  <a:lnTo>
                    <a:pt x="4905" y="28"/>
                  </a:lnTo>
                  <a:lnTo>
                    <a:pt x="4981" y="42"/>
                  </a:lnTo>
                  <a:lnTo>
                    <a:pt x="5055" y="59"/>
                  </a:lnTo>
                  <a:lnTo>
                    <a:pt x="5124" y="80"/>
                  </a:lnTo>
                  <a:lnTo>
                    <a:pt x="5189" y="104"/>
                  </a:lnTo>
                  <a:lnTo>
                    <a:pt x="5252" y="131"/>
                  </a:lnTo>
                  <a:lnTo>
                    <a:pt x="5309" y="161"/>
                  </a:lnTo>
                  <a:lnTo>
                    <a:pt x="5363" y="195"/>
                  </a:lnTo>
                  <a:lnTo>
                    <a:pt x="5412" y="232"/>
                  </a:lnTo>
                  <a:lnTo>
                    <a:pt x="5457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5808663" y="4654550"/>
              <a:ext cx="1674812" cy="1679575"/>
            </a:xfrm>
            <a:custGeom>
              <a:avLst/>
              <a:gdLst>
                <a:gd name="T0" fmla="*/ 5151 w 5271"/>
                <a:gd name="T1" fmla="*/ 331 h 5288"/>
                <a:gd name="T2" fmla="*/ 5231 w 5271"/>
                <a:gd name="T3" fmla="*/ 554 h 5288"/>
                <a:gd name="T4" fmla="*/ 5268 w 5271"/>
                <a:gd name="T5" fmla="*/ 834 h 5288"/>
                <a:gd name="T6" fmla="*/ 5265 w 5271"/>
                <a:gd name="T7" fmla="*/ 1163 h 5288"/>
                <a:gd name="T8" fmla="*/ 5223 w 5271"/>
                <a:gd name="T9" fmla="*/ 1529 h 5288"/>
                <a:gd name="T10" fmla="*/ 5147 w 5271"/>
                <a:gd name="T11" fmla="*/ 1923 h 5288"/>
                <a:gd name="T12" fmla="*/ 5037 w 5271"/>
                <a:gd name="T13" fmla="*/ 2335 h 5288"/>
                <a:gd name="T14" fmla="*/ 4898 w 5271"/>
                <a:gd name="T15" fmla="*/ 2756 h 5288"/>
                <a:gd name="T16" fmla="*/ 4732 w 5271"/>
                <a:gd name="T17" fmla="*/ 3175 h 5288"/>
                <a:gd name="T18" fmla="*/ 4541 w 5271"/>
                <a:gd name="T19" fmla="*/ 3583 h 5288"/>
                <a:gd name="T20" fmla="*/ 4329 w 5271"/>
                <a:gd name="T21" fmla="*/ 3971 h 5288"/>
                <a:gd name="T22" fmla="*/ 4097 w 5271"/>
                <a:gd name="T23" fmla="*/ 4327 h 5288"/>
                <a:gd name="T24" fmla="*/ 3849 w 5271"/>
                <a:gd name="T25" fmla="*/ 4641 h 5288"/>
                <a:gd name="T26" fmla="*/ 3587 w 5271"/>
                <a:gd name="T27" fmla="*/ 4907 h 5288"/>
                <a:gd name="T28" fmla="*/ 3314 w 5271"/>
                <a:gd name="T29" fmla="*/ 5111 h 5288"/>
                <a:gd name="T30" fmla="*/ 3032 w 5271"/>
                <a:gd name="T31" fmla="*/ 5245 h 5288"/>
                <a:gd name="T32" fmla="*/ 2813 w 5271"/>
                <a:gd name="T33" fmla="*/ 5288 h 5288"/>
                <a:gd name="T34" fmla="*/ 2594 w 5271"/>
                <a:gd name="T35" fmla="*/ 5271 h 5288"/>
                <a:gd name="T36" fmla="*/ 2357 w 5271"/>
                <a:gd name="T37" fmla="*/ 5204 h 5288"/>
                <a:gd name="T38" fmla="*/ 2105 w 5271"/>
                <a:gd name="T39" fmla="*/ 5094 h 5288"/>
                <a:gd name="T40" fmla="*/ 1847 w 5271"/>
                <a:gd name="T41" fmla="*/ 4948 h 5288"/>
                <a:gd name="T42" fmla="*/ 1585 w 5271"/>
                <a:gd name="T43" fmla="*/ 4768 h 5288"/>
                <a:gd name="T44" fmla="*/ 1326 w 5271"/>
                <a:gd name="T45" fmla="*/ 4561 h 5288"/>
                <a:gd name="T46" fmla="*/ 1076 w 5271"/>
                <a:gd name="T47" fmla="*/ 4334 h 5288"/>
                <a:gd name="T48" fmla="*/ 839 w 5271"/>
                <a:gd name="T49" fmla="*/ 4089 h 5288"/>
                <a:gd name="T50" fmla="*/ 620 w 5271"/>
                <a:gd name="T51" fmla="*/ 3833 h 5288"/>
                <a:gd name="T52" fmla="*/ 426 w 5271"/>
                <a:gd name="T53" fmla="*/ 3573 h 5288"/>
                <a:gd name="T54" fmla="*/ 263 w 5271"/>
                <a:gd name="T55" fmla="*/ 3311 h 5288"/>
                <a:gd name="T56" fmla="*/ 134 w 5271"/>
                <a:gd name="T57" fmla="*/ 3056 h 5288"/>
                <a:gd name="T58" fmla="*/ 45 w 5271"/>
                <a:gd name="T59" fmla="*/ 2811 h 5288"/>
                <a:gd name="T60" fmla="*/ 3 w 5271"/>
                <a:gd name="T61" fmla="*/ 2582 h 5288"/>
                <a:gd name="T62" fmla="*/ 11 w 5271"/>
                <a:gd name="T63" fmla="*/ 2374 h 5288"/>
                <a:gd name="T64" fmla="*/ 101 w 5271"/>
                <a:gd name="T65" fmla="*/ 2114 h 5288"/>
                <a:gd name="T66" fmla="*/ 272 w 5271"/>
                <a:gd name="T67" fmla="*/ 1837 h 5288"/>
                <a:gd name="T68" fmla="*/ 506 w 5271"/>
                <a:gd name="T69" fmla="*/ 1568 h 5288"/>
                <a:gd name="T70" fmla="*/ 797 w 5271"/>
                <a:gd name="T71" fmla="*/ 1312 h 5288"/>
                <a:gd name="T72" fmla="*/ 1132 w 5271"/>
                <a:gd name="T73" fmla="*/ 1071 h 5288"/>
                <a:gd name="T74" fmla="*/ 1503 w 5271"/>
                <a:gd name="T75" fmla="*/ 847 h 5288"/>
                <a:gd name="T76" fmla="*/ 1900 w 5271"/>
                <a:gd name="T77" fmla="*/ 643 h 5288"/>
                <a:gd name="T78" fmla="*/ 2312 w 5271"/>
                <a:gd name="T79" fmla="*/ 462 h 5288"/>
                <a:gd name="T80" fmla="*/ 2732 w 5271"/>
                <a:gd name="T81" fmla="*/ 307 h 5288"/>
                <a:gd name="T82" fmla="*/ 3148 w 5271"/>
                <a:gd name="T83" fmla="*/ 181 h 5288"/>
                <a:gd name="T84" fmla="*/ 3550 w 5271"/>
                <a:gd name="T85" fmla="*/ 86 h 5288"/>
                <a:gd name="T86" fmla="*/ 3931 w 5271"/>
                <a:gd name="T87" fmla="*/ 24 h 5288"/>
                <a:gd name="T88" fmla="*/ 4277 w 5271"/>
                <a:gd name="T89" fmla="*/ 0 h 5288"/>
                <a:gd name="T90" fmla="*/ 4582 w 5271"/>
                <a:gd name="T91" fmla="*/ 15 h 5288"/>
                <a:gd name="T92" fmla="*/ 4834 w 5271"/>
                <a:gd name="T93" fmla="*/ 72 h 5288"/>
                <a:gd name="T94" fmla="*/ 5024 w 5271"/>
                <a:gd name="T95" fmla="*/ 175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1" h="5288">
                  <a:moveTo>
                    <a:pt x="5061" y="208"/>
                  </a:moveTo>
                  <a:lnTo>
                    <a:pt x="5094" y="245"/>
                  </a:lnTo>
                  <a:lnTo>
                    <a:pt x="5124" y="286"/>
                  </a:lnTo>
                  <a:lnTo>
                    <a:pt x="5151" y="331"/>
                  </a:lnTo>
                  <a:lnTo>
                    <a:pt x="5176" y="381"/>
                  </a:lnTo>
                  <a:lnTo>
                    <a:pt x="5196" y="434"/>
                  </a:lnTo>
                  <a:lnTo>
                    <a:pt x="5216" y="493"/>
                  </a:lnTo>
                  <a:lnTo>
                    <a:pt x="5231" y="554"/>
                  </a:lnTo>
                  <a:lnTo>
                    <a:pt x="5245" y="619"/>
                  </a:lnTo>
                  <a:lnTo>
                    <a:pt x="5255" y="688"/>
                  </a:lnTo>
                  <a:lnTo>
                    <a:pt x="5263" y="759"/>
                  </a:lnTo>
                  <a:lnTo>
                    <a:pt x="5268" y="834"/>
                  </a:lnTo>
                  <a:lnTo>
                    <a:pt x="5271" y="912"/>
                  </a:lnTo>
                  <a:lnTo>
                    <a:pt x="5271" y="993"/>
                  </a:lnTo>
                  <a:lnTo>
                    <a:pt x="5269" y="1077"/>
                  </a:lnTo>
                  <a:lnTo>
                    <a:pt x="5265" y="1163"/>
                  </a:lnTo>
                  <a:lnTo>
                    <a:pt x="5258" y="1252"/>
                  </a:lnTo>
                  <a:lnTo>
                    <a:pt x="5249" y="1342"/>
                  </a:lnTo>
                  <a:lnTo>
                    <a:pt x="5237" y="1434"/>
                  </a:lnTo>
                  <a:lnTo>
                    <a:pt x="5223" y="1529"/>
                  </a:lnTo>
                  <a:lnTo>
                    <a:pt x="5208" y="1625"/>
                  </a:lnTo>
                  <a:lnTo>
                    <a:pt x="5189" y="1723"/>
                  </a:lnTo>
                  <a:lnTo>
                    <a:pt x="5169" y="1823"/>
                  </a:lnTo>
                  <a:lnTo>
                    <a:pt x="5147" y="1923"/>
                  </a:lnTo>
                  <a:lnTo>
                    <a:pt x="5123" y="2025"/>
                  </a:lnTo>
                  <a:lnTo>
                    <a:pt x="5096" y="2127"/>
                  </a:lnTo>
                  <a:lnTo>
                    <a:pt x="5067" y="2231"/>
                  </a:lnTo>
                  <a:lnTo>
                    <a:pt x="5037" y="2335"/>
                  </a:lnTo>
                  <a:lnTo>
                    <a:pt x="5006" y="2440"/>
                  </a:lnTo>
                  <a:lnTo>
                    <a:pt x="4972" y="2546"/>
                  </a:lnTo>
                  <a:lnTo>
                    <a:pt x="4936" y="2651"/>
                  </a:lnTo>
                  <a:lnTo>
                    <a:pt x="4898" y="2756"/>
                  </a:lnTo>
                  <a:lnTo>
                    <a:pt x="4859" y="2861"/>
                  </a:lnTo>
                  <a:lnTo>
                    <a:pt x="4818" y="2967"/>
                  </a:lnTo>
                  <a:lnTo>
                    <a:pt x="4776" y="3072"/>
                  </a:lnTo>
                  <a:lnTo>
                    <a:pt x="4732" y="3175"/>
                  </a:lnTo>
                  <a:lnTo>
                    <a:pt x="4687" y="3279"/>
                  </a:lnTo>
                  <a:lnTo>
                    <a:pt x="4639" y="3381"/>
                  </a:lnTo>
                  <a:lnTo>
                    <a:pt x="4591" y="3483"/>
                  </a:lnTo>
                  <a:lnTo>
                    <a:pt x="4541" y="3583"/>
                  </a:lnTo>
                  <a:lnTo>
                    <a:pt x="4490" y="3683"/>
                  </a:lnTo>
                  <a:lnTo>
                    <a:pt x="4437" y="3780"/>
                  </a:lnTo>
                  <a:lnTo>
                    <a:pt x="4384" y="3876"/>
                  </a:lnTo>
                  <a:lnTo>
                    <a:pt x="4329" y="3971"/>
                  </a:lnTo>
                  <a:lnTo>
                    <a:pt x="4272" y="4063"/>
                  </a:lnTo>
                  <a:lnTo>
                    <a:pt x="4215" y="4153"/>
                  </a:lnTo>
                  <a:lnTo>
                    <a:pt x="4156" y="4240"/>
                  </a:lnTo>
                  <a:lnTo>
                    <a:pt x="4097" y="4327"/>
                  </a:lnTo>
                  <a:lnTo>
                    <a:pt x="4036" y="4410"/>
                  </a:lnTo>
                  <a:lnTo>
                    <a:pt x="3975" y="4490"/>
                  </a:lnTo>
                  <a:lnTo>
                    <a:pt x="3912" y="4567"/>
                  </a:lnTo>
                  <a:lnTo>
                    <a:pt x="3849" y="4641"/>
                  </a:lnTo>
                  <a:lnTo>
                    <a:pt x="3785" y="4713"/>
                  </a:lnTo>
                  <a:lnTo>
                    <a:pt x="3720" y="4781"/>
                  </a:lnTo>
                  <a:lnTo>
                    <a:pt x="3654" y="4845"/>
                  </a:lnTo>
                  <a:lnTo>
                    <a:pt x="3587" y="4907"/>
                  </a:lnTo>
                  <a:lnTo>
                    <a:pt x="3520" y="4963"/>
                  </a:lnTo>
                  <a:lnTo>
                    <a:pt x="3452" y="5017"/>
                  </a:lnTo>
                  <a:lnTo>
                    <a:pt x="3383" y="5066"/>
                  </a:lnTo>
                  <a:lnTo>
                    <a:pt x="3314" y="5111"/>
                  </a:lnTo>
                  <a:lnTo>
                    <a:pt x="3245" y="5151"/>
                  </a:lnTo>
                  <a:lnTo>
                    <a:pt x="3174" y="5188"/>
                  </a:lnTo>
                  <a:lnTo>
                    <a:pt x="3104" y="5219"/>
                  </a:lnTo>
                  <a:lnTo>
                    <a:pt x="3032" y="5245"/>
                  </a:lnTo>
                  <a:lnTo>
                    <a:pt x="2962" y="5267"/>
                  </a:lnTo>
                  <a:lnTo>
                    <a:pt x="2913" y="5277"/>
                  </a:lnTo>
                  <a:lnTo>
                    <a:pt x="2864" y="5284"/>
                  </a:lnTo>
                  <a:lnTo>
                    <a:pt x="2813" y="5288"/>
                  </a:lnTo>
                  <a:lnTo>
                    <a:pt x="2761" y="5288"/>
                  </a:lnTo>
                  <a:lnTo>
                    <a:pt x="2706" y="5286"/>
                  </a:lnTo>
                  <a:lnTo>
                    <a:pt x="2651" y="5280"/>
                  </a:lnTo>
                  <a:lnTo>
                    <a:pt x="2594" y="5271"/>
                  </a:lnTo>
                  <a:lnTo>
                    <a:pt x="2536" y="5259"/>
                  </a:lnTo>
                  <a:lnTo>
                    <a:pt x="2478" y="5243"/>
                  </a:lnTo>
                  <a:lnTo>
                    <a:pt x="2417" y="5225"/>
                  </a:lnTo>
                  <a:lnTo>
                    <a:pt x="2357" y="5204"/>
                  </a:lnTo>
                  <a:lnTo>
                    <a:pt x="2295" y="5181"/>
                  </a:lnTo>
                  <a:lnTo>
                    <a:pt x="2232" y="5155"/>
                  </a:lnTo>
                  <a:lnTo>
                    <a:pt x="2169" y="5126"/>
                  </a:lnTo>
                  <a:lnTo>
                    <a:pt x="2105" y="5094"/>
                  </a:lnTo>
                  <a:lnTo>
                    <a:pt x="2042" y="5062"/>
                  </a:lnTo>
                  <a:lnTo>
                    <a:pt x="1977" y="5026"/>
                  </a:lnTo>
                  <a:lnTo>
                    <a:pt x="1911" y="4988"/>
                  </a:lnTo>
                  <a:lnTo>
                    <a:pt x="1847" y="4948"/>
                  </a:lnTo>
                  <a:lnTo>
                    <a:pt x="1781" y="4906"/>
                  </a:lnTo>
                  <a:lnTo>
                    <a:pt x="1716" y="4862"/>
                  </a:lnTo>
                  <a:lnTo>
                    <a:pt x="1650" y="4816"/>
                  </a:lnTo>
                  <a:lnTo>
                    <a:pt x="1585" y="4768"/>
                  </a:lnTo>
                  <a:lnTo>
                    <a:pt x="1520" y="4719"/>
                  </a:lnTo>
                  <a:lnTo>
                    <a:pt x="1455" y="4668"/>
                  </a:lnTo>
                  <a:lnTo>
                    <a:pt x="1390" y="4616"/>
                  </a:lnTo>
                  <a:lnTo>
                    <a:pt x="1326" y="4561"/>
                  </a:lnTo>
                  <a:lnTo>
                    <a:pt x="1262" y="4506"/>
                  </a:lnTo>
                  <a:lnTo>
                    <a:pt x="1200" y="4450"/>
                  </a:lnTo>
                  <a:lnTo>
                    <a:pt x="1137" y="4392"/>
                  </a:lnTo>
                  <a:lnTo>
                    <a:pt x="1076" y="4334"/>
                  </a:lnTo>
                  <a:lnTo>
                    <a:pt x="1015" y="4273"/>
                  </a:lnTo>
                  <a:lnTo>
                    <a:pt x="956" y="4213"/>
                  </a:lnTo>
                  <a:lnTo>
                    <a:pt x="896" y="4151"/>
                  </a:lnTo>
                  <a:lnTo>
                    <a:pt x="839" y="4089"/>
                  </a:lnTo>
                  <a:lnTo>
                    <a:pt x="782" y="4026"/>
                  </a:lnTo>
                  <a:lnTo>
                    <a:pt x="727" y="3963"/>
                  </a:lnTo>
                  <a:lnTo>
                    <a:pt x="674" y="3898"/>
                  </a:lnTo>
                  <a:lnTo>
                    <a:pt x="620" y="3833"/>
                  </a:lnTo>
                  <a:lnTo>
                    <a:pt x="570" y="3769"/>
                  </a:lnTo>
                  <a:lnTo>
                    <a:pt x="521" y="3703"/>
                  </a:lnTo>
                  <a:lnTo>
                    <a:pt x="473" y="3639"/>
                  </a:lnTo>
                  <a:lnTo>
                    <a:pt x="426" y="3573"/>
                  </a:lnTo>
                  <a:lnTo>
                    <a:pt x="383" y="3507"/>
                  </a:lnTo>
                  <a:lnTo>
                    <a:pt x="341" y="3442"/>
                  </a:lnTo>
                  <a:lnTo>
                    <a:pt x="301" y="3377"/>
                  </a:lnTo>
                  <a:lnTo>
                    <a:pt x="263" y="3311"/>
                  </a:lnTo>
                  <a:lnTo>
                    <a:pt x="227" y="3247"/>
                  </a:lnTo>
                  <a:lnTo>
                    <a:pt x="194" y="3183"/>
                  </a:lnTo>
                  <a:lnTo>
                    <a:pt x="163" y="3120"/>
                  </a:lnTo>
                  <a:lnTo>
                    <a:pt x="134" y="3056"/>
                  </a:lnTo>
                  <a:lnTo>
                    <a:pt x="107" y="2994"/>
                  </a:lnTo>
                  <a:lnTo>
                    <a:pt x="84" y="2932"/>
                  </a:lnTo>
                  <a:lnTo>
                    <a:pt x="63" y="2871"/>
                  </a:lnTo>
                  <a:lnTo>
                    <a:pt x="45" y="2811"/>
                  </a:lnTo>
                  <a:lnTo>
                    <a:pt x="31" y="2752"/>
                  </a:lnTo>
                  <a:lnTo>
                    <a:pt x="18" y="2694"/>
                  </a:lnTo>
                  <a:lnTo>
                    <a:pt x="9" y="2638"/>
                  </a:lnTo>
                  <a:lnTo>
                    <a:pt x="3" y="2582"/>
                  </a:lnTo>
                  <a:lnTo>
                    <a:pt x="0" y="2528"/>
                  </a:lnTo>
                  <a:lnTo>
                    <a:pt x="0" y="2475"/>
                  </a:lnTo>
                  <a:lnTo>
                    <a:pt x="4" y="2425"/>
                  </a:lnTo>
                  <a:lnTo>
                    <a:pt x="11" y="2374"/>
                  </a:lnTo>
                  <a:lnTo>
                    <a:pt x="22" y="2326"/>
                  </a:lnTo>
                  <a:lnTo>
                    <a:pt x="44" y="2255"/>
                  </a:lnTo>
                  <a:lnTo>
                    <a:pt x="70" y="2185"/>
                  </a:lnTo>
                  <a:lnTo>
                    <a:pt x="101" y="2114"/>
                  </a:lnTo>
                  <a:lnTo>
                    <a:pt x="137" y="2044"/>
                  </a:lnTo>
                  <a:lnTo>
                    <a:pt x="177" y="1974"/>
                  </a:lnTo>
                  <a:lnTo>
                    <a:pt x="222" y="1905"/>
                  </a:lnTo>
                  <a:lnTo>
                    <a:pt x="272" y="1837"/>
                  </a:lnTo>
                  <a:lnTo>
                    <a:pt x="324" y="1768"/>
                  </a:lnTo>
                  <a:lnTo>
                    <a:pt x="381" y="1701"/>
                  </a:lnTo>
                  <a:lnTo>
                    <a:pt x="442" y="1634"/>
                  </a:lnTo>
                  <a:lnTo>
                    <a:pt x="506" y="1568"/>
                  </a:lnTo>
                  <a:lnTo>
                    <a:pt x="574" y="1503"/>
                  </a:lnTo>
                  <a:lnTo>
                    <a:pt x="645" y="1438"/>
                  </a:lnTo>
                  <a:lnTo>
                    <a:pt x="719" y="1375"/>
                  </a:lnTo>
                  <a:lnTo>
                    <a:pt x="797" y="1312"/>
                  </a:lnTo>
                  <a:lnTo>
                    <a:pt x="877" y="1251"/>
                  </a:lnTo>
                  <a:lnTo>
                    <a:pt x="959" y="1189"/>
                  </a:lnTo>
                  <a:lnTo>
                    <a:pt x="1044" y="1130"/>
                  </a:lnTo>
                  <a:lnTo>
                    <a:pt x="1132" y="1071"/>
                  </a:lnTo>
                  <a:lnTo>
                    <a:pt x="1221" y="1013"/>
                  </a:lnTo>
                  <a:lnTo>
                    <a:pt x="1314" y="956"/>
                  </a:lnTo>
                  <a:lnTo>
                    <a:pt x="1407" y="901"/>
                  </a:lnTo>
                  <a:lnTo>
                    <a:pt x="1503" y="847"/>
                  </a:lnTo>
                  <a:lnTo>
                    <a:pt x="1600" y="794"/>
                  </a:lnTo>
                  <a:lnTo>
                    <a:pt x="1698" y="742"/>
                  </a:lnTo>
                  <a:lnTo>
                    <a:pt x="1799" y="692"/>
                  </a:lnTo>
                  <a:lnTo>
                    <a:pt x="1900" y="643"/>
                  </a:lnTo>
                  <a:lnTo>
                    <a:pt x="2002" y="595"/>
                  </a:lnTo>
                  <a:lnTo>
                    <a:pt x="2105" y="549"/>
                  </a:lnTo>
                  <a:lnTo>
                    <a:pt x="2209" y="505"/>
                  </a:lnTo>
                  <a:lnTo>
                    <a:pt x="2312" y="462"/>
                  </a:lnTo>
                  <a:lnTo>
                    <a:pt x="2417" y="421"/>
                  </a:lnTo>
                  <a:lnTo>
                    <a:pt x="2523" y="381"/>
                  </a:lnTo>
                  <a:lnTo>
                    <a:pt x="2627" y="343"/>
                  </a:lnTo>
                  <a:lnTo>
                    <a:pt x="2732" y="307"/>
                  </a:lnTo>
                  <a:lnTo>
                    <a:pt x="2837" y="272"/>
                  </a:lnTo>
                  <a:lnTo>
                    <a:pt x="2941" y="241"/>
                  </a:lnTo>
                  <a:lnTo>
                    <a:pt x="3045" y="210"/>
                  </a:lnTo>
                  <a:lnTo>
                    <a:pt x="3148" y="181"/>
                  </a:lnTo>
                  <a:lnTo>
                    <a:pt x="3251" y="154"/>
                  </a:lnTo>
                  <a:lnTo>
                    <a:pt x="3351" y="129"/>
                  </a:lnTo>
                  <a:lnTo>
                    <a:pt x="3452" y="106"/>
                  </a:lnTo>
                  <a:lnTo>
                    <a:pt x="3550" y="86"/>
                  </a:lnTo>
                  <a:lnTo>
                    <a:pt x="3649" y="67"/>
                  </a:lnTo>
                  <a:lnTo>
                    <a:pt x="3744" y="51"/>
                  </a:lnTo>
                  <a:lnTo>
                    <a:pt x="3838" y="37"/>
                  </a:lnTo>
                  <a:lnTo>
                    <a:pt x="3931" y="24"/>
                  </a:lnTo>
                  <a:lnTo>
                    <a:pt x="4021" y="15"/>
                  </a:lnTo>
                  <a:lnTo>
                    <a:pt x="4109" y="8"/>
                  </a:lnTo>
                  <a:lnTo>
                    <a:pt x="4194" y="3"/>
                  </a:lnTo>
                  <a:lnTo>
                    <a:pt x="4277" y="0"/>
                  </a:lnTo>
                  <a:lnTo>
                    <a:pt x="4358" y="0"/>
                  </a:lnTo>
                  <a:lnTo>
                    <a:pt x="4435" y="3"/>
                  </a:lnTo>
                  <a:lnTo>
                    <a:pt x="4510" y="8"/>
                  </a:lnTo>
                  <a:lnTo>
                    <a:pt x="4582" y="15"/>
                  </a:lnTo>
                  <a:lnTo>
                    <a:pt x="4651" y="25"/>
                  </a:lnTo>
                  <a:lnTo>
                    <a:pt x="4715" y="39"/>
                  </a:lnTo>
                  <a:lnTo>
                    <a:pt x="4777" y="54"/>
                  </a:lnTo>
                  <a:lnTo>
                    <a:pt x="4834" y="72"/>
                  </a:lnTo>
                  <a:lnTo>
                    <a:pt x="4888" y="94"/>
                  </a:lnTo>
                  <a:lnTo>
                    <a:pt x="4938" y="118"/>
                  </a:lnTo>
                  <a:lnTo>
                    <a:pt x="4983" y="144"/>
                  </a:lnTo>
                  <a:lnTo>
                    <a:pt x="5024" y="175"/>
                  </a:lnTo>
                  <a:lnTo>
                    <a:pt x="5061" y="208"/>
                  </a:lnTo>
                  <a:close/>
                </a:path>
              </a:pathLst>
            </a:custGeom>
            <a:solidFill>
              <a:srgbClr val="B5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808663" y="4962525"/>
              <a:ext cx="1373187" cy="1371600"/>
            </a:xfrm>
            <a:custGeom>
              <a:avLst/>
              <a:gdLst>
                <a:gd name="T0" fmla="*/ 78 w 4323"/>
                <a:gd name="T1" fmla="*/ 1219 h 4320"/>
                <a:gd name="T2" fmla="*/ 202 w 4323"/>
                <a:gd name="T3" fmla="*/ 1038 h 4320"/>
                <a:gd name="T4" fmla="*/ 378 w 4323"/>
                <a:gd name="T5" fmla="*/ 866 h 4320"/>
                <a:gd name="T6" fmla="*/ 599 w 4323"/>
                <a:gd name="T7" fmla="*/ 703 h 4320"/>
                <a:gd name="T8" fmla="*/ 856 w 4323"/>
                <a:gd name="T9" fmla="*/ 552 h 4320"/>
                <a:gd name="T10" fmla="*/ 1142 w 4323"/>
                <a:gd name="T11" fmla="*/ 416 h 4320"/>
                <a:gd name="T12" fmla="*/ 1450 w 4323"/>
                <a:gd name="T13" fmla="*/ 295 h 4320"/>
                <a:gd name="T14" fmla="*/ 1773 w 4323"/>
                <a:gd name="T15" fmla="*/ 192 h 4320"/>
                <a:gd name="T16" fmla="*/ 2103 w 4323"/>
                <a:gd name="T17" fmla="*/ 109 h 4320"/>
                <a:gd name="T18" fmla="*/ 2433 w 4323"/>
                <a:gd name="T19" fmla="*/ 48 h 4320"/>
                <a:gd name="T20" fmla="*/ 2757 w 4323"/>
                <a:gd name="T21" fmla="*/ 11 h 4320"/>
                <a:gd name="T22" fmla="*/ 3064 w 4323"/>
                <a:gd name="T23" fmla="*/ 0 h 4320"/>
                <a:gd name="T24" fmla="*/ 3350 w 4323"/>
                <a:gd name="T25" fmla="*/ 16 h 4320"/>
                <a:gd name="T26" fmla="*/ 3607 w 4323"/>
                <a:gd name="T27" fmla="*/ 61 h 4320"/>
                <a:gd name="T28" fmla="*/ 3826 w 4323"/>
                <a:gd name="T29" fmla="*/ 139 h 4320"/>
                <a:gd name="T30" fmla="*/ 4002 w 4323"/>
                <a:gd name="T31" fmla="*/ 251 h 4320"/>
                <a:gd name="T32" fmla="*/ 4131 w 4323"/>
                <a:gd name="T33" fmla="*/ 402 h 4320"/>
                <a:gd name="T34" fmla="*/ 4225 w 4323"/>
                <a:gd name="T35" fmla="*/ 599 h 4320"/>
                <a:gd name="T36" fmla="*/ 4287 w 4323"/>
                <a:gd name="T37" fmla="*/ 838 h 4320"/>
                <a:gd name="T38" fmla="*/ 4317 w 4323"/>
                <a:gd name="T39" fmla="*/ 1111 h 4320"/>
                <a:gd name="T40" fmla="*/ 4321 w 4323"/>
                <a:gd name="T41" fmla="*/ 1408 h 4320"/>
                <a:gd name="T42" fmla="*/ 4296 w 4323"/>
                <a:gd name="T43" fmla="*/ 1725 h 4320"/>
                <a:gd name="T44" fmla="*/ 4246 w 4323"/>
                <a:gd name="T45" fmla="*/ 2052 h 4320"/>
                <a:gd name="T46" fmla="*/ 4174 w 4323"/>
                <a:gd name="T47" fmla="*/ 2383 h 4320"/>
                <a:gd name="T48" fmla="*/ 4081 w 4323"/>
                <a:gd name="T49" fmla="*/ 2711 h 4320"/>
                <a:gd name="T50" fmla="*/ 3969 w 4323"/>
                <a:gd name="T51" fmla="*/ 3027 h 4320"/>
                <a:gd name="T52" fmla="*/ 3840 w 4323"/>
                <a:gd name="T53" fmla="*/ 3325 h 4320"/>
                <a:gd name="T54" fmla="*/ 3695 w 4323"/>
                <a:gd name="T55" fmla="*/ 3597 h 4320"/>
                <a:gd name="T56" fmla="*/ 3538 w 4323"/>
                <a:gd name="T57" fmla="*/ 3837 h 4320"/>
                <a:gd name="T58" fmla="*/ 3370 w 4323"/>
                <a:gd name="T59" fmla="*/ 4036 h 4320"/>
                <a:gd name="T60" fmla="*/ 3192 w 4323"/>
                <a:gd name="T61" fmla="*/ 4188 h 4320"/>
                <a:gd name="T62" fmla="*/ 3009 w 4323"/>
                <a:gd name="T63" fmla="*/ 4283 h 4320"/>
                <a:gd name="T64" fmla="*/ 2813 w 4323"/>
                <a:gd name="T65" fmla="*/ 4320 h 4320"/>
                <a:gd name="T66" fmla="*/ 2594 w 4323"/>
                <a:gd name="T67" fmla="*/ 4303 h 4320"/>
                <a:gd name="T68" fmla="*/ 2357 w 4323"/>
                <a:gd name="T69" fmla="*/ 4236 h 4320"/>
                <a:gd name="T70" fmla="*/ 2105 w 4323"/>
                <a:gd name="T71" fmla="*/ 4126 h 4320"/>
                <a:gd name="T72" fmla="*/ 1847 w 4323"/>
                <a:gd name="T73" fmla="*/ 3980 h 4320"/>
                <a:gd name="T74" fmla="*/ 1585 w 4323"/>
                <a:gd name="T75" fmla="*/ 3800 h 4320"/>
                <a:gd name="T76" fmla="*/ 1326 w 4323"/>
                <a:gd name="T77" fmla="*/ 3593 h 4320"/>
                <a:gd name="T78" fmla="*/ 1076 w 4323"/>
                <a:gd name="T79" fmla="*/ 3366 h 4320"/>
                <a:gd name="T80" fmla="*/ 839 w 4323"/>
                <a:gd name="T81" fmla="*/ 3121 h 4320"/>
                <a:gd name="T82" fmla="*/ 620 w 4323"/>
                <a:gd name="T83" fmla="*/ 2865 h 4320"/>
                <a:gd name="T84" fmla="*/ 426 w 4323"/>
                <a:gd name="T85" fmla="*/ 2605 h 4320"/>
                <a:gd name="T86" fmla="*/ 263 w 4323"/>
                <a:gd name="T87" fmla="*/ 2343 h 4320"/>
                <a:gd name="T88" fmla="*/ 134 w 4323"/>
                <a:gd name="T89" fmla="*/ 2088 h 4320"/>
                <a:gd name="T90" fmla="*/ 45 w 4323"/>
                <a:gd name="T91" fmla="*/ 1843 h 4320"/>
                <a:gd name="T92" fmla="*/ 3 w 4323"/>
                <a:gd name="T93" fmla="*/ 1614 h 4320"/>
                <a:gd name="T94" fmla="*/ 11 w 4323"/>
                <a:gd name="T95" fmla="*/ 1406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3" h="4320">
                  <a:moveTo>
                    <a:pt x="22" y="1358"/>
                  </a:moveTo>
                  <a:lnTo>
                    <a:pt x="37" y="1312"/>
                  </a:lnTo>
                  <a:lnTo>
                    <a:pt x="55" y="1265"/>
                  </a:lnTo>
                  <a:lnTo>
                    <a:pt x="78" y="1219"/>
                  </a:lnTo>
                  <a:lnTo>
                    <a:pt x="103" y="1174"/>
                  </a:lnTo>
                  <a:lnTo>
                    <a:pt x="133" y="1127"/>
                  </a:lnTo>
                  <a:lnTo>
                    <a:pt x="166" y="1082"/>
                  </a:lnTo>
                  <a:lnTo>
                    <a:pt x="202" y="1038"/>
                  </a:lnTo>
                  <a:lnTo>
                    <a:pt x="242" y="994"/>
                  </a:lnTo>
                  <a:lnTo>
                    <a:pt x="285" y="951"/>
                  </a:lnTo>
                  <a:lnTo>
                    <a:pt x="330" y="908"/>
                  </a:lnTo>
                  <a:lnTo>
                    <a:pt x="378" y="866"/>
                  </a:lnTo>
                  <a:lnTo>
                    <a:pt x="429" y="824"/>
                  </a:lnTo>
                  <a:lnTo>
                    <a:pt x="484" y="783"/>
                  </a:lnTo>
                  <a:lnTo>
                    <a:pt x="540" y="743"/>
                  </a:lnTo>
                  <a:lnTo>
                    <a:pt x="599" y="703"/>
                  </a:lnTo>
                  <a:lnTo>
                    <a:pt x="660" y="664"/>
                  </a:lnTo>
                  <a:lnTo>
                    <a:pt x="723" y="626"/>
                  </a:lnTo>
                  <a:lnTo>
                    <a:pt x="788" y="589"/>
                  </a:lnTo>
                  <a:lnTo>
                    <a:pt x="856" y="552"/>
                  </a:lnTo>
                  <a:lnTo>
                    <a:pt x="925" y="517"/>
                  </a:lnTo>
                  <a:lnTo>
                    <a:pt x="996" y="483"/>
                  </a:lnTo>
                  <a:lnTo>
                    <a:pt x="1068" y="449"/>
                  </a:lnTo>
                  <a:lnTo>
                    <a:pt x="1142" y="416"/>
                  </a:lnTo>
                  <a:lnTo>
                    <a:pt x="1217" y="384"/>
                  </a:lnTo>
                  <a:lnTo>
                    <a:pt x="1294" y="353"/>
                  </a:lnTo>
                  <a:lnTo>
                    <a:pt x="1372" y="324"/>
                  </a:lnTo>
                  <a:lnTo>
                    <a:pt x="1450" y="295"/>
                  </a:lnTo>
                  <a:lnTo>
                    <a:pt x="1530" y="267"/>
                  </a:lnTo>
                  <a:lnTo>
                    <a:pt x="1610" y="242"/>
                  </a:lnTo>
                  <a:lnTo>
                    <a:pt x="1692" y="216"/>
                  </a:lnTo>
                  <a:lnTo>
                    <a:pt x="1773" y="192"/>
                  </a:lnTo>
                  <a:lnTo>
                    <a:pt x="1855" y="170"/>
                  </a:lnTo>
                  <a:lnTo>
                    <a:pt x="1938" y="148"/>
                  </a:lnTo>
                  <a:lnTo>
                    <a:pt x="2020" y="128"/>
                  </a:lnTo>
                  <a:lnTo>
                    <a:pt x="2103" y="109"/>
                  </a:lnTo>
                  <a:lnTo>
                    <a:pt x="2186" y="92"/>
                  </a:lnTo>
                  <a:lnTo>
                    <a:pt x="2269" y="75"/>
                  </a:lnTo>
                  <a:lnTo>
                    <a:pt x="2351" y="61"/>
                  </a:lnTo>
                  <a:lnTo>
                    <a:pt x="2433" y="48"/>
                  </a:lnTo>
                  <a:lnTo>
                    <a:pt x="2516" y="36"/>
                  </a:lnTo>
                  <a:lnTo>
                    <a:pt x="2597" y="26"/>
                  </a:lnTo>
                  <a:lnTo>
                    <a:pt x="2677" y="18"/>
                  </a:lnTo>
                  <a:lnTo>
                    <a:pt x="2757" y="11"/>
                  </a:lnTo>
                  <a:lnTo>
                    <a:pt x="2835" y="6"/>
                  </a:lnTo>
                  <a:lnTo>
                    <a:pt x="2912" y="2"/>
                  </a:lnTo>
                  <a:lnTo>
                    <a:pt x="2989" y="0"/>
                  </a:lnTo>
                  <a:lnTo>
                    <a:pt x="3064" y="0"/>
                  </a:lnTo>
                  <a:lnTo>
                    <a:pt x="3138" y="1"/>
                  </a:lnTo>
                  <a:lnTo>
                    <a:pt x="3211" y="4"/>
                  </a:lnTo>
                  <a:lnTo>
                    <a:pt x="3282" y="9"/>
                  </a:lnTo>
                  <a:lnTo>
                    <a:pt x="3350" y="16"/>
                  </a:lnTo>
                  <a:lnTo>
                    <a:pt x="3417" y="24"/>
                  </a:lnTo>
                  <a:lnTo>
                    <a:pt x="3483" y="34"/>
                  </a:lnTo>
                  <a:lnTo>
                    <a:pt x="3546" y="47"/>
                  </a:lnTo>
                  <a:lnTo>
                    <a:pt x="3607" y="61"/>
                  </a:lnTo>
                  <a:lnTo>
                    <a:pt x="3665" y="77"/>
                  </a:lnTo>
                  <a:lnTo>
                    <a:pt x="3722" y="96"/>
                  </a:lnTo>
                  <a:lnTo>
                    <a:pt x="3775" y="116"/>
                  </a:lnTo>
                  <a:lnTo>
                    <a:pt x="3826" y="139"/>
                  </a:lnTo>
                  <a:lnTo>
                    <a:pt x="3874" y="164"/>
                  </a:lnTo>
                  <a:lnTo>
                    <a:pt x="3920" y="190"/>
                  </a:lnTo>
                  <a:lnTo>
                    <a:pt x="3963" y="219"/>
                  </a:lnTo>
                  <a:lnTo>
                    <a:pt x="4002" y="251"/>
                  </a:lnTo>
                  <a:lnTo>
                    <a:pt x="4037" y="284"/>
                  </a:lnTo>
                  <a:lnTo>
                    <a:pt x="4071" y="319"/>
                  </a:lnTo>
                  <a:lnTo>
                    <a:pt x="4102" y="359"/>
                  </a:lnTo>
                  <a:lnTo>
                    <a:pt x="4131" y="402"/>
                  </a:lnTo>
                  <a:lnTo>
                    <a:pt x="4157" y="447"/>
                  </a:lnTo>
                  <a:lnTo>
                    <a:pt x="4182" y="495"/>
                  </a:lnTo>
                  <a:lnTo>
                    <a:pt x="4205" y="546"/>
                  </a:lnTo>
                  <a:lnTo>
                    <a:pt x="4225" y="599"/>
                  </a:lnTo>
                  <a:lnTo>
                    <a:pt x="4244" y="656"/>
                  </a:lnTo>
                  <a:lnTo>
                    <a:pt x="4260" y="714"/>
                  </a:lnTo>
                  <a:lnTo>
                    <a:pt x="4274" y="776"/>
                  </a:lnTo>
                  <a:lnTo>
                    <a:pt x="4287" y="838"/>
                  </a:lnTo>
                  <a:lnTo>
                    <a:pt x="4298" y="904"/>
                  </a:lnTo>
                  <a:lnTo>
                    <a:pt x="4306" y="971"/>
                  </a:lnTo>
                  <a:lnTo>
                    <a:pt x="4313" y="1040"/>
                  </a:lnTo>
                  <a:lnTo>
                    <a:pt x="4317" y="1111"/>
                  </a:lnTo>
                  <a:lnTo>
                    <a:pt x="4322" y="1183"/>
                  </a:lnTo>
                  <a:lnTo>
                    <a:pt x="4323" y="1257"/>
                  </a:lnTo>
                  <a:lnTo>
                    <a:pt x="4323" y="1332"/>
                  </a:lnTo>
                  <a:lnTo>
                    <a:pt x="4321" y="1408"/>
                  </a:lnTo>
                  <a:lnTo>
                    <a:pt x="4316" y="1486"/>
                  </a:lnTo>
                  <a:lnTo>
                    <a:pt x="4311" y="1565"/>
                  </a:lnTo>
                  <a:lnTo>
                    <a:pt x="4304" y="1644"/>
                  </a:lnTo>
                  <a:lnTo>
                    <a:pt x="4296" y="1725"/>
                  </a:lnTo>
                  <a:lnTo>
                    <a:pt x="4286" y="1806"/>
                  </a:lnTo>
                  <a:lnTo>
                    <a:pt x="4273" y="1887"/>
                  </a:lnTo>
                  <a:lnTo>
                    <a:pt x="4261" y="1969"/>
                  </a:lnTo>
                  <a:lnTo>
                    <a:pt x="4246" y="2052"/>
                  </a:lnTo>
                  <a:lnTo>
                    <a:pt x="4230" y="2134"/>
                  </a:lnTo>
                  <a:lnTo>
                    <a:pt x="4213" y="2217"/>
                  </a:lnTo>
                  <a:lnTo>
                    <a:pt x="4193" y="2300"/>
                  </a:lnTo>
                  <a:lnTo>
                    <a:pt x="4174" y="2383"/>
                  </a:lnTo>
                  <a:lnTo>
                    <a:pt x="4152" y="2465"/>
                  </a:lnTo>
                  <a:lnTo>
                    <a:pt x="4130" y="2547"/>
                  </a:lnTo>
                  <a:lnTo>
                    <a:pt x="4105" y="2630"/>
                  </a:lnTo>
                  <a:lnTo>
                    <a:pt x="4081" y="2711"/>
                  </a:lnTo>
                  <a:lnTo>
                    <a:pt x="4054" y="2790"/>
                  </a:lnTo>
                  <a:lnTo>
                    <a:pt x="4026" y="2870"/>
                  </a:lnTo>
                  <a:lnTo>
                    <a:pt x="3998" y="2949"/>
                  </a:lnTo>
                  <a:lnTo>
                    <a:pt x="3969" y="3027"/>
                  </a:lnTo>
                  <a:lnTo>
                    <a:pt x="3938" y="3103"/>
                  </a:lnTo>
                  <a:lnTo>
                    <a:pt x="3906" y="3179"/>
                  </a:lnTo>
                  <a:lnTo>
                    <a:pt x="3873" y="3253"/>
                  </a:lnTo>
                  <a:lnTo>
                    <a:pt x="3840" y="3325"/>
                  </a:lnTo>
                  <a:lnTo>
                    <a:pt x="3805" y="3396"/>
                  </a:lnTo>
                  <a:lnTo>
                    <a:pt x="3769" y="3465"/>
                  </a:lnTo>
                  <a:lnTo>
                    <a:pt x="3733" y="3532"/>
                  </a:lnTo>
                  <a:lnTo>
                    <a:pt x="3695" y="3597"/>
                  </a:lnTo>
                  <a:lnTo>
                    <a:pt x="3657" y="3661"/>
                  </a:lnTo>
                  <a:lnTo>
                    <a:pt x="3618" y="3721"/>
                  </a:lnTo>
                  <a:lnTo>
                    <a:pt x="3579" y="3781"/>
                  </a:lnTo>
                  <a:lnTo>
                    <a:pt x="3538" y="3837"/>
                  </a:lnTo>
                  <a:lnTo>
                    <a:pt x="3497" y="3891"/>
                  </a:lnTo>
                  <a:lnTo>
                    <a:pt x="3455" y="3942"/>
                  </a:lnTo>
                  <a:lnTo>
                    <a:pt x="3413" y="3990"/>
                  </a:lnTo>
                  <a:lnTo>
                    <a:pt x="3370" y="4036"/>
                  </a:lnTo>
                  <a:lnTo>
                    <a:pt x="3327" y="4078"/>
                  </a:lnTo>
                  <a:lnTo>
                    <a:pt x="3283" y="4118"/>
                  </a:lnTo>
                  <a:lnTo>
                    <a:pt x="3238" y="4154"/>
                  </a:lnTo>
                  <a:lnTo>
                    <a:pt x="3192" y="4188"/>
                  </a:lnTo>
                  <a:lnTo>
                    <a:pt x="3147" y="4217"/>
                  </a:lnTo>
                  <a:lnTo>
                    <a:pt x="3101" y="4243"/>
                  </a:lnTo>
                  <a:lnTo>
                    <a:pt x="3055" y="4265"/>
                  </a:lnTo>
                  <a:lnTo>
                    <a:pt x="3009" y="4283"/>
                  </a:lnTo>
                  <a:lnTo>
                    <a:pt x="2962" y="4299"/>
                  </a:lnTo>
                  <a:lnTo>
                    <a:pt x="2913" y="4309"/>
                  </a:lnTo>
                  <a:lnTo>
                    <a:pt x="2864" y="4316"/>
                  </a:lnTo>
                  <a:lnTo>
                    <a:pt x="2813" y="4320"/>
                  </a:lnTo>
                  <a:lnTo>
                    <a:pt x="2761" y="4320"/>
                  </a:lnTo>
                  <a:lnTo>
                    <a:pt x="2706" y="4318"/>
                  </a:lnTo>
                  <a:lnTo>
                    <a:pt x="2651" y="4312"/>
                  </a:lnTo>
                  <a:lnTo>
                    <a:pt x="2594" y="4303"/>
                  </a:lnTo>
                  <a:lnTo>
                    <a:pt x="2536" y="4291"/>
                  </a:lnTo>
                  <a:lnTo>
                    <a:pt x="2478" y="4275"/>
                  </a:lnTo>
                  <a:lnTo>
                    <a:pt x="2417" y="4257"/>
                  </a:lnTo>
                  <a:lnTo>
                    <a:pt x="2357" y="4236"/>
                  </a:lnTo>
                  <a:lnTo>
                    <a:pt x="2295" y="4213"/>
                  </a:lnTo>
                  <a:lnTo>
                    <a:pt x="2232" y="4187"/>
                  </a:lnTo>
                  <a:lnTo>
                    <a:pt x="2169" y="4158"/>
                  </a:lnTo>
                  <a:lnTo>
                    <a:pt x="2105" y="4126"/>
                  </a:lnTo>
                  <a:lnTo>
                    <a:pt x="2042" y="4094"/>
                  </a:lnTo>
                  <a:lnTo>
                    <a:pt x="1977" y="4058"/>
                  </a:lnTo>
                  <a:lnTo>
                    <a:pt x="1911" y="4020"/>
                  </a:lnTo>
                  <a:lnTo>
                    <a:pt x="1847" y="3980"/>
                  </a:lnTo>
                  <a:lnTo>
                    <a:pt x="1781" y="3938"/>
                  </a:lnTo>
                  <a:lnTo>
                    <a:pt x="1716" y="3894"/>
                  </a:lnTo>
                  <a:lnTo>
                    <a:pt x="1650" y="3848"/>
                  </a:lnTo>
                  <a:lnTo>
                    <a:pt x="1585" y="3800"/>
                  </a:lnTo>
                  <a:lnTo>
                    <a:pt x="1520" y="3751"/>
                  </a:lnTo>
                  <a:lnTo>
                    <a:pt x="1455" y="3700"/>
                  </a:lnTo>
                  <a:lnTo>
                    <a:pt x="1390" y="3648"/>
                  </a:lnTo>
                  <a:lnTo>
                    <a:pt x="1326" y="3593"/>
                  </a:lnTo>
                  <a:lnTo>
                    <a:pt x="1262" y="3538"/>
                  </a:lnTo>
                  <a:lnTo>
                    <a:pt x="1200" y="3482"/>
                  </a:lnTo>
                  <a:lnTo>
                    <a:pt x="1137" y="3424"/>
                  </a:lnTo>
                  <a:lnTo>
                    <a:pt x="1076" y="3366"/>
                  </a:lnTo>
                  <a:lnTo>
                    <a:pt x="1015" y="3305"/>
                  </a:lnTo>
                  <a:lnTo>
                    <a:pt x="956" y="3245"/>
                  </a:lnTo>
                  <a:lnTo>
                    <a:pt x="896" y="3183"/>
                  </a:lnTo>
                  <a:lnTo>
                    <a:pt x="839" y="3121"/>
                  </a:lnTo>
                  <a:lnTo>
                    <a:pt x="782" y="3058"/>
                  </a:lnTo>
                  <a:lnTo>
                    <a:pt x="727" y="2995"/>
                  </a:lnTo>
                  <a:lnTo>
                    <a:pt x="674" y="2930"/>
                  </a:lnTo>
                  <a:lnTo>
                    <a:pt x="620" y="2865"/>
                  </a:lnTo>
                  <a:lnTo>
                    <a:pt x="570" y="2801"/>
                  </a:lnTo>
                  <a:lnTo>
                    <a:pt x="521" y="2735"/>
                  </a:lnTo>
                  <a:lnTo>
                    <a:pt x="473" y="2671"/>
                  </a:lnTo>
                  <a:lnTo>
                    <a:pt x="426" y="2605"/>
                  </a:lnTo>
                  <a:lnTo>
                    <a:pt x="383" y="2539"/>
                  </a:lnTo>
                  <a:lnTo>
                    <a:pt x="341" y="2474"/>
                  </a:lnTo>
                  <a:lnTo>
                    <a:pt x="301" y="2409"/>
                  </a:lnTo>
                  <a:lnTo>
                    <a:pt x="263" y="2343"/>
                  </a:lnTo>
                  <a:lnTo>
                    <a:pt x="227" y="2279"/>
                  </a:lnTo>
                  <a:lnTo>
                    <a:pt x="194" y="2215"/>
                  </a:lnTo>
                  <a:lnTo>
                    <a:pt x="163" y="2152"/>
                  </a:lnTo>
                  <a:lnTo>
                    <a:pt x="134" y="2088"/>
                  </a:lnTo>
                  <a:lnTo>
                    <a:pt x="107" y="2026"/>
                  </a:lnTo>
                  <a:lnTo>
                    <a:pt x="84" y="1964"/>
                  </a:lnTo>
                  <a:lnTo>
                    <a:pt x="63" y="1903"/>
                  </a:lnTo>
                  <a:lnTo>
                    <a:pt x="45" y="1843"/>
                  </a:lnTo>
                  <a:lnTo>
                    <a:pt x="31" y="1784"/>
                  </a:lnTo>
                  <a:lnTo>
                    <a:pt x="18" y="1726"/>
                  </a:lnTo>
                  <a:lnTo>
                    <a:pt x="9" y="1670"/>
                  </a:lnTo>
                  <a:lnTo>
                    <a:pt x="3" y="1614"/>
                  </a:lnTo>
                  <a:lnTo>
                    <a:pt x="0" y="1560"/>
                  </a:lnTo>
                  <a:lnTo>
                    <a:pt x="0" y="1507"/>
                  </a:lnTo>
                  <a:lnTo>
                    <a:pt x="4" y="1457"/>
                  </a:lnTo>
                  <a:lnTo>
                    <a:pt x="11" y="1406"/>
                  </a:lnTo>
                  <a:lnTo>
                    <a:pt x="22" y="1358"/>
                  </a:lnTo>
                  <a:close/>
                </a:path>
              </a:pathLst>
            </a:custGeom>
            <a:solidFill>
              <a:srgbClr val="003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5989638" y="5418138"/>
              <a:ext cx="1030287" cy="304800"/>
            </a:xfrm>
            <a:custGeom>
              <a:avLst/>
              <a:gdLst>
                <a:gd name="T0" fmla="*/ 1527 w 3247"/>
                <a:gd name="T1" fmla="*/ 3 h 961"/>
                <a:gd name="T2" fmla="*/ 1544 w 3247"/>
                <a:gd name="T3" fmla="*/ 22 h 961"/>
                <a:gd name="T4" fmla="*/ 1543 w 3247"/>
                <a:gd name="T5" fmla="*/ 214 h 961"/>
                <a:gd name="T6" fmla="*/ 1525 w 3247"/>
                <a:gd name="T7" fmla="*/ 231 h 961"/>
                <a:gd name="T8" fmla="*/ 274 w 3247"/>
                <a:gd name="T9" fmla="*/ 366 h 961"/>
                <a:gd name="T10" fmla="*/ 1532 w 3247"/>
                <a:gd name="T11" fmla="*/ 372 h 961"/>
                <a:gd name="T12" fmla="*/ 1548 w 3247"/>
                <a:gd name="T13" fmla="*/ 401 h 961"/>
                <a:gd name="T14" fmla="*/ 1537 w 3247"/>
                <a:gd name="T15" fmla="*/ 583 h 961"/>
                <a:gd name="T16" fmla="*/ 893 w 3247"/>
                <a:gd name="T17" fmla="*/ 594 h 961"/>
                <a:gd name="T18" fmla="*/ 1524 w 3247"/>
                <a:gd name="T19" fmla="*/ 729 h 961"/>
                <a:gd name="T20" fmla="*/ 1543 w 3247"/>
                <a:gd name="T21" fmla="*/ 745 h 961"/>
                <a:gd name="T22" fmla="*/ 1547 w 3247"/>
                <a:gd name="T23" fmla="*/ 934 h 961"/>
                <a:gd name="T24" fmla="*/ 1528 w 3247"/>
                <a:gd name="T25" fmla="*/ 958 h 961"/>
                <a:gd name="T26" fmla="*/ 323 w 3247"/>
                <a:gd name="T27" fmla="*/ 960 h 961"/>
                <a:gd name="T28" fmla="*/ 237 w 3247"/>
                <a:gd name="T29" fmla="*/ 940 h 961"/>
                <a:gd name="T30" fmla="*/ 182 w 3247"/>
                <a:gd name="T31" fmla="*/ 914 h 961"/>
                <a:gd name="T32" fmla="*/ 126 w 3247"/>
                <a:gd name="T33" fmla="*/ 874 h 961"/>
                <a:gd name="T34" fmla="*/ 59 w 3247"/>
                <a:gd name="T35" fmla="*/ 794 h 961"/>
                <a:gd name="T36" fmla="*/ 24 w 3247"/>
                <a:gd name="T37" fmla="*/ 722 h 961"/>
                <a:gd name="T38" fmla="*/ 2 w 3247"/>
                <a:gd name="T39" fmla="*/ 626 h 961"/>
                <a:gd name="T40" fmla="*/ 4 w 3247"/>
                <a:gd name="T41" fmla="*/ 300 h 961"/>
                <a:gd name="T42" fmla="*/ 35 w 3247"/>
                <a:gd name="T43" fmla="*/ 201 h 961"/>
                <a:gd name="T44" fmla="*/ 93 w 3247"/>
                <a:gd name="T45" fmla="*/ 116 h 961"/>
                <a:gd name="T46" fmla="*/ 172 w 3247"/>
                <a:gd name="T47" fmla="*/ 51 h 961"/>
                <a:gd name="T48" fmla="*/ 268 w 3247"/>
                <a:gd name="T49" fmla="*/ 11 h 961"/>
                <a:gd name="T50" fmla="*/ 2970 w 3247"/>
                <a:gd name="T51" fmla="*/ 0 h 961"/>
                <a:gd name="T52" fmla="*/ 2936 w 3247"/>
                <a:gd name="T53" fmla="*/ 14 h 961"/>
                <a:gd name="T54" fmla="*/ 2880 w 3247"/>
                <a:gd name="T55" fmla="*/ 98 h 961"/>
                <a:gd name="T56" fmla="*/ 2791 w 3247"/>
                <a:gd name="T57" fmla="*/ 195 h 961"/>
                <a:gd name="T58" fmla="*/ 2684 w 3247"/>
                <a:gd name="T59" fmla="*/ 273 h 961"/>
                <a:gd name="T60" fmla="*/ 2574 w 3247"/>
                <a:gd name="T61" fmla="*/ 325 h 961"/>
                <a:gd name="T62" fmla="*/ 2454 w 3247"/>
                <a:gd name="T63" fmla="*/ 357 h 961"/>
                <a:gd name="T64" fmla="*/ 1998 w 3247"/>
                <a:gd name="T65" fmla="*/ 366 h 961"/>
                <a:gd name="T66" fmla="*/ 1994 w 3247"/>
                <a:gd name="T67" fmla="*/ 17 h 961"/>
                <a:gd name="T68" fmla="*/ 1971 w 3247"/>
                <a:gd name="T69" fmla="*/ 1 h 961"/>
                <a:gd name="T70" fmla="*/ 1737 w 3247"/>
                <a:gd name="T71" fmla="*/ 6 h 961"/>
                <a:gd name="T72" fmla="*/ 1723 w 3247"/>
                <a:gd name="T73" fmla="*/ 27 h 961"/>
                <a:gd name="T74" fmla="*/ 1724 w 3247"/>
                <a:gd name="T75" fmla="*/ 936 h 961"/>
                <a:gd name="T76" fmla="*/ 1746 w 3247"/>
                <a:gd name="T77" fmla="*/ 959 h 961"/>
                <a:gd name="T78" fmla="*/ 1976 w 3247"/>
                <a:gd name="T79" fmla="*/ 958 h 961"/>
                <a:gd name="T80" fmla="*/ 1997 w 3247"/>
                <a:gd name="T81" fmla="*/ 934 h 961"/>
                <a:gd name="T82" fmla="*/ 2408 w 3247"/>
                <a:gd name="T83" fmla="*/ 597 h 961"/>
                <a:gd name="T84" fmla="*/ 2542 w 3247"/>
                <a:gd name="T85" fmla="*/ 624 h 961"/>
                <a:gd name="T86" fmla="*/ 2665 w 3247"/>
                <a:gd name="T87" fmla="*/ 677 h 961"/>
                <a:gd name="T88" fmla="*/ 2774 w 3247"/>
                <a:gd name="T89" fmla="*/ 751 h 961"/>
                <a:gd name="T90" fmla="*/ 2866 w 3247"/>
                <a:gd name="T91" fmla="*/ 845 h 961"/>
                <a:gd name="T92" fmla="*/ 2932 w 3247"/>
                <a:gd name="T93" fmla="*/ 941 h 961"/>
                <a:gd name="T94" fmla="*/ 2964 w 3247"/>
                <a:gd name="T95" fmla="*/ 960 h 961"/>
                <a:gd name="T96" fmla="*/ 3241 w 3247"/>
                <a:gd name="T97" fmla="*/ 955 h 961"/>
                <a:gd name="T98" fmla="*/ 3246 w 3247"/>
                <a:gd name="T99" fmla="*/ 931 h 961"/>
                <a:gd name="T100" fmla="*/ 3176 w 3247"/>
                <a:gd name="T101" fmla="*/ 826 h 961"/>
                <a:gd name="T102" fmla="*/ 3048 w 3247"/>
                <a:gd name="T103" fmla="*/ 678 h 961"/>
                <a:gd name="T104" fmla="*/ 2867 w 3247"/>
                <a:gd name="T105" fmla="*/ 525 h 961"/>
                <a:gd name="T106" fmla="*/ 2931 w 3247"/>
                <a:gd name="T107" fmla="*/ 388 h 961"/>
                <a:gd name="T108" fmla="*/ 3034 w 3247"/>
                <a:gd name="T109" fmla="*/ 295 h 961"/>
                <a:gd name="T110" fmla="*/ 3152 w 3247"/>
                <a:gd name="T111" fmla="*/ 164 h 961"/>
                <a:gd name="T112" fmla="*/ 3245 w 3247"/>
                <a:gd name="T113" fmla="*/ 32 h 961"/>
                <a:gd name="T114" fmla="*/ 3243 w 3247"/>
                <a:gd name="T115" fmla="*/ 9 h 961"/>
                <a:gd name="T116" fmla="*/ 2970 w 3247"/>
                <a:gd name="T117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47" h="961">
                  <a:moveTo>
                    <a:pt x="357" y="0"/>
                  </a:moveTo>
                  <a:lnTo>
                    <a:pt x="935" y="0"/>
                  </a:lnTo>
                  <a:lnTo>
                    <a:pt x="1514" y="0"/>
                  </a:lnTo>
                  <a:lnTo>
                    <a:pt x="1520" y="1"/>
                  </a:lnTo>
                  <a:lnTo>
                    <a:pt x="1524" y="2"/>
                  </a:lnTo>
                  <a:lnTo>
                    <a:pt x="1527" y="3"/>
                  </a:lnTo>
                  <a:lnTo>
                    <a:pt x="1532" y="6"/>
                  </a:lnTo>
                  <a:lnTo>
                    <a:pt x="1537" y="10"/>
                  </a:lnTo>
                  <a:lnTo>
                    <a:pt x="1539" y="12"/>
                  </a:lnTo>
                  <a:lnTo>
                    <a:pt x="1541" y="15"/>
                  </a:lnTo>
                  <a:lnTo>
                    <a:pt x="1543" y="18"/>
                  </a:lnTo>
                  <a:lnTo>
                    <a:pt x="1544" y="22"/>
                  </a:lnTo>
                  <a:lnTo>
                    <a:pt x="1547" y="28"/>
                  </a:lnTo>
                  <a:lnTo>
                    <a:pt x="1548" y="35"/>
                  </a:lnTo>
                  <a:lnTo>
                    <a:pt x="1548" y="199"/>
                  </a:lnTo>
                  <a:lnTo>
                    <a:pt x="1547" y="206"/>
                  </a:lnTo>
                  <a:lnTo>
                    <a:pt x="1545" y="212"/>
                  </a:lnTo>
                  <a:lnTo>
                    <a:pt x="1543" y="214"/>
                  </a:lnTo>
                  <a:lnTo>
                    <a:pt x="1542" y="217"/>
                  </a:lnTo>
                  <a:lnTo>
                    <a:pt x="1538" y="223"/>
                  </a:lnTo>
                  <a:lnTo>
                    <a:pt x="1536" y="225"/>
                  </a:lnTo>
                  <a:lnTo>
                    <a:pt x="1533" y="227"/>
                  </a:lnTo>
                  <a:lnTo>
                    <a:pt x="1528" y="230"/>
                  </a:lnTo>
                  <a:lnTo>
                    <a:pt x="1525" y="231"/>
                  </a:lnTo>
                  <a:lnTo>
                    <a:pt x="1521" y="231"/>
                  </a:lnTo>
                  <a:lnTo>
                    <a:pt x="1518" y="232"/>
                  </a:lnTo>
                  <a:lnTo>
                    <a:pt x="1515" y="232"/>
                  </a:lnTo>
                  <a:lnTo>
                    <a:pt x="894" y="232"/>
                  </a:lnTo>
                  <a:lnTo>
                    <a:pt x="274" y="232"/>
                  </a:lnTo>
                  <a:lnTo>
                    <a:pt x="274" y="366"/>
                  </a:lnTo>
                  <a:lnTo>
                    <a:pt x="893" y="366"/>
                  </a:lnTo>
                  <a:lnTo>
                    <a:pt x="1514" y="366"/>
                  </a:lnTo>
                  <a:lnTo>
                    <a:pt x="1520" y="367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32" y="372"/>
                  </a:lnTo>
                  <a:lnTo>
                    <a:pt x="1537" y="376"/>
                  </a:lnTo>
                  <a:lnTo>
                    <a:pt x="1541" y="381"/>
                  </a:lnTo>
                  <a:lnTo>
                    <a:pt x="1544" y="388"/>
                  </a:lnTo>
                  <a:lnTo>
                    <a:pt x="1545" y="391"/>
                  </a:lnTo>
                  <a:lnTo>
                    <a:pt x="1547" y="394"/>
                  </a:lnTo>
                  <a:lnTo>
                    <a:pt x="1548" y="401"/>
                  </a:lnTo>
                  <a:lnTo>
                    <a:pt x="1548" y="560"/>
                  </a:lnTo>
                  <a:lnTo>
                    <a:pt x="1548" y="564"/>
                  </a:lnTo>
                  <a:lnTo>
                    <a:pt x="1547" y="567"/>
                  </a:lnTo>
                  <a:lnTo>
                    <a:pt x="1544" y="573"/>
                  </a:lnTo>
                  <a:lnTo>
                    <a:pt x="1541" y="578"/>
                  </a:lnTo>
                  <a:lnTo>
                    <a:pt x="1537" y="583"/>
                  </a:lnTo>
                  <a:lnTo>
                    <a:pt x="1532" y="588"/>
                  </a:lnTo>
                  <a:lnTo>
                    <a:pt x="1529" y="590"/>
                  </a:lnTo>
                  <a:lnTo>
                    <a:pt x="1526" y="591"/>
                  </a:lnTo>
                  <a:lnTo>
                    <a:pt x="1520" y="593"/>
                  </a:lnTo>
                  <a:lnTo>
                    <a:pt x="1514" y="594"/>
                  </a:lnTo>
                  <a:lnTo>
                    <a:pt x="893" y="594"/>
                  </a:lnTo>
                  <a:lnTo>
                    <a:pt x="274" y="594"/>
                  </a:lnTo>
                  <a:lnTo>
                    <a:pt x="274" y="728"/>
                  </a:lnTo>
                  <a:lnTo>
                    <a:pt x="894" y="728"/>
                  </a:lnTo>
                  <a:lnTo>
                    <a:pt x="1515" y="728"/>
                  </a:lnTo>
                  <a:lnTo>
                    <a:pt x="1521" y="729"/>
                  </a:lnTo>
                  <a:lnTo>
                    <a:pt x="1524" y="729"/>
                  </a:lnTo>
                  <a:lnTo>
                    <a:pt x="1527" y="731"/>
                  </a:lnTo>
                  <a:lnTo>
                    <a:pt x="1530" y="732"/>
                  </a:lnTo>
                  <a:lnTo>
                    <a:pt x="1533" y="734"/>
                  </a:lnTo>
                  <a:lnTo>
                    <a:pt x="1537" y="738"/>
                  </a:lnTo>
                  <a:lnTo>
                    <a:pt x="1541" y="743"/>
                  </a:lnTo>
                  <a:lnTo>
                    <a:pt x="1543" y="745"/>
                  </a:lnTo>
                  <a:lnTo>
                    <a:pt x="1544" y="749"/>
                  </a:lnTo>
                  <a:lnTo>
                    <a:pt x="1547" y="756"/>
                  </a:lnTo>
                  <a:lnTo>
                    <a:pt x="1548" y="762"/>
                  </a:lnTo>
                  <a:lnTo>
                    <a:pt x="1548" y="928"/>
                  </a:lnTo>
                  <a:lnTo>
                    <a:pt x="1548" y="931"/>
                  </a:lnTo>
                  <a:lnTo>
                    <a:pt x="1547" y="934"/>
                  </a:lnTo>
                  <a:lnTo>
                    <a:pt x="1545" y="940"/>
                  </a:lnTo>
                  <a:lnTo>
                    <a:pt x="1542" y="945"/>
                  </a:lnTo>
                  <a:lnTo>
                    <a:pt x="1540" y="948"/>
                  </a:lnTo>
                  <a:lnTo>
                    <a:pt x="1538" y="950"/>
                  </a:lnTo>
                  <a:lnTo>
                    <a:pt x="1533" y="955"/>
                  </a:lnTo>
                  <a:lnTo>
                    <a:pt x="1528" y="958"/>
                  </a:lnTo>
                  <a:lnTo>
                    <a:pt x="1522" y="960"/>
                  </a:lnTo>
                  <a:lnTo>
                    <a:pt x="1516" y="961"/>
                  </a:lnTo>
                  <a:lnTo>
                    <a:pt x="933" y="961"/>
                  </a:lnTo>
                  <a:lnTo>
                    <a:pt x="351" y="961"/>
                  </a:lnTo>
                  <a:lnTo>
                    <a:pt x="332" y="960"/>
                  </a:lnTo>
                  <a:lnTo>
                    <a:pt x="323" y="960"/>
                  </a:lnTo>
                  <a:lnTo>
                    <a:pt x="315" y="959"/>
                  </a:lnTo>
                  <a:lnTo>
                    <a:pt x="296" y="956"/>
                  </a:lnTo>
                  <a:lnTo>
                    <a:pt x="279" y="953"/>
                  </a:lnTo>
                  <a:lnTo>
                    <a:pt x="262" y="948"/>
                  </a:lnTo>
                  <a:lnTo>
                    <a:pt x="245" y="943"/>
                  </a:lnTo>
                  <a:lnTo>
                    <a:pt x="237" y="940"/>
                  </a:lnTo>
                  <a:lnTo>
                    <a:pt x="230" y="937"/>
                  </a:lnTo>
                  <a:lnTo>
                    <a:pt x="221" y="934"/>
                  </a:lnTo>
                  <a:lnTo>
                    <a:pt x="213" y="930"/>
                  </a:lnTo>
                  <a:lnTo>
                    <a:pt x="205" y="927"/>
                  </a:lnTo>
                  <a:lnTo>
                    <a:pt x="198" y="923"/>
                  </a:lnTo>
                  <a:lnTo>
                    <a:pt x="182" y="914"/>
                  </a:lnTo>
                  <a:lnTo>
                    <a:pt x="175" y="909"/>
                  </a:lnTo>
                  <a:lnTo>
                    <a:pt x="168" y="905"/>
                  </a:lnTo>
                  <a:lnTo>
                    <a:pt x="161" y="900"/>
                  </a:lnTo>
                  <a:lnTo>
                    <a:pt x="154" y="895"/>
                  </a:lnTo>
                  <a:lnTo>
                    <a:pt x="139" y="884"/>
                  </a:lnTo>
                  <a:lnTo>
                    <a:pt x="126" y="874"/>
                  </a:lnTo>
                  <a:lnTo>
                    <a:pt x="114" y="861"/>
                  </a:lnTo>
                  <a:lnTo>
                    <a:pt x="101" y="849"/>
                  </a:lnTo>
                  <a:lnTo>
                    <a:pt x="90" y="836"/>
                  </a:lnTo>
                  <a:lnTo>
                    <a:pt x="79" y="822"/>
                  </a:lnTo>
                  <a:lnTo>
                    <a:pt x="69" y="808"/>
                  </a:lnTo>
                  <a:lnTo>
                    <a:pt x="59" y="794"/>
                  </a:lnTo>
                  <a:lnTo>
                    <a:pt x="50" y="778"/>
                  </a:lnTo>
                  <a:lnTo>
                    <a:pt x="42" y="763"/>
                  </a:lnTo>
                  <a:lnTo>
                    <a:pt x="34" y="746"/>
                  </a:lnTo>
                  <a:lnTo>
                    <a:pt x="31" y="738"/>
                  </a:lnTo>
                  <a:lnTo>
                    <a:pt x="27" y="730"/>
                  </a:lnTo>
                  <a:lnTo>
                    <a:pt x="24" y="722"/>
                  </a:lnTo>
                  <a:lnTo>
                    <a:pt x="20" y="714"/>
                  </a:lnTo>
                  <a:lnTo>
                    <a:pt x="15" y="697"/>
                  </a:lnTo>
                  <a:lnTo>
                    <a:pt x="11" y="680"/>
                  </a:lnTo>
                  <a:lnTo>
                    <a:pt x="7" y="662"/>
                  </a:lnTo>
                  <a:lnTo>
                    <a:pt x="4" y="644"/>
                  </a:lnTo>
                  <a:lnTo>
                    <a:pt x="2" y="626"/>
                  </a:lnTo>
                  <a:lnTo>
                    <a:pt x="0" y="608"/>
                  </a:lnTo>
                  <a:lnTo>
                    <a:pt x="0" y="590"/>
                  </a:lnTo>
                  <a:lnTo>
                    <a:pt x="0" y="355"/>
                  </a:lnTo>
                  <a:lnTo>
                    <a:pt x="0" y="336"/>
                  </a:lnTo>
                  <a:lnTo>
                    <a:pt x="2" y="318"/>
                  </a:lnTo>
                  <a:lnTo>
                    <a:pt x="4" y="300"/>
                  </a:lnTo>
                  <a:lnTo>
                    <a:pt x="7" y="283"/>
                  </a:lnTo>
                  <a:lnTo>
                    <a:pt x="11" y="266"/>
                  </a:lnTo>
                  <a:lnTo>
                    <a:pt x="16" y="249"/>
                  </a:lnTo>
                  <a:lnTo>
                    <a:pt x="21" y="233"/>
                  </a:lnTo>
                  <a:lnTo>
                    <a:pt x="28" y="216"/>
                  </a:lnTo>
                  <a:lnTo>
                    <a:pt x="35" y="201"/>
                  </a:lnTo>
                  <a:lnTo>
                    <a:pt x="43" y="186"/>
                  </a:lnTo>
                  <a:lnTo>
                    <a:pt x="51" y="171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5" y="104"/>
                  </a:lnTo>
                  <a:lnTo>
                    <a:pt x="117" y="92"/>
                  </a:lnTo>
                  <a:lnTo>
                    <a:pt x="130" y="81"/>
                  </a:lnTo>
                  <a:lnTo>
                    <a:pt x="144" y="71"/>
                  </a:lnTo>
                  <a:lnTo>
                    <a:pt x="158" y="61"/>
                  </a:lnTo>
                  <a:lnTo>
                    <a:pt x="172" y="51"/>
                  </a:lnTo>
                  <a:lnTo>
                    <a:pt x="187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5" y="22"/>
                  </a:lnTo>
                  <a:lnTo>
                    <a:pt x="251" y="16"/>
                  </a:lnTo>
                  <a:lnTo>
                    <a:pt x="268" y="11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7" y="0"/>
                  </a:lnTo>
                  <a:close/>
                  <a:moveTo>
                    <a:pt x="2970" y="0"/>
                  </a:moveTo>
                  <a:lnTo>
                    <a:pt x="2964" y="1"/>
                  </a:lnTo>
                  <a:lnTo>
                    <a:pt x="2958" y="2"/>
                  </a:lnTo>
                  <a:lnTo>
                    <a:pt x="2952" y="4"/>
                  </a:lnTo>
                  <a:lnTo>
                    <a:pt x="2946" y="6"/>
                  </a:lnTo>
                  <a:lnTo>
                    <a:pt x="2941" y="10"/>
                  </a:lnTo>
                  <a:lnTo>
                    <a:pt x="2936" y="14"/>
                  </a:lnTo>
                  <a:lnTo>
                    <a:pt x="2932" y="20"/>
                  </a:lnTo>
                  <a:lnTo>
                    <a:pt x="2929" y="25"/>
                  </a:lnTo>
                  <a:lnTo>
                    <a:pt x="2918" y="44"/>
                  </a:lnTo>
                  <a:lnTo>
                    <a:pt x="2905" y="63"/>
                  </a:lnTo>
                  <a:lnTo>
                    <a:pt x="2893" y="81"/>
                  </a:lnTo>
                  <a:lnTo>
                    <a:pt x="2880" y="98"/>
                  </a:lnTo>
                  <a:lnTo>
                    <a:pt x="2866" y="116"/>
                  </a:lnTo>
                  <a:lnTo>
                    <a:pt x="2852" y="132"/>
                  </a:lnTo>
                  <a:lnTo>
                    <a:pt x="2838" y="149"/>
                  </a:lnTo>
                  <a:lnTo>
                    <a:pt x="2822" y="165"/>
                  </a:lnTo>
                  <a:lnTo>
                    <a:pt x="2807" y="180"/>
                  </a:lnTo>
                  <a:lnTo>
                    <a:pt x="2791" y="195"/>
                  </a:lnTo>
                  <a:lnTo>
                    <a:pt x="2774" y="209"/>
                  </a:lnTo>
                  <a:lnTo>
                    <a:pt x="2757" y="223"/>
                  </a:lnTo>
                  <a:lnTo>
                    <a:pt x="2739" y="236"/>
                  </a:lnTo>
                  <a:lnTo>
                    <a:pt x="2722" y="249"/>
                  </a:lnTo>
                  <a:lnTo>
                    <a:pt x="2703" y="260"/>
                  </a:lnTo>
                  <a:lnTo>
                    <a:pt x="2684" y="273"/>
                  </a:lnTo>
                  <a:lnTo>
                    <a:pt x="2665" y="283"/>
                  </a:lnTo>
                  <a:lnTo>
                    <a:pt x="2646" y="293"/>
                  </a:lnTo>
                  <a:lnTo>
                    <a:pt x="2625" y="304"/>
                  </a:lnTo>
                  <a:lnTo>
                    <a:pt x="2605" y="313"/>
                  </a:lnTo>
                  <a:lnTo>
                    <a:pt x="2584" y="321"/>
                  </a:lnTo>
                  <a:lnTo>
                    <a:pt x="2574" y="325"/>
                  </a:lnTo>
                  <a:lnTo>
                    <a:pt x="2564" y="328"/>
                  </a:lnTo>
                  <a:lnTo>
                    <a:pt x="2542" y="335"/>
                  </a:lnTo>
                  <a:lnTo>
                    <a:pt x="2521" y="341"/>
                  </a:lnTo>
                  <a:lnTo>
                    <a:pt x="2498" y="348"/>
                  </a:lnTo>
                  <a:lnTo>
                    <a:pt x="2477" y="353"/>
                  </a:lnTo>
                  <a:lnTo>
                    <a:pt x="2454" y="357"/>
                  </a:lnTo>
                  <a:lnTo>
                    <a:pt x="2432" y="360"/>
                  </a:lnTo>
                  <a:lnTo>
                    <a:pt x="2408" y="363"/>
                  </a:lnTo>
                  <a:lnTo>
                    <a:pt x="2385" y="365"/>
                  </a:lnTo>
                  <a:lnTo>
                    <a:pt x="2362" y="366"/>
                  </a:lnTo>
                  <a:lnTo>
                    <a:pt x="2338" y="366"/>
                  </a:lnTo>
                  <a:lnTo>
                    <a:pt x="1998" y="366"/>
                  </a:lnTo>
                  <a:lnTo>
                    <a:pt x="1998" y="34"/>
                  </a:lnTo>
                  <a:lnTo>
                    <a:pt x="1998" y="30"/>
                  </a:lnTo>
                  <a:lnTo>
                    <a:pt x="1997" y="27"/>
                  </a:lnTo>
                  <a:lnTo>
                    <a:pt x="1996" y="24"/>
                  </a:lnTo>
                  <a:lnTo>
                    <a:pt x="1995" y="21"/>
                  </a:lnTo>
                  <a:lnTo>
                    <a:pt x="1994" y="17"/>
                  </a:lnTo>
                  <a:lnTo>
                    <a:pt x="1992" y="15"/>
                  </a:lnTo>
                  <a:lnTo>
                    <a:pt x="1988" y="10"/>
                  </a:lnTo>
                  <a:lnTo>
                    <a:pt x="1982" y="6"/>
                  </a:lnTo>
                  <a:lnTo>
                    <a:pt x="1980" y="4"/>
                  </a:lnTo>
                  <a:lnTo>
                    <a:pt x="1977" y="3"/>
                  </a:lnTo>
                  <a:lnTo>
                    <a:pt x="1971" y="1"/>
                  </a:lnTo>
                  <a:lnTo>
                    <a:pt x="1965" y="0"/>
                  </a:lnTo>
                  <a:lnTo>
                    <a:pt x="1757" y="0"/>
                  </a:lnTo>
                  <a:lnTo>
                    <a:pt x="1750" y="1"/>
                  </a:lnTo>
                  <a:lnTo>
                    <a:pt x="1743" y="3"/>
                  </a:lnTo>
                  <a:lnTo>
                    <a:pt x="1740" y="4"/>
                  </a:lnTo>
                  <a:lnTo>
                    <a:pt x="1737" y="6"/>
                  </a:lnTo>
                  <a:lnTo>
                    <a:pt x="1732" y="10"/>
                  </a:lnTo>
                  <a:lnTo>
                    <a:pt x="1730" y="12"/>
                  </a:lnTo>
                  <a:lnTo>
                    <a:pt x="1728" y="14"/>
                  </a:lnTo>
                  <a:lnTo>
                    <a:pt x="1727" y="17"/>
                  </a:lnTo>
                  <a:lnTo>
                    <a:pt x="1725" y="21"/>
                  </a:lnTo>
                  <a:lnTo>
                    <a:pt x="1723" y="27"/>
                  </a:lnTo>
                  <a:lnTo>
                    <a:pt x="1723" y="30"/>
                  </a:lnTo>
                  <a:lnTo>
                    <a:pt x="1723" y="34"/>
                  </a:lnTo>
                  <a:lnTo>
                    <a:pt x="1723" y="480"/>
                  </a:lnTo>
                  <a:lnTo>
                    <a:pt x="1723" y="926"/>
                  </a:lnTo>
                  <a:lnTo>
                    <a:pt x="1723" y="933"/>
                  </a:lnTo>
                  <a:lnTo>
                    <a:pt x="1724" y="936"/>
                  </a:lnTo>
                  <a:lnTo>
                    <a:pt x="1725" y="939"/>
                  </a:lnTo>
                  <a:lnTo>
                    <a:pt x="1728" y="945"/>
                  </a:lnTo>
                  <a:lnTo>
                    <a:pt x="1732" y="950"/>
                  </a:lnTo>
                  <a:lnTo>
                    <a:pt x="1737" y="955"/>
                  </a:lnTo>
                  <a:lnTo>
                    <a:pt x="1743" y="958"/>
                  </a:lnTo>
                  <a:lnTo>
                    <a:pt x="1746" y="959"/>
                  </a:lnTo>
                  <a:lnTo>
                    <a:pt x="1750" y="960"/>
                  </a:lnTo>
                  <a:lnTo>
                    <a:pt x="1757" y="961"/>
                  </a:lnTo>
                  <a:lnTo>
                    <a:pt x="1964" y="961"/>
                  </a:lnTo>
                  <a:lnTo>
                    <a:pt x="1970" y="960"/>
                  </a:lnTo>
                  <a:lnTo>
                    <a:pt x="1973" y="959"/>
                  </a:lnTo>
                  <a:lnTo>
                    <a:pt x="1976" y="958"/>
                  </a:lnTo>
                  <a:lnTo>
                    <a:pt x="1982" y="955"/>
                  </a:lnTo>
                  <a:lnTo>
                    <a:pt x="1988" y="950"/>
                  </a:lnTo>
                  <a:lnTo>
                    <a:pt x="1992" y="945"/>
                  </a:lnTo>
                  <a:lnTo>
                    <a:pt x="1995" y="940"/>
                  </a:lnTo>
                  <a:lnTo>
                    <a:pt x="1996" y="937"/>
                  </a:lnTo>
                  <a:lnTo>
                    <a:pt x="1997" y="934"/>
                  </a:lnTo>
                  <a:lnTo>
                    <a:pt x="1998" y="928"/>
                  </a:lnTo>
                  <a:lnTo>
                    <a:pt x="1998" y="594"/>
                  </a:lnTo>
                  <a:lnTo>
                    <a:pt x="2338" y="594"/>
                  </a:lnTo>
                  <a:lnTo>
                    <a:pt x="2362" y="594"/>
                  </a:lnTo>
                  <a:lnTo>
                    <a:pt x="2385" y="595"/>
                  </a:lnTo>
                  <a:lnTo>
                    <a:pt x="2408" y="597"/>
                  </a:lnTo>
                  <a:lnTo>
                    <a:pt x="2432" y="600"/>
                  </a:lnTo>
                  <a:lnTo>
                    <a:pt x="2454" y="603"/>
                  </a:lnTo>
                  <a:lnTo>
                    <a:pt x="2477" y="607"/>
                  </a:lnTo>
                  <a:lnTo>
                    <a:pt x="2498" y="612"/>
                  </a:lnTo>
                  <a:lnTo>
                    <a:pt x="2521" y="618"/>
                  </a:lnTo>
                  <a:lnTo>
                    <a:pt x="2542" y="624"/>
                  </a:lnTo>
                  <a:lnTo>
                    <a:pt x="2564" y="632"/>
                  </a:lnTo>
                  <a:lnTo>
                    <a:pt x="2584" y="639"/>
                  </a:lnTo>
                  <a:lnTo>
                    <a:pt x="2605" y="647"/>
                  </a:lnTo>
                  <a:lnTo>
                    <a:pt x="2625" y="656"/>
                  </a:lnTo>
                  <a:lnTo>
                    <a:pt x="2646" y="666"/>
                  </a:lnTo>
                  <a:lnTo>
                    <a:pt x="2665" y="677"/>
                  </a:lnTo>
                  <a:lnTo>
                    <a:pt x="2684" y="687"/>
                  </a:lnTo>
                  <a:lnTo>
                    <a:pt x="2703" y="699"/>
                  </a:lnTo>
                  <a:lnTo>
                    <a:pt x="2722" y="712"/>
                  </a:lnTo>
                  <a:lnTo>
                    <a:pt x="2739" y="724"/>
                  </a:lnTo>
                  <a:lnTo>
                    <a:pt x="2757" y="737"/>
                  </a:lnTo>
                  <a:lnTo>
                    <a:pt x="2774" y="751"/>
                  </a:lnTo>
                  <a:lnTo>
                    <a:pt x="2791" y="765"/>
                  </a:lnTo>
                  <a:lnTo>
                    <a:pt x="2807" y="780"/>
                  </a:lnTo>
                  <a:lnTo>
                    <a:pt x="2822" y="796"/>
                  </a:lnTo>
                  <a:lnTo>
                    <a:pt x="2838" y="811"/>
                  </a:lnTo>
                  <a:lnTo>
                    <a:pt x="2852" y="827"/>
                  </a:lnTo>
                  <a:lnTo>
                    <a:pt x="2866" y="845"/>
                  </a:lnTo>
                  <a:lnTo>
                    <a:pt x="2880" y="862"/>
                  </a:lnTo>
                  <a:lnTo>
                    <a:pt x="2893" y="880"/>
                  </a:lnTo>
                  <a:lnTo>
                    <a:pt x="2905" y="898"/>
                  </a:lnTo>
                  <a:lnTo>
                    <a:pt x="2918" y="917"/>
                  </a:lnTo>
                  <a:lnTo>
                    <a:pt x="2929" y="936"/>
                  </a:lnTo>
                  <a:lnTo>
                    <a:pt x="2932" y="941"/>
                  </a:lnTo>
                  <a:lnTo>
                    <a:pt x="2936" y="946"/>
                  </a:lnTo>
                  <a:lnTo>
                    <a:pt x="2941" y="950"/>
                  </a:lnTo>
                  <a:lnTo>
                    <a:pt x="2946" y="954"/>
                  </a:lnTo>
                  <a:lnTo>
                    <a:pt x="2952" y="957"/>
                  </a:lnTo>
                  <a:lnTo>
                    <a:pt x="2958" y="959"/>
                  </a:lnTo>
                  <a:lnTo>
                    <a:pt x="2964" y="960"/>
                  </a:lnTo>
                  <a:lnTo>
                    <a:pt x="2970" y="961"/>
                  </a:lnTo>
                  <a:lnTo>
                    <a:pt x="3226" y="961"/>
                  </a:lnTo>
                  <a:lnTo>
                    <a:pt x="3230" y="960"/>
                  </a:lnTo>
                  <a:lnTo>
                    <a:pt x="3235" y="959"/>
                  </a:lnTo>
                  <a:lnTo>
                    <a:pt x="3238" y="957"/>
                  </a:lnTo>
                  <a:lnTo>
                    <a:pt x="3241" y="955"/>
                  </a:lnTo>
                  <a:lnTo>
                    <a:pt x="3243" y="952"/>
                  </a:lnTo>
                  <a:lnTo>
                    <a:pt x="3245" y="947"/>
                  </a:lnTo>
                  <a:lnTo>
                    <a:pt x="3246" y="943"/>
                  </a:lnTo>
                  <a:lnTo>
                    <a:pt x="3247" y="939"/>
                  </a:lnTo>
                  <a:lnTo>
                    <a:pt x="3247" y="935"/>
                  </a:lnTo>
                  <a:lnTo>
                    <a:pt x="3246" y="931"/>
                  </a:lnTo>
                  <a:lnTo>
                    <a:pt x="3245" y="928"/>
                  </a:lnTo>
                  <a:lnTo>
                    <a:pt x="3243" y="925"/>
                  </a:lnTo>
                  <a:lnTo>
                    <a:pt x="3221" y="892"/>
                  </a:lnTo>
                  <a:lnTo>
                    <a:pt x="3211" y="876"/>
                  </a:lnTo>
                  <a:lnTo>
                    <a:pt x="3200" y="859"/>
                  </a:lnTo>
                  <a:lnTo>
                    <a:pt x="3176" y="826"/>
                  </a:lnTo>
                  <a:lnTo>
                    <a:pt x="3153" y="796"/>
                  </a:lnTo>
                  <a:lnTo>
                    <a:pt x="3128" y="765"/>
                  </a:lnTo>
                  <a:lnTo>
                    <a:pt x="3101" y="735"/>
                  </a:lnTo>
                  <a:lnTo>
                    <a:pt x="3089" y="721"/>
                  </a:lnTo>
                  <a:lnTo>
                    <a:pt x="3076" y="706"/>
                  </a:lnTo>
                  <a:lnTo>
                    <a:pt x="3048" y="678"/>
                  </a:lnTo>
                  <a:lnTo>
                    <a:pt x="3019" y="650"/>
                  </a:lnTo>
                  <a:lnTo>
                    <a:pt x="2991" y="623"/>
                  </a:lnTo>
                  <a:lnTo>
                    <a:pt x="2961" y="598"/>
                  </a:lnTo>
                  <a:lnTo>
                    <a:pt x="2931" y="572"/>
                  </a:lnTo>
                  <a:lnTo>
                    <a:pt x="2899" y="548"/>
                  </a:lnTo>
                  <a:lnTo>
                    <a:pt x="2867" y="525"/>
                  </a:lnTo>
                  <a:lnTo>
                    <a:pt x="2836" y="501"/>
                  </a:lnTo>
                  <a:lnTo>
                    <a:pt x="2802" y="480"/>
                  </a:lnTo>
                  <a:lnTo>
                    <a:pt x="2836" y="458"/>
                  </a:lnTo>
                  <a:lnTo>
                    <a:pt x="2867" y="435"/>
                  </a:lnTo>
                  <a:lnTo>
                    <a:pt x="2899" y="411"/>
                  </a:lnTo>
                  <a:lnTo>
                    <a:pt x="2931" y="388"/>
                  </a:lnTo>
                  <a:lnTo>
                    <a:pt x="2961" y="362"/>
                  </a:lnTo>
                  <a:lnTo>
                    <a:pt x="2976" y="349"/>
                  </a:lnTo>
                  <a:lnTo>
                    <a:pt x="2991" y="336"/>
                  </a:lnTo>
                  <a:lnTo>
                    <a:pt x="3005" y="323"/>
                  </a:lnTo>
                  <a:lnTo>
                    <a:pt x="3019" y="310"/>
                  </a:lnTo>
                  <a:lnTo>
                    <a:pt x="3034" y="295"/>
                  </a:lnTo>
                  <a:lnTo>
                    <a:pt x="3047" y="282"/>
                  </a:lnTo>
                  <a:lnTo>
                    <a:pt x="3061" y="268"/>
                  </a:lnTo>
                  <a:lnTo>
                    <a:pt x="3075" y="253"/>
                  </a:lnTo>
                  <a:lnTo>
                    <a:pt x="3101" y="225"/>
                  </a:lnTo>
                  <a:lnTo>
                    <a:pt x="3127" y="195"/>
                  </a:lnTo>
                  <a:lnTo>
                    <a:pt x="3152" y="164"/>
                  </a:lnTo>
                  <a:lnTo>
                    <a:pt x="3176" y="132"/>
                  </a:lnTo>
                  <a:lnTo>
                    <a:pt x="3199" y="101"/>
                  </a:lnTo>
                  <a:lnTo>
                    <a:pt x="3210" y="84"/>
                  </a:lnTo>
                  <a:lnTo>
                    <a:pt x="3221" y="68"/>
                  </a:lnTo>
                  <a:lnTo>
                    <a:pt x="3243" y="35"/>
                  </a:lnTo>
                  <a:lnTo>
                    <a:pt x="3245" y="32"/>
                  </a:lnTo>
                  <a:lnTo>
                    <a:pt x="3246" y="29"/>
                  </a:lnTo>
                  <a:lnTo>
                    <a:pt x="3246" y="25"/>
                  </a:lnTo>
                  <a:lnTo>
                    <a:pt x="3247" y="21"/>
                  </a:lnTo>
                  <a:lnTo>
                    <a:pt x="3246" y="16"/>
                  </a:lnTo>
                  <a:lnTo>
                    <a:pt x="3245" y="12"/>
                  </a:lnTo>
                  <a:lnTo>
                    <a:pt x="3243" y="9"/>
                  </a:lnTo>
                  <a:lnTo>
                    <a:pt x="3241" y="6"/>
                  </a:lnTo>
                  <a:lnTo>
                    <a:pt x="3238" y="4"/>
                  </a:lnTo>
                  <a:lnTo>
                    <a:pt x="3235" y="2"/>
                  </a:lnTo>
                  <a:lnTo>
                    <a:pt x="3230" y="1"/>
                  </a:lnTo>
                  <a:lnTo>
                    <a:pt x="3226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260351"/>
            <a:ext cx="10082212" cy="100840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84784"/>
            <a:ext cx="11090275" cy="4680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453336"/>
            <a:ext cx="1800026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450" y="6453336"/>
            <a:ext cx="5112742" cy="144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453633"/>
            <a:ext cx="360561" cy="144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31F34E1-4A03-4647-AD6A-109BB4558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  <p:sldLayoutId id="2147483797" r:id="rId45"/>
    <p:sldLayoutId id="2147483798" r:id="rId46"/>
    <p:sldLayoutId id="2147483799" r:id="rId47"/>
    <p:sldLayoutId id="2147483800" r:id="rId48"/>
    <p:sldLayoutId id="2147483801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808" r:id="rId56"/>
    <p:sldLayoutId id="2147483809" r:id="rId57"/>
    <p:sldLayoutId id="2147483810" r:id="rId58"/>
    <p:sldLayoutId id="2147483811" r:id="rId59"/>
    <p:sldLayoutId id="2147483812" r:id="rId60"/>
    <p:sldLayoutId id="2147483813" r:id="rId61"/>
    <p:sldLayoutId id="2147483814" r:id="rId62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423477-0B5E-47FE-8179-99A42FCB2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EK:n</a:t>
            </a:r>
            <a:r>
              <a:rPr lang="fi-FI" dirty="0"/>
              <a:t> Suhdannebarometri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A3B0F3-BA58-4ED3-809C-0E183C6D5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29.1.2020</a:t>
            </a:r>
          </a:p>
          <a:p>
            <a:r>
              <a:rPr lang="fi-FI" dirty="0"/>
              <a:t>Johtava ekonomisti Sami Pakarinen</a:t>
            </a:r>
          </a:p>
          <a:p>
            <a:r>
              <a:rPr lang="fi-FI" dirty="0"/>
              <a:t>@</a:t>
            </a:r>
            <a:r>
              <a:rPr lang="fi-FI" dirty="0" err="1"/>
              <a:t>SaPakarinen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DB3ED7-FC52-4932-988C-F96AD1CB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13F272-A0C4-4718-9BBD-91365FEF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A9F714-FC2B-4A10-8B86-D161B4F4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04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581C66A1-1F3F-4F89-BC60-3CBA6C0A15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9549250-1AD3-4895-AFD7-5E85590E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Suhdannetilanne jatkanut heikentymistään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E44EF6-A340-49DB-8332-B7D1B612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EC3FC7A-2F66-45C1-BA55-06BDD700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BA6D9B-87CF-4B81-B49B-C7852530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62FE40-F9EF-4EDE-B7EF-2A840198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F371DCB9-CFBF-45DC-9C51-C766A3364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091742"/>
              </p:ext>
            </p:extLst>
          </p:nvPr>
        </p:nvGraphicFramePr>
        <p:xfrm>
          <a:off x="4367808" y="1484783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7808" y="1484783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0836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A9B09E67-31C1-4E07-B5CF-AB96534ABF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12F0FBA-B6D5-4F0C-A1AD-D7FB93CE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Suhdannetilanne heikentynyt etenkin teollisuudessa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0FD36A-BBDC-4131-9EE0-97769931C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1F024B-AC8C-462B-9584-AEC9C2A4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6EC53E-9FDA-414A-895F-9B8D977F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D90217-91BD-4DF9-8C84-1A837028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24877D3-3DC8-45ED-8997-EB59A33D5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13395"/>
              </p:ext>
            </p:extLst>
          </p:nvPr>
        </p:nvGraphicFramePr>
        <p:xfrm>
          <a:off x="550863" y="1484783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63" y="1484783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22500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97C0DF1E-D599-4612-A00D-C9DA3ABAF3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9DD5550-CFF5-4035-8763-93F385E0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Vientitilauskanta painuu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30D7ED-D6F9-45B3-8B2A-B5B610B1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8277C-3945-4E4D-84A7-4600E43B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C9823A-3590-4CA7-9B04-46BD1C15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243D92-AB6A-49BE-807E-02B77394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A665E539-6800-43D3-91C1-A0B3FB580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516"/>
              </p:ext>
            </p:extLst>
          </p:nvPr>
        </p:nvGraphicFramePr>
        <p:xfrm>
          <a:off x="550863" y="1491704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63" y="1491704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02683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00AFDFEB-AFBC-49BF-A018-841942DBDB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2BA2A5A-E498-4C7B-A305-1F060147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Näkymät heikot, mutta kohentuneet kaikilla aloilla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CD194D-E626-4229-8695-0DAF85B4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4F3A21-AC10-4A56-8B27-F9DD7ABB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075D2D-D69A-4056-9E18-D5CC0234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C51819D-497C-4791-AB3D-28E2B1C4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F4EE0A9-0A86-4079-BEF8-A54DFF5A3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84504"/>
              </p:ext>
            </p:extLst>
          </p:nvPr>
        </p:nvGraphicFramePr>
        <p:xfrm>
          <a:off x="4367808" y="1484783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7808" y="1484783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7672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n paikkamerkki 21">
            <a:extLst>
              <a:ext uri="{FF2B5EF4-FFF2-40B4-BE49-F238E27FC236}">
                <a16:creationId xmlns:a16="http://schemas.microsoft.com/office/drawing/2014/main" id="{7426AA81-F3DB-4E4D-9C4D-E1282200A1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375042D-59F3-4443-ABFC-41404F07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F32081-C41D-4985-A041-6341A9A7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42CD28-3C73-40EF-A90A-D4519308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0B5E8A4-6412-4F04-8E1D-9DDE97E9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DD05E0-8A48-4553-9F35-A4695B1F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50D622E5-9281-414A-8AC7-55F513370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3326"/>
              </p:ext>
            </p:extLst>
          </p:nvPr>
        </p:nvGraphicFramePr>
        <p:xfrm>
          <a:off x="4357688" y="1484783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7688" y="1484783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4524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42379F12-B98F-48A6-A68D-8B8A3E0352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r="30145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88598730-A75F-46D8-B7C6-0D3C2AA8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odotukset henkilöstön määrästä vaatimattomat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9700C7-5D81-49F6-910A-F88A5950F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571ACA-1040-4991-AB03-F12F4526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D8A809-79CA-46ED-8AEE-18521F70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9A73F7F-55A2-45EB-8CB9-A554732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895E8633-F808-43F7-8E7D-5658F5082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14220"/>
              </p:ext>
            </p:extLst>
          </p:nvPr>
        </p:nvGraphicFramePr>
        <p:xfrm>
          <a:off x="540742" y="1467938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742" y="1467938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6048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5DC8A484-310C-4A53-BFFE-0F7428C760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432C55D3-CE20-4221-880A-6448D3FF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Kysynnän puute keskeisin este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3DB782-2A3A-40D1-BFAB-F5BA35146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85CF00-87F2-430B-BA58-213F1EEE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5CE5DB-9DC1-4482-92FA-85D7571B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DFBD55E-4F6F-4A0B-9A7D-B9392BB1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794E5C0B-66CE-45BA-9966-0FF5BBC17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188832"/>
              </p:ext>
            </p:extLst>
          </p:nvPr>
        </p:nvGraphicFramePr>
        <p:xfrm>
          <a:off x="540742" y="1484783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742" y="1484783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4440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19">
            <a:extLst>
              <a:ext uri="{FF2B5EF4-FFF2-40B4-BE49-F238E27FC236}">
                <a16:creationId xmlns:a16="http://schemas.microsoft.com/office/drawing/2014/main" id="{FC30C5A2-CE6E-4BF2-8A47-8431E7C155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9DD5550-CFF5-4035-8763-93F385E0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Ammattitaitoisesta työvoimasta yhä pula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8277C-3945-4E4D-84A7-4600E43B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C9823A-3590-4CA7-9B04-46BD1C15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243D92-AB6A-49BE-807E-02B77394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17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026483-9D81-471B-ADBB-AB68A9E72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0FE71B22-EEE0-4986-8540-459A1D20D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82281"/>
              </p:ext>
            </p:extLst>
          </p:nvPr>
        </p:nvGraphicFramePr>
        <p:xfrm>
          <a:off x="540742" y="1466470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742" y="1466470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6238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9AE65D4E-3285-4896-89A4-61B3B75F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Suhdannetilannearviot synkentyvät </a:t>
            </a:r>
            <a:endParaRPr lang="fi-FI" sz="210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A69119D5-2B08-4268-B7EC-35F281FE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F5D9E05-CC9C-46CF-B332-8CF926F8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BDFC9BD-D2A1-4308-941C-2457A72B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18</a:t>
            </a:fld>
            <a:endParaRPr lang="en-US"/>
          </a:p>
        </p:txBody>
      </p:sp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0FC22C41-13C7-4217-8D14-3D6C5B5CF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1486557"/>
            <a:ext cx="11090275" cy="46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261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435BCB-BC3C-49EF-8B0C-9E655680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Suhdannenäkymät pääosin miinuksella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180B56-E5B8-4BAF-8D87-69EEF6F4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BA1968-9A53-4887-8D89-BF36E2F7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63E9B3-0116-4F6D-844D-F1006545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19</a:t>
            </a:fld>
            <a:endParaRPr lang="en-US"/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638339CB-1775-4F17-A4D4-B55456E53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2" y="1484313"/>
            <a:ext cx="11047016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42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C68CD6-1D3A-4BCB-987D-A1B4C4BA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Globaalin teollisuuden yllä leijuu yhä riskejä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B815C6-9FDF-4FE1-ADEC-838A77CD9B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373E22-95BD-4285-84CC-E7D7FB7D01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D2E9F3-C5D8-4F78-A62D-DE2B0493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DC0638-845B-41CA-88C9-110BB56F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1FA153-5B89-4908-8F07-98EB5516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A8AA1173-F9C1-44FD-ABFA-E8817527D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68860"/>
              </p:ext>
            </p:extLst>
          </p:nvPr>
        </p:nvGraphicFramePr>
        <p:xfrm>
          <a:off x="543371" y="1412776"/>
          <a:ext cx="5408613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Macrobond document" r:id="rId3" imgW="5407935" imgH="4674092" progId="Mbnd.mbnd">
                  <p:embed/>
                </p:oleObj>
              </mc:Choice>
              <mc:Fallback>
                <p:oleObj name="Macrobond document" r:id="rId3" imgW="5407935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371" y="1412776"/>
                        <a:ext cx="5408613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8F04FC08-AB22-4382-9E25-1F639C07E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39890"/>
              </p:ext>
            </p:extLst>
          </p:nvPr>
        </p:nvGraphicFramePr>
        <p:xfrm>
          <a:off x="6240016" y="1484313"/>
          <a:ext cx="5408613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Macrobond document" r:id="rId5" imgW="5407935" imgH="4674092" progId="Mbnd.mbnd">
                  <p:embed/>
                </p:oleObj>
              </mc:Choice>
              <mc:Fallback>
                <p:oleObj name="Macrobond document" r:id="rId5" imgW="5407935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0016" y="1484313"/>
                        <a:ext cx="5408613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84059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isällön paikkamerkki 27">
            <a:extLst>
              <a:ext uri="{FF2B5EF4-FFF2-40B4-BE49-F238E27FC236}">
                <a16:creationId xmlns:a16="http://schemas.microsoft.com/office/drawing/2014/main" id="{8A10FC0A-3DB7-4F4C-8C9F-88EC71D13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8640"/>
          <a:stretch/>
        </p:blipFill>
        <p:spPr>
          <a:xfrm>
            <a:off x="566217" y="1614093"/>
            <a:ext cx="4608856" cy="5243907"/>
          </a:xfrm>
          <a:prstGeom prst="rect">
            <a:avLst/>
          </a:prstGeom>
        </p:spPr>
      </p:pic>
      <p:sp>
        <p:nvSpPr>
          <p:cNvPr id="54" name="Tekstin paikkamerkki 53">
            <a:extLst>
              <a:ext uri="{FF2B5EF4-FFF2-40B4-BE49-F238E27FC236}">
                <a16:creationId xmlns:a16="http://schemas.microsoft.com/office/drawing/2014/main" id="{597EF3B4-2C63-472C-948C-C84C2DB54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55" name="Tekstin paikkamerkki 54">
            <a:extLst>
              <a:ext uri="{FF2B5EF4-FFF2-40B4-BE49-F238E27FC236}">
                <a16:creationId xmlns:a16="http://schemas.microsoft.com/office/drawing/2014/main" id="{CC3AC459-2983-44AF-99CC-0D1EC422C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53" name="Otsikko 52">
            <a:extLst>
              <a:ext uri="{FF2B5EF4-FFF2-40B4-BE49-F238E27FC236}">
                <a16:creationId xmlns:a16="http://schemas.microsoft.com/office/drawing/2014/main" id="{ABEBF75B-B702-4A19-81AF-0589EDC8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Elinkeinoelämän suhdanteet alueittain tammikuussa 2020</a:t>
            </a:r>
          </a:p>
        </p:txBody>
      </p:sp>
      <p:sp>
        <p:nvSpPr>
          <p:cNvPr id="57" name="Tekstin paikkamerkki 56">
            <a:extLst>
              <a:ext uri="{FF2B5EF4-FFF2-40B4-BE49-F238E27FC236}">
                <a16:creationId xmlns:a16="http://schemas.microsoft.com/office/drawing/2014/main" id="{857939F9-77E7-43C6-8D63-DDC9F381E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59" name="Päivämäärän paikkamerkki 58">
            <a:extLst>
              <a:ext uri="{FF2B5EF4-FFF2-40B4-BE49-F238E27FC236}">
                <a16:creationId xmlns:a16="http://schemas.microsoft.com/office/drawing/2014/main" id="{D7987664-4E8B-48D4-91D6-D77337EC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 dirty="0"/>
          </a:p>
        </p:txBody>
      </p:sp>
      <p:sp>
        <p:nvSpPr>
          <p:cNvPr id="60" name="Alatunnisteen paikkamerkki 59">
            <a:extLst>
              <a:ext uri="{FF2B5EF4-FFF2-40B4-BE49-F238E27FC236}">
                <a16:creationId xmlns:a16="http://schemas.microsoft.com/office/drawing/2014/main" id="{4428D918-4042-41CB-AAE4-4C8E8794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4989" y="6349940"/>
            <a:ext cx="5112743" cy="144315"/>
          </a:xfrm>
        </p:spPr>
        <p:txBody>
          <a:bodyPr/>
          <a:lstStyle/>
          <a:p>
            <a:pPr algn="r"/>
            <a:r>
              <a:rPr lang="en-US"/>
              <a:t>Sami Pakarinen</a:t>
            </a:r>
            <a:endParaRPr lang="en-US" dirty="0"/>
          </a:p>
        </p:txBody>
      </p:sp>
      <p:sp>
        <p:nvSpPr>
          <p:cNvPr id="61" name="Dian numeron paikkamerkki 60">
            <a:extLst>
              <a:ext uri="{FF2B5EF4-FFF2-40B4-BE49-F238E27FC236}">
                <a16:creationId xmlns:a16="http://schemas.microsoft.com/office/drawing/2014/main" id="{03F98834-5DD9-4B9D-B18C-C40165D4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20</a:t>
            </a:fld>
            <a:endParaRPr lang="en-US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C4A099E-744B-4EA0-80DE-235D8DAAD21F}"/>
              </a:ext>
            </a:extLst>
          </p:cNvPr>
          <p:cNvSpPr/>
          <p:nvPr/>
        </p:nvSpPr>
        <p:spPr>
          <a:xfrm>
            <a:off x="548775" y="3151967"/>
            <a:ext cx="12966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/>
          </a:p>
        </p:txBody>
      </p:sp>
      <p:pic>
        <p:nvPicPr>
          <p:cNvPr id="31" name="Sisällön paikkamerkki 30">
            <a:extLst>
              <a:ext uri="{FF2B5EF4-FFF2-40B4-BE49-F238E27FC236}">
                <a16:creationId xmlns:a16="http://schemas.microsoft.com/office/drawing/2014/main" id="{2F0BE440-55AC-45D5-BFC9-BB53CBA42D5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b="23225"/>
          <a:stretch/>
        </p:blipFill>
        <p:spPr>
          <a:xfrm>
            <a:off x="4295279" y="1614094"/>
            <a:ext cx="4641588" cy="4983556"/>
          </a:xfrm>
          <a:prstGeom prst="rect">
            <a:avLst/>
          </a:prstGeom>
        </p:spPr>
      </p:pic>
      <p:sp>
        <p:nvSpPr>
          <p:cNvPr id="56" name="Sisällön paikkamerkki 55">
            <a:extLst>
              <a:ext uri="{FF2B5EF4-FFF2-40B4-BE49-F238E27FC236}">
                <a16:creationId xmlns:a16="http://schemas.microsoft.com/office/drawing/2014/main" id="{314AAEE1-70B9-4022-A189-B6D135818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40216" y="1916112"/>
            <a:ext cx="3600923" cy="4249739"/>
          </a:xfrm>
        </p:spPr>
        <p:txBody>
          <a:bodyPr/>
          <a:lstStyle/>
          <a:p>
            <a:r>
              <a:rPr lang="fi-FI" dirty="0"/>
              <a:t>Suhdannetilanne oli tammikuussa yleisesti tavanomaista vaisumpi</a:t>
            </a:r>
          </a:p>
          <a:p>
            <a:pPr lvl="1"/>
            <a:r>
              <a:rPr lang="fi-FI" dirty="0"/>
              <a:t>Vain Uudellamaalla ja Lounais-Suomessa tilanne oli normaali tai sitä parempi</a:t>
            </a:r>
          </a:p>
          <a:p>
            <a:r>
              <a:rPr lang="fi-FI" dirty="0"/>
              <a:t>Lähikuukausien suhdanneodotukset ovat miinuksella koko maassa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12D132A-6ECC-4279-A9F5-4872DF0E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87" y="3429001"/>
            <a:ext cx="2342077" cy="13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919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C2146B1A-D29D-4D1A-BAD3-7FBB82A2F3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056" r="21056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BCD7C9-2AD0-4B41-BC38-BF4594B0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0917003-78F0-474B-A97E-B3B0B25B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D1531E-C29E-4DB9-9B99-EB0B60E0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63C3048-865F-4C4D-B88C-FE2CAD5C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5444927"/>
            <a:ext cx="4752527" cy="1008409"/>
          </a:xfrm>
        </p:spPr>
        <p:txBody>
          <a:bodyPr/>
          <a:lstStyle/>
          <a:p>
            <a:r>
              <a:rPr lang="fi-FI" dirty="0"/>
              <a:t>Miten käy julkisen talouden?</a:t>
            </a:r>
          </a:p>
        </p:txBody>
      </p:sp>
      <p:pic>
        <p:nvPicPr>
          <p:cNvPr id="14" name="Kuvan paikkamerkki 7">
            <a:extLst>
              <a:ext uri="{FF2B5EF4-FFF2-40B4-BE49-F238E27FC236}">
                <a16:creationId xmlns:a16="http://schemas.microsoft.com/office/drawing/2014/main" id="{7A73660F-C96F-4132-8DB8-21ECECF7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056" r="21056"/>
          <a:stretch>
            <a:fillRect/>
          </a:stretch>
        </p:blipFill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68624954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suhdannekuva tammikuussa 2020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80460" lvl="1" indent="-480460" defTabSz="1164110">
              <a:lnSpc>
                <a:spcPct val="115000"/>
              </a:lnSpc>
              <a:buClr>
                <a:srgbClr val="BAC405"/>
              </a:buClr>
              <a:buSzPct val="100000"/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Suhdanne jatkanut heikkenemistään</a:t>
            </a:r>
          </a:p>
          <a:p>
            <a:pPr marL="480460" lvl="1" indent="-480460" defTabSz="1164110">
              <a:lnSpc>
                <a:spcPct val="115000"/>
              </a:lnSpc>
              <a:buClr>
                <a:srgbClr val="BAC405"/>
              </a:buClr>
              <a:buSzPct val="100000"/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Tuotanto vähentynyt teollisuudessa, rakentamisessa polkee paikallaan, palveluissa myynti kasvanut</a:t>
            </a:r>
          </a:p>
          <a:p>
            <a:pPr marL="480460" lvl="1" indent="-480460" defTabSz="1164110">
              <a:lnSpc>
                <a:spcPct val="115000"/>
              </a:lnSpc>
              <a:buClr>
                <a:srgbClr val="BAC405"/>
              </a:buClr>
              <a:buSzPct val="100000"/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Henkilöstön määrä kasvanut vain palvelualoilla</a:t>
            </a:r>
          </a:p>
          <a:p>
            <a:pPr marL="480460" lvl="1" indent="-480460" defTabSz="1164110">
              <a:lnSpc>
                <a:spcPct val="115000"/>
              </a:lnSpc>
              <a:buClr>
                <a:srgbClr val="BAC405"/>
              </a:buClr>
              <a:buSzPct val="100000"/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Teollisuuden tilauskanta ja kapasiteetin käyttöaste notkahtaneet selvästi</a:t>
            </a:r>
          </a:p>
          <a:p>
            <a:pPr marL="480460" lvl="1" indent="-480460" defTabSz="1164110">
              <a:lnSpc>
                <a:spcPct val="115000"/>
              </a:lnSpc>
              <a:buClr>
                <a:srgbClr val="BAC405"/>
              </a:buClr>
              <a:buSzPct val="100000"/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Rekrytointiongelmat pysyneet vaikeina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80981" indent="-380981" defTabSz="1164110">
              <a:lnSpc>
                <a:spcPct val="115000"/>
              </a:lnSpc>
              <a:buClr>
                <a:schemeClr val="accent6"/>
              </a:buClr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Suhdanneodotukset kevääseen heikot, mutta hieman paremmat kuin syksyllä</a:t>
            </a:r>
          </a:p>
          <a:p>
            <a:pPr marL="380981" indent="-380981" defTabSz="1164110">
              <a:lnSpc>
                <a:spcPct val="115000"/>
              </a:lnSpc>
              <a:buClr>
                <a:schemeClr val="accent6"/>
              </a:buClr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Globaalin teollisuuden pohjakosketuksesta heiveröisiä merkkejä, mutta alasuuntaiset riskit yhä olemassa</a:t>
            </a:r>
          </a:p>
          <a:p>
            <a:pPr marL="380981" indent="-380981" defTabSz="1164110">
              <a:lnSpc>
                <a:spcPct val="115000"/>
              </a:lnSpc>
              <a:buClr>
                <a:schemeClr val="accent6"/>
              </a:buClr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Suomessa heikko suhdanne alkaa vasta konkretisoitua, kysyntäpula vaivaa etenkin teollisuudessa</a:t>
            </a:r>
          </a:p>
          <a:p>
            <a:pPr marL="380981" indent="-380981" defTabSz="1164110">
              <a:lnSpc>
                <a:spcPct val="115000"/>
              </a:lnSpc>
              <a:buClr>
                <a:schemeClr val="accent6"/>
              </a:buClr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Tuotanto- ja myyntiodotukset heikot pl. palveluissa.</a:t>
            </a:r>
          </a:p>
          <a:p>
            <a:pPr marL="380981" indent="-380981" defTabSz="1164110">
              <a:lnSpc>
                <a:spcPct val="115000"/>
              </a:lnSpc>
              <a:buClr>
                <a:schemeClr val="accent6"/>
              </a:buClr>
              <a:buFont typeface="Arial" panose="020B0604020202020204" pitchFamily="34" charset="0"/>
              <a:buChar char="●"/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Heikko henkilöstöodotus ei lupaa hyvää työllisyyskehitykselle</a:t>
            </a:r>
          </a:p>
          <a:p>
            <a:pPr marL="0" indent="0" defTabSz="1164110">
              <a:lnSpc>
                <a:spcPct val="115000"/>
              </a:lnSpc>
              <a:buClr>
                <a:schemeClr val="accent6"/>
              </a:buClr>
              <a:buNone/>
            </a:pPr>
            <a:endParaRPr lang="fi-F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35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29.1.2020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35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Sami Pakarinen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FDC7A4-25D7-4E13-B90C-F83B382B08EB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35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35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43599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9EC48BB8-7A32-48D6-8640-8BC4E351B7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04053AE-D77E-4478-8FF7-9B9668307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D5013727-02AB-4151-95A5-3DBB93D04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Lisätietoja:</a:t>
            </a:r>
          </a:p>
          <a:p>
            <a:r>
              <a:rPr lang="fi-FI" dirty="0">
                <a:solidFill>
                  <a:schemeClr val="bg1"/>
                </a:solidFill>
              </a:rPr>
              <a:t>Johtava ekonomisti Sami Pakarinen</a:t>
            </a:r>
          </a:p>
          <a:p>
            <a:r>
              <a:rPr lang="fi-FI" dirty="0">
                <a:solidFill>
                  <a:schemeClr val="bg1"/>
                </a:solidFill>
              </a:rPr>
              <a:t>puh. 050 343 4337</a:t>
            </a:r>
          </a:p>
          <a:p>
            <a:r>
              <a:rPr lang="fi-FI" dirty="0">
                <a:solidFill>
                  <a:schemeClr val="bg1"/>
                </a:solidFill>
              </a:rPr>
              <a:t>Twitter: @</a:t>
            </a:r>
            <a:r>
              <a:rPr lang="fi-FI" dirty="0" err="1">
                <a:solidFill>
                  <a:schemeClr val="bg1"/>
                </a:solidFill>
              </a:rPr>
              <a:t>SaPakarinen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6CF261-1ED8-44A0-BB30-7E458D12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29.1.2020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1DCB38-A338-4032-AF81-D8CB28AE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3FEA6F-B32C-44E7-A20C-41DF6892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F34E1-4A03-4647-AD6A-109BB455893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7502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0CEF7F17-3954-44E1-864E-F09A1D9563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F7E1AAF8-817A-4BA3-9279-6B7EF7F9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Maailmantalouden kasvun ennakoidaan kiihtyvän hieman tänä vuonna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56176A-B62B-4158-9537-E804C12BD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EB5145-B4DF-4B6F-9347-9FD1DB12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D176FC-91B3-4916-8DFD-2812CE28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2D271B-DD11-4C6F-A8F4-A014C3FC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B116571A-C197-4E02-BFD6-AC1A26C1C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904183"/>
              </p:ext>
            </p:extLst>
          </p:nvPr>
        </p:nvGraphicFramePr>
        <p:xfrm>
          <a:off x="550863" y="1484783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2" name="Objekti 1">
                        <a:extLst>
                          <a:ext uri="{FF2B5EF4-FFF2-40B4-BE49-F238E27FC236}">
                            <a16:creationId xmlns:a16="http://schemas.microsoft.com/office/drawing/2014/main" id="{B116571A-C197-4E02-BFD6-AC1A26C1C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63" y="1484783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55908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n paikkamerkki 22">
            <a:extLst>
              <a:ext uri="{FF2B5EF4-FFF2-40B4-BE49-F238E27FC236}">
                <a16:creationId xmlns:a16="http://schemas.microsoft.com/office/drawing/2014/main" id="{B9632F1D-BB8D-47DA-9544-872BAD8814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4" r="33444"/>
          <a:stretch>
            <a:fillRect/>
          </a:stretch>
        </p:blipFill>
        <p:spPr/>
      </p:pic>
      <p:pic>
        <p:nvPicPr>
          <p:cNvPr id="18" name="Kuvan paikkamerkki 17">
            <a:extLst>
              <a:ext uri="{FF2B5EF4-FFF2-40B4-BE49-F238E27FC236}">
                <a16:creationId xmlns:a16="http://schemas.microsoft.com/office/drawing/2014/main" id="{FA9A7C6A-650C-4E4D-8245-6B6440BAE9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r="6497"/>
          <a:stretch/>
        </p:blipFill>
        <p:spPr>
          <a:xfrm>
            <a:off x="8112225" y="0"/>
            <a:ext cx="4079775" cy="6858000"/>
          </a:xfrm>
        </p:spPr>
      </p:pic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2906063B-1AEC-419A-9CB0-51BDC3C100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t="2950" r="21365" b="-2950"/>
          <a:stretch/>
        </p:blipFill>
        <p:spPr>
          <a:xfrm>
            <a:off x="0" y="0"/>
            <a:ext cx="4037014" cy="6858000"/>
          </a:xfr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A6400F2-CBCE-4F4F-8B05-53BE31E7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F0AAFF-3150-40D6-80B3-4AF9980A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0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C93E6734-0203-4BA4-8773-2D84CC61F2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426B79-C07F-404C-8B94-4873A726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Saksassa teollisuuden tilaukset yhä laskusuunnassa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565D42-891A-44AE-9F41-1C3E98AC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AA76F2-444F-415B-B38C-C8D9ABEE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D48EB5B-41D6-4615-B148-3DD41418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93FDD7-E718-48C1-BAA6-C70FB1E9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E1B95B24-0841-4DB1-838B-7EB6C37D3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07163"/>
              </p:ext>
            </p:extLst>
          </p:nvPr>
        </p:nvGraphicFramePr>
        <p:xfrm>
          <a:off x="4357688" y="1484783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7688" y="1484783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24829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176420D5-634D-4D79-B8D4-AFBAE118B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023846C-BC9D-4001-8DD2-C500C992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käy kuluttajien luottamukselle?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2881EE-9D0A-4301-8936-DA4604D9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0BC449-2746-48CD-A1F9-87F39283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9040F2-298B-42B2-A685-C66128DA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5395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A07FC336-23F7-4791-9442-5510C58F93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9" r="31409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3A816C0-A39C-436E-95E4-54EAC424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Suomessa kasvun ennakoidaan hidastuvan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58AE7-AF65-4B87-B4BA-B891B0B6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4DB17A-1868-4A35-8BB0-46058760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BCCCEF-0115-42FD-9063-7A071455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7</a:t>
            </a:fld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D7A18D5-B06D-4CA9-A907-F35028AC1E34}"/>
              </a:ext>
            </a:extLst>
          </p:cNvPr>
          <p:cNvSpPr txBox="1"/>
          <p:nvPr/>
        </p:nvSpPr>
        <p:spPr>
          <a:xfrm>
            <a:off x="695400" y="609329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Lähde: VM 18.12.2019</a:t>
            </a:r>
          </a:p>
        </p:txBody>
      </p:sp>
      <p:graphicFrame>
        <p:nvGraphicFramePr>
          <p:cNvPr id="16" name="Sisällön paikkamerkki 15">
            <a:extLst>
              <a:ext uri="{FF2B5EF4-FFF2-40B4-BE49-F238E27FC236}">
                <a16:creationId xmlns:a16="http://schemas.microsoft.com/office/drawing/2014/main" id="{0F3EAFC7-B3CE-45DE-BC58-198634D77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834398"/>
              </p:ext>
            </p:extLst>
          </p:nvPr>
        </p:nvGraphicFramePr>
        <p:xfrm>
          <a:off x="550863" y="1484313"/>
          <a:ext cx="727392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734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90370773-A0E6-4C64-B0B8-CEEDB26A24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4F9E30D7-25D3-4CD7-9695-D675ECF9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luottamus heikentynyt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0F4723-5011-4133-97BF-752D4EE5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FA97E5-0DE6-4B3B-94CE-6B02508E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AAC919-ADE5-4D9F-BAEF-6D0915A1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5E5795-DBF1-40BF-A553-284DE721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F7691745-EC39-4888-B694-B7D88BC3D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8568" y="1491704"/>
          <a:ext cx="728345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Macrobond document" r:id="rId4" imgW="7283386" imgH="4674092" progId="Mbnd.mbnd">
                  <p:embed/>
                </p:oleObj>
              </mc:Choice>
              <mc:Fallback>
                <p:oleObj name="Macrobond document" r:id="rId4" imgW="7283386" imgH="4674092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F7691745-EC39-4888-B694-B7D88BC3D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8568" y="1491704"/>
                        <a:ext cx="728345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3842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57A7AFB-CEEF-42D2-8FA1-ABD1D3EC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Suhdannebarometrin tulokset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59F33C-8A80-4C3A-BA40-7D0079D9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29.1.2020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48CF30-84A7-4EC1-BBD1-EE94C94E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Sami Pakarinen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117676-7D47-4364-BBBC-E301A7CA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34E1-4A03-4647-AD6A-109BB45589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981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K">
  <a:themeElements>
    <a:clrScheme name="EK">
      <a:dk1>
        <a:sysClr val="windowText" lastClr="000000"/>
      </a:dk1>
      <a:lt1>
        <a:sysClr val="window" lastClr="FFFFFF"/>
      </a:lt1>
      <a:dk2>
        <a:srgbClr val="464646"/>
      </a:dk2>
      <a:lt2>
        <a:srgbClr val="EBEBEB"/>
      </a:lt2>
      <a:accent1>
        <a:srgbClr val="003594"/>
      </a:accent1>
      <a:accent2>
        <a:srgbClr val="B5BD00"/>
      </a:accent2>
      <a:accent3>
        <a:srgbClr val="00A3E0"/>
      </a:accent3>
      <a:accent4>
        <a:srgbClr val="9BCBEB"/>
      </a:accent4>
      <a:accent5>
        <a:srgbClr val="00B2A9"/>
      </a:accent5>
      <a:accent6>
        <a:srgbClr val="FFC72C"/>
      </a:accent6>
      <a:hlink>
        <a:srgbClr val="003594"/>
      </a:hlink>
      <a:folHlink>
        <a:srgbClr val="00A3E0"/>
      </a:folHlink>
    </a:clrScheme>
    <a:fontScheme name="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esitys_musta.potx" id="{46FD8629-F451-4102-935A-302E7027E8E3}" vid="{4D5A3136-B63E-4FAF-87E3-2D94E282387C}"/>
    </a:ext>
  </a:extLst>
</a:theme>
</file>

<file path=ppt/theme/theme2.xml><?xml version="1.0" encoding="utf-8"?>
<a:theme xmlns:a="http://schemas.openxmlformats.org/drawingml/2006/main" name="2_EK">
  <a:themeElements>
    <a:clrScheme name="EK">
      <a:dk1>
        <a:sysClr val="windowText" lastClr="000000"/>
      </a:dk1>
      <a:lt1>
        <a:sysClr val="window" lastClr="FFFFFF"/>
      </a:lt1>
      <a:dk2>
        <a:srgbClr val="464646"/>
      </a:dk2>
      <a:lt2>
        <a:srgbClr val="EBEBEB"/>
      </a:lt2>
      <a:accent1>
        <a:srgbClr val="003594"/>
      </a:accent1>
      <a:accent2>
        <a:srgbClr val="B5BD00"/>
      </a:accent2>
      <a:accent3>
        <a:srgbClr val="00A3E0"/>
      </a:accent3>
      <a:accent4>
        <a:srgbClr val="9BCBEB"/>
      </a:accent4>
      <a:accent5>
        <a:srgbClr val="00B2A9"/>
      </a:accent5>
      <a:accent6>
        <a:srgbClr val="FFC72C"/>
      </a:accent6>
      <a:hlink>
        <a:srgbClr val="003594"/>
      </a:hlink>
      <a:folHlink>
        <a:srgbClr val="00A3E0"/>
      </a:folHlink>
    </a:clrScheme>
    <a:fontScheme name="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K_esitys_musta.potx" id="{46FD8629-F451-4102-935A-302E7027E8E3}" vid="{4D5A3136-B63E-4FAF-87E3-2D94E28238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460F9D56B488A4190B8374C32979371" ma:contentTypeVersion="10" ma:contentTypeDescription="Luo uusi asiakirja." ma:contentTypeScope="" ma:versionID="1658dc5147d140e919ae80cd09f31cf8">
  <xsd:schema xmlns:xsd="http://www.w3.org/2001/XMLSchema" xmlns:xs="http://www.w3.org/2001/XMLSchema" xmlns:p="http://schemas.microsoft.com/office/2006/metadata/properties" xmlns:ns2="cbaeec5d-a7ad-42ca-b21d-26a9d883fb45" xmlns:ns3="126a7cb0-ac45-4261-be85-368e9d1df00e" targetNamespace="http://schemas.microsoft.com/office/2006/metadata/properties" ma:root="true" ma:fieldsID="0d2f84d2659f75f7a126076572b08883" ns2:_="" ns3:_="">
    <xsd:import namespace="cbaeec5d-a7ad-42ca-b21d-26a9d883fb45"/>
    <xsd:import namespace="126a7cb0-ac45-4261-be85-368e9d1df0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eec5d-a7ad-42ca-b21d-26a9d883fb4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a7cb0-ac45-4261-be85-368e9d1df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baeec5d-a7ad-42ca-b21d-26a9d883fb45">2C5KZEZM5CUP-1064562392-52125</_dlc_DocId>
    <_dlc_DocIdUrl xmlns="cbaeec5d-a7ad-42ca-b21d-26a9d883fb45">
      <Url>https://kskauppakamari.sharepoint.com/sites/jaetut/_layouts/15/DocIdRedir.aspx?ID=2C5KZEZM5CUP-1064562392-52125</Url>
      <Description>2C5KZEZM5CUP-1064562392-52125</Description>
    </_dlc_DocIdUrl>
  </documentManagement>
</p:properties>
</file>

<file path=customXml/itemProps1.xml><?xml version="1.0" encoding="utf-8"?>
<ds:datastoreItem xmlns:ds="http://schemas.openxmlformats.org/officeDocument/2006/customXml" ds:itemID="{2CDD43B9-7B91-4046-9294-918A009B70E0}"/>
</file>

<file path=customXml/itemProps2.xml><?xml version="1.0" encoding="utf-8"?>
<ds:datastoreItem xmlns:ds="http://schemas.openxmlformats.org/officeDocument/2006/customXml" ds:itemID="{3212C122-9FC9-49C9-B47F-DD45A4E34D88}"/>
</file>

<file path=customXml/itemProps3.xml><?xml version="1.0" encoding="utf-8"?>
<ds:datastoreItem xmlns:ds="http://schemas.openxmlformats.org/officeDocument/2006/customXml" ds:itemID="{BF2B5766-0B23-46C6-98F6-E90381717091}"/>
</file>

<file path=customXml/itemProps4.xml><?xml version="1.0" encoding="utf-8"?>
<ds:datastoreItem xmlns:ds="http://schemas.openxmlformats.org/officeDocument/2006/customXml" ds:itemID="{72D6047A-92A1-4E01-8F4F-81FBBCB00291}"/>
</file>

<file path=docProps/app.xml><?xml version="1.0" encoding="utf-8"?>
<Properties xmlns="http://schemas.openxmlformats.org/officeDocument/2006/extended-properties" xmlns:vt="http://schemas.openxmlformats.org/officeDocument/2006/docPropsVTypes">
  <Template>EK_esitys_musta</Template>
  <TotalTime>5391</TotalTime>
  <Words>304</Words>
  <Application>Microsoft Office PowerPoint</Application>
  <PresentationFormat>Laajakuva</PresentationFormat>
  <Paragraphs>113</Paragraphs>
  <Slides>23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Calibri</vt:lpstr>
      <vt:lpstr>EK</vt:lpstr>
      <vt:lpstr>2_EK</vt:lpstr>
      <vt:lpstr>Macrobond document</vt:lpstr>
      <vt:lpstr>EK:n Suhdannebarometri</vt:lpstr>
      <vt:lpstr>Globaalin teollisuuden yllä leijuu yhä riskejä</vt:lpstr>
      <vt:lpstr>Maailmantalouden kasvun ennakoidaan kiihtyvän hieman tänä vuonna</vt:lpstr>
      <vt:lpstr>PowerPoint-esitys</vt:lpstr>
      <vt:lpstr>Saksassa teollisuuden tilaukset yhä laskusuunnassa</vt:lpstr>
      <vt:lpstr>Miten käy kuluttajien luottamukselle?</vt:lpstr>
      <vt:lpstr>Suomessa kasvun ennakoidaan hidastuvan</vt:lpstr>
      <vt:lpstr>Elinkeinoelämän luottamus heikentynyt</vt:lpstr>
      <vt:lpstr>Suhdannebarometrin tulokset</vt:lpstr>
      <vt:lpstr>Suhdannetilanne jatkanut heikentymistään</vt:lpstr>
      <vt:lpstr>Suhdannetilanne heikentynyt etenkin teollisuudessa</vt:lpstr>
      <vt:lpstr>Vientitilauskanta painuu</vt:lpstr>
      <vt:lpstr>Näkymät heikot, mutta kohentuneet kaikilla aloilla</vt:lpstr>
      <vt:lpstr>PowerPoint-esitys</vt:lpstr>
      <vt:lpstr>Yritysten odotukset henkilöstön määrästä vaatimattomat</vt:lpstr>
      <vt:lpstr>Kysynnän puute keskeisin este</vt:lpstr>
      <vt:lpstr> Ammattitaitoisesta työvoimasta yhä pula</vt:lpstr>
      <vt:lpstr>Suhdannetilannearviot synkentyvät </vt:lpstr>
      <vt:lpstr>Suhdannenäkymät pääosin miinuksella</vt:lpstr>
      <vt:lpstr>Elinkeinoelämän suhdanteet alueittain tammikuussa 2020</vt:lpstr>
      <vt:lpstr>Miten käy julkisen talouden?</vt:lpstr>
      <vt:lpstr>Elinkeinoelämän suhdannekuva tammikuussa 2020</vt:lpstr>
      <vt:lpstr>PowerPoint-esitys</vt:lpstr>
    </vt:vector>
  </TitlesOfParts>
  <Company>Elinkeinoelämän keskusliitto 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>Talouspolitiikka</dc:subject>
  <dc:creator>Sami Pakarinen</dc:creator>
  <cp:keywords>Talous ja tutkimus</cp:keywords>
  <cp:lastModifiedBy>Pakarinen Sami</cp:lastModifiedBy>
  <cp:revision>210</cp:revision>
  <dcterms:created xsi:type="dcterms:W3CDTF">2019-01-11T11:37:14Z</dcterms:created>
  <dcterms:modified xsi:type="dcterms:W3CDTF">2020-01-28T08:02:27Z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298.21.03.012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EK_esitys_musta.potx</vt:lpwstr>
  </property>
  <property fmtid="{D5CDD505-2E9C-101B-9397-08002B2CF9AE}" pid="6" name="dvDefinition">
    <vt:lpwstr>38 (dd_default.xml)</vt:lpwstr>
  </property>
  <property fmtid="{D5CDD505-2E9C-101B-9397-08002B2CF9AE}" pid="7" name="dvDefinitionID">
    <vt:lpwstr>38</vt:lpwstr>
  </property>
  <property fmtid="{D5CDD505-2E9C-101B-9397-08002B2CF9AE}" pid="8" name="dvContentFile">
    <vt:lpwstr>dd_default.xml</vt:lpwstr>
  </property>
  <property fmtid="{D5CDD505-2E9C-101B-9397-08002B2CF9AE}" pid="9" name="dvGlobalVerID">
    <vt:lpwstr>298.90.03.023</vt:lpwstr>
  </property>
  <property fmtid="{D5CDD505-2E9C-101B-9397-08002B2CF9AE}" pid="10" name="dvDefinitionVersion">
    <vt:lpwstr>7.0 / 4.4.2018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11</vt:lpwstr>
  </property>
  <property fmtid="{D5CDD505-2E9C-101B-9397-08002B2CF9AE}" pid="17" name="dvCategory_2">
    <vt:lpwstr>0</vt:lpwstr>
  </property>
  <property fmtid="{D5CDD505-2E9C-101B-9397-08002B2CF9AE}" pid="18" name="dvPermanentStorage">
    <vt:lpwstr>0</vt:lpwstr>
  </property>
  <property fmtid="{D5CDD505-2E9C-101B-9397-08002B2CF9AE}" pid="19" name="dvSavepath">
    <vt:lpwstr/>
  </property>
  <property fmtid="{D5CDD505-2E9C-101B-9397-08002B2CF9AE}" pid="20" name="dvUsed">
    <vt:lpwstr>1</vt:lpwstr>
  </property>
  <property fmtid="{D5CDD505-2E9C-101B-9397-08002B2CF9AE}" pid="21" name="dvCompany">
    <vt:lpwstr>ELKE</vt:lpwstr>
  </property>
  <property fmtid="{D5CDD505-2E9C-101B-9397-08002B2CF9AE}" pid="22" name="dvSite">
    <vt:lpwstr>EK Helsinki</vt:lpwstr>
  </property>
  <property fmtid="{D5CDD505-2E9C-101B-9397-08002B2CF9AE}" pid="23" name="dvNumbering">
    <vt:lpwstr>0</vt:lpwstr>
  </property>
  <property fmtid="{D5CDD505-2E9C-101B-9397-08002B2CF9AE}" pid="24" name="dvDUname">
    <vt:lpwstr>Sami Pakarinen</vt:lpwstr>
  </property>
  <property fmtid="{D5CDD505-2E9C-101B-9397-08002B2CF9AE}" pid="25" name="dvDUdepartment">
    <vt:lpwstr/>
  </property>
  <property fmtid="{D5CDD505-2E9C-101B-9397-08002B2CF9AE}" pid="26" name="dvDocumentStatus">
    <vt:lpwstr/>
  </property>
  <property fmtid="{D5CDD505-2E9C-101B-9397-08002B2CF9AE}" pid="27" name="dvSector">
    <vt:lpwstr>S_TAL</vt:lpwstr>
  </property>
  <property fmtid="{D5CDD505-2E9C-101B-9397-08002B2CF9AE}" pid="28" name="dvsectorvalue">
    <vt:lpwstr>Talouspolitiikka</vt:lpwstr>
  </property>
  <property fmtid="{D5CDD505-2E9C-101B-9397-08002B2CF9AE}" pid="29" name="dvResp_Unit">
    <vt:lpwstr>Talous ja tutkimus</vt:lpwstr>
  </property>
  <property fmtid="{D5CDD505-2E9C-101B-9397-08002B2CF9AE}" pid="30" name="dvLogoExist">
    <vt:lpwstr>0</vt:lpwstr>
  </property>
  <property fmtid="{D5CDD505-2E9C-101B-9397-08002B2CF9AE}" pid="31" name="dvCurrentListLogo">
    <vt:lpwstr/>
  </property>
  <property fmtid="{D5CDD505-2E9C-101B-9397-08002B2CF9AE}" pid="32" name="duresp_unit">
    <vt:lpwstr>Talous ja tutkimus</vt:lpwstr>
  </property>
  <property fmtid="{D5CDD505-2E9C-101B-9397-08002B2CF9AE}" pid="33" name="dusector">
    <vt:lpwstr>Talouspolitiikka</vt:lpwstr>
  </property>
  <property fmtid="{D5CDD505-2E9C-101B-9397-08002B2CF9AE}" pid="34" name="ducompany">
    <vt:lpwstr>Elinkeinoelämän keskusliitto EK</vt:lpwstr>
  </property>
  <property fmtid="{D5CDD505-2E9C-101B-9397-08002B2CF9AE}" pid="35" name="duname">
    <vt:lpwstr>Sami Pakarinen</vt:lpwstr>
  </property>
  <property fmtid="{D5CDD505-2E9C-101B-9397-08002B2CF9AE}" pid="36" name="ddate">
    <vt:lpwstr>11.1.2019</vt:lpwstr>
  </property>
  <property fmtid="{D5CDD505-2E9C-101B-9397-08002B2CF9AE}" pid="37" name="dname">
    <vt:lpwstr/>
  </property>
  <property fmtid="{D5CDD505-2E9C-101B-9397-08002B2CF9AE}" pid="38" name="dtitle">
    <vt:lpwstr/>
  </property>
  <property fmtid="{D5CDD505-2E9C-101B-9397-08002B2CF9AE}" pid="39" name="dsubtitle">
    <vt:lpwstr/>
  </property>
  <property fmtid="{D5CDD505-2E9C-101B-9397-08002B2CF9AE}" pid="40" name="ContentTypeId">
    <vt:lpwstr>0x0101007460F9D56B488A4190B8374C32979371</vt:lpwstr>
  </property>
  <property fmtid="{D5CDD505-2E9C-101B-9397-08002B2CF9AE}" pid="41" name="_dlc_DocIdItemGuid">
    <vt:lpwstr>c8bb4245-cb1e-40b3-8c87-5405cc4f674f</vt:lpwstr>
  </property>
</Properties>
</file>